
<file path=[Content_Types].xml><?xml version="1.0" encoding="utf-8"?>
<Types xmlns="http://schemas.openxmlformats.org/package/2006/content-types">
  <Default Extension="png" ContentType="image/png"/>
  <Default Extension="emf" ContentType="image/x-emf"/>
  <Default Extension="jpeg" ContentType="image/jpeg"/>
  <Default Extension="webp" ContentType="image/png"/>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3662" r:id="rId2"/>
  </p:sldMasterIdLst>
  <p:notesMasterIdLst>
    <p:notesMasterId r:id="rId71"/>
  </p:notesMasterIdLst>
  <p:handoutMasterIdLst>
    <p:handoutMasterId r:id="rId72"/>
  </p:handoutMasterIdLst>
  <p:sldIdLst>
    <p:sldId id="601" r:id="rId3"/>
    <p:sldId id="553" r:id="rId4"/>
    <p:sldId id="554" r:id="rId5"/>
    <p:sldId id="511" r:id="rId6"/>
    <p:sldId id="546" r:id="rId7"/>
    <p:sldId id="573" r:id="rId8"/>
    <p:sldId id="574" r:id="rId9"/>
    <p:sldId id="575" r:id="rId10"/>
    <p:sldId id="512" r:id="rId11"/>
    <p:sldId id="560" r:id="rId12"/>
    <p:sldId id="587" r:id="rId13"/>
    <p:sldId id="588" r:id="rId14"/>
    <p:sldId id="493" r:id="rId15"/>
    <p:sldId id="489" r:id="rId16"/>
    <p:sldId id="548" r:id="rId17"/>
    <p:sldId id="564" r:id="rId18"/>
    <p:sldId id="494" r:id="rId19"/>
    <p:sldId id="495" r:id="rId20"/>
    <p:sldId id="589" r:id="rId21"/>
    <p:sldId id="555" r:id="rId22"/>
    <p:sldId id="597" r:id="rId23"/>
    <p:sldId id="583" r:id="rId24"/>
    <p:sldId id="545" r:id="rId25"/>
    <p:sldId id="549" r:id="rId26"/>
    <p:sldId id="584" r:id="rId27"/>
    <p:sldId id="585" r:id="rId28"/>
    <p:sldId id="586" r:id="rId29"/>
    <p:sldId id="517" r:id="rId30"/>
    <p:sldId id="591" r:id="rId31"/>
    <p:sldId id="590" r:id="rId32"/>
    <p:sldId id="602" r:id="rId33"/>
    <p:sldId id="497" r:id="rId34"/>
    <p:sldId id="581" r:id="rId35"/>
    <p:sldId id="576" r:id="rId36"/>
    <p:sldId id="582" r:id="rId37"/>
    <p:sldId id="565" r:id="rId38"/>
    <p:sldId id="567" r:id="rId39"/>
    <p:sldId id="596" r:id="rId40"/>
    <p:sldId id="550" r:id="rId41"/>
    <p:sldId id="520" r:id="rId42"/>
    <p:sldId id="521" r:id="rId43"/>
    <p:sldId id="452" r:id="rId44"/>
    <p:sldId id="453" r:id="rId45"/>
    <p:sldId id="455" r:id="rId46"/>
    <p:sldId id="456" r:id="rId47"/>
    <p:sldId id="542" r:id="rId48"/>
    <p:sldId id="518" r:id="rId49"/>
    <p:sldId id="523" r:id="rId50"/>
    <p:sldId id="524" r:id="rId51"/>
    <p:sldId id="527" r:id="rId52"/>
    <p:sldId id="536" r:id="rId53"/>
    <p:sldId id="537" r:id="rId54"/>
    <p:sldId id="538" r:id="rId55"/>
    <p:sldId id="539" r:id="rId56"/>
    <p:sldId id="594" r:id="rId57"/>
    <p:sldId id="551" r:id="rId58"/>
    <p:sldId id="552" r:id="rId59"/>
    <p:sldId id="541" r:id="rId60"/>
    <p:sldId id="540" r:id="rId61"/>
    <p:sldId id="595" r:id="rId62"/>
    <p:sldId id="599" r:id="rId63"/>
    <p:sldId id="598" r:id="rId64"/>
    <p:sldId id="600" r:id="rId65"/>
    <p:sldId id="603" r:id="rId66"/>
    <p:sldId id="604" r:id="rId67"/>
    <p:sldId id="605" r:id="rId68"/>
    <p:sldId id="606" r:id="rId69"/>
    <p:sldId id="469" r:id="rId70"/>
  </p:sldIdLst>
  <p:sldSz cx="15544800" cy="10058400"/>
  <p:notesSz cx="6858000" cy="9144000"/>
  <p:defaultTextStyle>
    <a:defPPr>
      <a:defRPr lang="en-US"/>
    </a:defPPr>
    <a:lvl1pPr marL="0" algn="l" defTabSz="731520" rtl="0" eaLnBrk="1" latinLnBrk="0" hangingPunct="1">
      <a:defRPr sz="2900" kern="1200">
        <a:solidFill>
          <a:schemeClr val="tx1"/>
        </a:solidFill>
        <a:latin typeface="+mn-lt"/>
        <a:ea typeface="+mn-ea"/>
        <a:cs typeface="+mn-cs"/>
      </a:defRPr>
    </a:lvl1pPr>
    <a:lvl2pPr marL="731520" algn="l" defTabSz="731520" rtl="0" eaLnBrk="1" latinLnBrk="0" hangingPunct="1">
      <a:defRPr sz="2900" kern="1200">
        <a:solidFill>
          <a:schemeClr val="tx1"/>
        </a:solidFill>
        <a:latin typeface="+mn-lt"/>
        <a:ea typeface="+mn-ea"/>
        <a:cs typeface="+mn-cs"/>
      </a:defRPr>
    </a:lvl2pPr>
    <a:lvl3pPr marL="1463040" algn="l" defTabSz="731520" rtl="0" eaLnBrk="1" latinLnBrk="0" hangingPunct="1">
      <a:defRPr sz="2900" kern="1200">
        <a:solidFill>
          <a:schemeClr val="tx1"/>
        </a:solidFill>
        <a:latin typeface="+mn-lt"/>
        <a:ea typeface="+mn-ea"/>
        <a:cs typeface="+mn-cs"/>
      </a:defRPr>
    </a:lvl3pPr>
    <a:lvl4pPr marL="2194560" algn="l" defTabSz="731520" rtl="0" eaLnBrk="1" latinLnBrk="0" hangingPunct="1">
      <a:defRPr sz="2900" kern="1200">
        <a:solidFill>
          <a:schemeClr val="tx1"/>
        </a:solidFill>
        <a:latin typeface="+mn-lt"/>
        <a:ea typeface="+mn-ea"/>
        <a:cs typeface="+mn-cs"/>
      </a:defRPr>
    </a:lvl4pPr>
    <a:lvl5pPr marL="2926080" algn="l" defTabSz="731520" rtl="0" eaLnBrk="1" latinLnBrk="0" hangingPunct="1">
      <a:defRPr sz="2900" kern="1200">
        <a:solidFill>
          <a:schemeClr val="tx1"/>
        </a:solidFill>
        <a:latin typeface="+mn-lt"/>
        <a:ea typeface="+mn-ea"/>
        <a:cs typeface="+mn-cs"/>
      </a:defRPr>
    </a:lvl5pPr>
    <a:lvl6pPr marL="3657600" algn="l" defTabSz="731520" rtl="0" eaLnBrk="1" latinLnBrk="0" hangingPunct="1">
      <a:defRPr sz="2900" kern="1200">
        <a:solidFill>
          <a:schemeClr val="tx1"/>
        </a:solidFill>
        <a:latin typeface="+mn-lt"/>
        <a:ea typeface="+mn-ea"/>
        <a:cs typeface="+mn-cs"/>
      </a:defRPr>
    </a:lvl6pPr>
    <a:lvl7pPr marL="4389120" algn="l" defTabSz="731520" rtl="0" eaLnBrk="1" latinLnBrk="0" hangingPunct="1">
      <a:defRPr sz="2900" kern="1200">
        <a:solidFill>
          <a:schemeClr val="tx1"/>
        </a:solidFill>
        <a:latin typeface="+mn-lt"/>
        <a:ea typeface="+mn-ea"/>
        <a:cs typeface="+mn-cs"/>
      </a:defRPr>
    </a:lvl7pPr>
    <a:lvl8pPr marL="5120640" algn="l" defTabSz="731520" rtl="0" eaLnBrk="1" latinLnBrk="0" hangingPunct="1">
      <a:defRPr sz="2900" kern="1200">
        <a:solidFill>
          <a:schemeClr val="tx1"/>
        </a:solidFill>
        <a:latin typeface="+mn-lt"/>
        <a:ea typeface="+mn-ea"/>
        <a:cs typeface="+mn-cs"/>
      </a:defRPr>
    </a:lvl8pPr>
    <a:lvl9pPr marL="5852160" algn="l" defTabSz="731520" rtl="0" eaLnBrk="1" latinLnBrk="0" hangingPunct="1">
      <a:defRPr sz="29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8">
          <p15:clr>
            <a:srgbClr val="A4A3A4"/>
          </p15:clr>
        </p15:guide>
        <p15:guide id="2" pos="489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ervasoni, Francesco" initials="GF" lastIdx="2" clrIdx="0">
    <p:extLst>
      <p:ext uri="{19B8F6BF-5375-455C-9EA6-DF929625EA0E}">
        <p15:presenceInfo xmlns:p15="http://schemas.microsoft.com/office/powerpoint/2012/main" userId="S-1-5-21-1407069837-2091007605-538272213-25688202" providerId="AD"/>
      </p:ext>
    </p:extLst>
  </p:cmAuthor>
  <p:cmAuthor id="2" name="Vogler, Vic" initials="VV" lastIdx="15" clrIdx="2">
    <p:extLst>
      <p:ext uri="{19B8F6BF-5375-455C-9EA6-DF929625EA0E}">
        <p15:presenceInfo xmlns:p15="http://schemas.microsoft.com/office/powerpoint/2012/main" userId="S-1-5-21-1407069837-2091007605-538272213-277350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511"/>
    <a:srgbClr val="28B2A4"/>
    <a:srgbClr val="2FBBAD"/>
    <a:srgbClr val="A90067"/>
    <a:srgbClr val="FFC400"/>
    <a:srgbClr val="FFA313"/>
    <a:srgbClr val="078D7F"/>
    <a:srgbClr val="2CB7A9"/>
    <a:srgbClr val="DD1C64"/>
    <a:srgbClr val="F75438"/>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108" autoAdjust="0"/>
    <p:restoredTop sz="74346" autoAdjust="0"/>
  </p:normalViewPr>
  <p:slideViewPr>
    <p:cSldViewPr snapToGrid="0" snapToObjects="1">
      <p:cViewPr varScale="1">
        <p:scale>
          <a:sx n="35" d="100"/>
          <a:sy n="35" d="100"/>
        </p:scale>
        <p:origin x="1268" y="36"/>
      </p:cViewPr>
      <p:guideLst>
        <p:guide orient="horz" pos="3168"/>
        <p:guide pos="4896"/>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handoutMaster" Target="handoutMasters/handout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2433938126745196E-2"/>
          <c:y val="3.44692439145909E-2"/>
          <c:w val="0.89758531988940404"/>
          <c:h val="0.93125463536231701"/>
        </c:manualLayout>
      </c:layout>
      <c:barChart>
        <c:barDir val="bar"/>
        <c:grouping val="clustered"/>
        <c:varyColors val="0"/>
        <c:ser>
          <c:idx val="0"/>
          <c:order val="0"/>
          <c:tx>
            <c:strRef>
              <c:f>Sheet1!$B$1</c:f>
              <c:strCache>
                <c:ptCount val="1"/>
                <c:pt idx="0">
                  <c:v>Column2</c:v>
                </c:pt>
              </c:strCache>
            </c:strRef>
          </c:tx>
          <c:spPr>
            <a:solidFill>
              <a:srgbClr val="BFBFBF"/>
            </a:solidFill>
          </c:spPr>
          <c:invertIfNegative val="0"/>
          <c:dPt>
            <c:idx val="0"/>
            <c:invertIfNegative val="0"/>
            <c:bubble3D val="0"/>
            <c:spPr>
              <a:solidFill>
                <a:srgbClr val="FF9900"/>
              </a:solidFill>
            </c:spPr>
            <c:extLst>
              <c:ext xmlns:c16="http://schemas.microsoft.com/office/drawing/2014/chart" uri="{C3380CC4-5D6E-409C-BE32-E72D297353CC}">
                <c16:uniqueId val="{00000001-1CB1-44E4-928C-0191E3DAFBC7}"/>
              </c:ext>
            </c:extLst>
          </c:dPt>
          <c:dPt>
            <c:idx val="1"/>
            <c:invertIfNegative val="0"/>
            <c:bubble3D val="0"/>
            <c:spPr>
              <a:solidFill>
                <a:srgbClr val="CCCCCC">
                  <a:lumMod val="75000"/>
                </a:srgbClr>
              </a:solidFill>
            </c:spPr>
            <c:extLst>
              <c:ext xmlns:c16="http://schemas.microsoft.com/office/drawing/2014/chart" uri="{C3380CC4-5D6E-409C-BE32-E72D297353CC}">
                <c16:uniqueId val="{00000003-1CB1-44E4-928C-0191E3DAFBC7}"/>
              </c:ext>
            </c:extLst>
          </c:dPt>
          <c:dPt>
            <c:idx val="2"/>
            <c:invertIfNegative val="0"/>
            <c:bubble3D val="0"/>
            <c:spPr>
              <a:solidFill>
                <a:srgbClr val="86B6E6"/>
              </a:solidFill>
            </c:spPr>
            <c:extLst>
              <c:ext xmlns:c16="http://schemas.microsoft.com/office/drawing/2014/chart" uri="{C3380CC4-5D6E-409C-BE32-E72D297353CC}">
                <c16:uniqueId val="{00000005-1CB1-44E4-928C-0191E3DAFBC7}"/>
              </c:ext>
            </c:extLst>
          </c:dPt>
          <c:dPt>
            <c:idx val="3"/>
            <c:invertIfNegative val="0"/>
            <c:bubble3D val="0"/>
            <c:spPr>
              <a:solidFill>
                <a:srgbClr val="86B6E6"/>
              </a:solidFill>
            </c:spPr>
            <c:extLst>
              <c:ext xmlns:c16="http://schemas.microsoft.com/office/drawing/2014/chart" uri="{C3380CC4-5D6E-409C-BE32-E72D297353CC}">
                <c16:uniqueId val="{00000007-1CB1-44E4-928C-0191E3DAFBC7}"/>
              </c:ext>
            </c:extLst>
          </c:dPt>
          <c:dLbls>
            <c:delete val="1"/>
          </c:dLbls>
          <c:cat>
            <c:strRef>
              <c:f>Sheet1!$A$2:$A$3</c:f>
              <c:strCache>
                <c:ptCount val="2"/>
                <c:pt idx="0">
                  <c:v>Category 1</c:v>
                </c:pt>
                <c:pt idx="1">
                  <c:v>Category 2</c:v>
                </c:pt>
              </c:strCache>
            </c:strRef>
          </c:cat>
          <c:val>
            <c:numRef>
              <c:f>Sheet1!$B$2:$B$3</c:f>
              <c:numCache>
                <c:formatCode>General</c:formatCode>
                <c:ptCount val="2"/>
                <c:pt idx="0">
                  <c:v>30</c:v>
                </c:pt>
                <c:pt idx="1">
                  <c:v>10</c:v>
                </c:pt>
              </c:numCache>
            </c:numRef>
          </c:val>
          <c:extLst>
            <c:ext xmlns:c16="http://schemas.microsoft.com/office/drawing/2014/chart" uri="{C3380CC4-5D6E-409C-BE32-E72D297353CC}">
              <c16:uniqueId val="{00000008-1CB1-44E4-928C-0191E3DAFBC7}"/>
            </c:ext>
          </c:extLst>
        </c:ser>
        <c:dLbls>
          <c:showLegendKey val="0"/>
          <c:showVal val="1"/>
          <c:showCatName val="0"/>
          <c:showSerName val="0"/>
          <c:showPercent val="0"/>
          <c:showBubbleSize val="0"/>
        </c:dLbls>
        <c:gapWidth val="5"/>
        <c:axId val="342373992"/>
        <c:axId val="342374384"/>
      </c:barChart>
      <c:catAx>
        <c:axId val="342373992"/>
        <c:scaling>
          <c:orientation val="maxMin"/>
        </c:scaling>
        <c:delete val="1"/>
        <c:axPos val="l"/>
        <c:numFmt formatCode="General" sourceLinked="0"/>
        <c:majorTickMark val="out"/>
        <c:minorTickMark val="none"/>
        <c:tickLblPos val="none"/>
        <c:crossAx val="342374384"/>
        <c:crosses val="autoZero"/>
        <c:auto val="1"/>
        <c:lblAlgn val="ctr"/>
        <c:lblOffset val="50"/>
        <c:noMultiLvlLbl val="0"/>
      </c:catAx>
      <c:valAx>
        <c:axId val="342374384"/>
        <c:scaling>
          <c:orientation val="minMax"/>
        </c:scaling>
        <c:delete val="1"/>
        <c:axPos val="t"/>
        <c:numFmt formatCode="General" sourceLinked="1"/>
        <c:majorTickMark val="out"/>
        <c:minorTickMark val="none"/>
        <c:tickLblPos val="none"/>
        <c:crossAx val="342373992"/>
        <c:crosses val="autoZero"/>
        <c:crossBetween val="between"/>
      </c:valAx>
    </c:plotArea>
    <c:plotVisOnly val="1"/>
    <c:dispBlanksAs val="gap"/>
    <c:showDLblsOverMax val="0"/>
  </c:chart>
  <c:txPr>
    <a:bodyPr/>
    <a:lstStyle/>
    <a:p>
      <a:pPr>
        <a:defRPr sz="1800"/>
      </a:pPr>
      <a:endParaRPr lang="en-US"/>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C9074A-AC21-4708-965B-D713FC4FB6F0}"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endParaRPr lang="en-US"/>
        </a:p>
      </dgm:t>
    </dgm:pt>
    <dgm:pt modelId="{94E4BA47-C0B7-478C-8F91-78380F27336F}">
      <dgm:prSet/>
      <dgm:spPr/>
      <dgm:t>
        <a:bodyPr/>
        <a:lstStyle/>
        <a:p>
          <a:r>
            <a:rPr lang="en-US" dirty="0" err="1"/>
            <a:t>Ürünü</a:t>
          </a:r>
          <a:r>
            <a:rPr lang="en-US" dirty="0"/>
            <a:t> </a:t>
          </a:r>
          <a:r>
            <a:rPr lang="en-US" dirty="0" err="1"/>
            <a:t>satıcı</a:t>
          </a:r>
          <a:r>
            <a:rPr lang="en-US" dirty="0"/>
            <a:t> </a:t>
          </a:r>
          <a:r>
            <a:rPr lang="en-US" dirty="0" err="1"/>
            <a:t>paketler</a:t>
          </a:r>
          <a:endParaRPr lang="en-US" dirty="0"/>
        </a:p>
      </dgm:t>
    </dgm:pt>
    <dgm:pt modelId="{7BEA89D7-F9C7-45F2-9DF6-70496A7F5374}" type="parTrans" cxnId="{F60A6ACA-41B8-4777-95B4-242664B135D1}">
      <dgm:prSet/>
      <dgm:spPr/>
      <dgm:t>
        <a:bodyPr/>
        <a:lstStyle/>
        <a:p>
          <a:endParaRPr lang="en-US"/>
        </a:p>
      </dgm:t>
    </dgm:pt>
    <dgm:pt modelId="{A45B5367-D50F-4070-BE1C-8634F15E3D31}" type="sibTrans" cxnId="{F60A6ACA-41B8-4777-95B4-242664B135D1}">
      <dgm:prSet/>
      <dgm:spPr/>
      <dgm:t>
        <a:bodyPr/>
        <a:lstStyle/>
        <a:p>
          <a:endParaRPr lang="en-US"/>
        </a:p>
      </dgm:t>
    </dgm:pt>
    <dgm:pt modelId="{BA8ABA09-D9E1-4080-BDAB-E0C29E71BCC2}">
      <dgm:prSet/>
      <dgm:spPr/>
      <dgm:t>
        <a:bodyPr/>
        <a:lstStyle/>
        <a:p>
          <a:r>
            <a:rPr lang="en-US"/>
            <a:t>Satıcı, ürünü kargoya teslim eder</a:t>
          </a:r>
        </a:p>
      </dgm:t>
    </dgm:pt>
    <dgm:pt modelId="{A182A4AF-72B9-4D8A-8D97-7373F1E00D1F}" type="parTrans" cxnId="{291B7A73-3DED-4DC7-AC32-1DAF0C06883F}">
      <dgm:prSet/>
      <dgm:spPr/>
      <dgm:t>
        <a:bodyPr/>
        <a:lstStyle/>
        <a:p>
          <a:endParaRPr lang="en-US"/>
        </a:p>
      </dgm:t>
    </dgm:pt>
    <dgm:pt modelId="{FEECF3FB-665F-4ED4-831E-4F5B9B526F48}" type="sibTrans" cxnId="{291B7A73-3DED-4DC7-AC32-1DAF0C06883F}">
      <dgm:prSet/>
      <dgm:spPr/>
      <dgm:t>
        <a:bodyPr/>
        <a:lstStyle/>
        <a:p>
          <a:endParaRPr lang="en-US"/>
        </a:p>
      </dgm:t>
    </dgm:pt>
    <dgm:pt modelId="{A48F7E96-AED7-4993-9B6D-88F5EF6D26D3}">
      <dgm:prSet/>
      <dgm:spPr/>
      <dgm:t>
        <a:bodyPr/>
        <a:lstStyle/>
        <a:p>
          <a:r>
            <a:rPr lang="en-US" dirty="0" err="1"/>
            <a:t>İade</a:t>
          </a:r>
          <a:r>
            <a:rPr lang="en-US" dirty="0"/>
            <a:t> </a:t>
          </a:r>
          <a:r>
            <a:rPr lang="en-US" dirty="0" err="1"/>
            <a:t>süreçlerini</a:t>
          </a:r>
          <a:r>
            <a:rPr lang="en-US" dirty="0"/>
            <a:t> </a:t>
          </a:r>
          <a:r>
            <a:rPr lang="en-US" dirty="0" err="1"/>
            <a:t>satıcı</a:t>
          </a:r>
          <a:r>
            <a:rPr lang="en-US" dirty="0"/>
            <a:t> </a:t>
          </a:r>
          <a:r>
            <a:rPr lang="en-US" dirty="0" err="1"/>
            <a:t>yönetir</a:t>
          </a:r>
          <a:endParaRPr lang="en-US" dirty="0"/>
        </a:p>
      </dgm:t>
    </dgm:pt>
    <dgm:pt modelId="{73E2E8E7-61CF-466C-B56B-AA1DECFCB7FF}" type="parTrans" cxnId="{A7CDE166-7A37-4832-8FA3-F2CE7E620E4F}">
      <dgm:prSet/>
      <dgm:spPr/>
      <dgm:t>
        <a:bodyPr/>
        <a:lstStyle/>
        <a:p>
          <a:endParaRPr lang="en-US"/>
        </a:p>
      </dgm:t>
    </dgm:pt>
    <dgm:pt modelId="{E7EBF92D-975B-4080-936C-F8F446E1C48F}" type="sibTrans" cxnId="{A7CDE166-7A37-4832-8FA3-F2CE7E620E4F}">
      <dgm:prSet/>
      <dgm:spPr/>
      <dgm:t>
        <a:bodyPr/>
        <a:lstStyle/>
        <a:p>
          <a:endParaRPr lang="en-US"/>
        </a:p>
      </dgm:t>
    </dgm:pt>
    <dgm:pt modelId="{D827BFA7-BEB7-4A9C-AD0F-BD1B6576BF68}">
      <dgm:prSet/>
      <dgm:spPr/>
      <dgm:t>
        <a:bodyPr/>
        <a:lstStyle/>
        <a:p>
          <a:r>
            <a:rPr lang="en-US" dirty="0" err="1"/>
            <a:t>Müşteri</a:t>
          </a:r>
          <a:r>
            <a:rPr lang="en-US" dirty="0"/>
            <a:t> </a:t>
          </a:r>
          <a:r>
            <a:rPr lang="en-US" dirty="0" err="1"/>
            <a:t>hizmetlerini</a:t>
          </a:r>
          <a:r>
            <a:rPr lang="en-US" dirty="0"/>
            <a:t> </a:t>
          </a:r>
          <a:r>
            <a:rPr lang="en-US" dirty="0" err="1"/>
            <a:t>satıcı</a:t>
          </a:r>
          <a:r>
            <a:rPr lang="en-US" dirty="0"/>
            <a:t> </a:t>
          </a:r>
          <a:r>
            <a:rPr lang="en-US" dirty="0" err="1"/>
            <a:t>sağlar</a:t>
          </a:r>
          <a:r>
            <a:rPr lang="en-US" dirty="0"/>
            <a:t>.</a:t>
          </a:r>
        </a:p>
      </dgm:t>
    </dgm:pt>
    <dgm:pt modelId="{1ACD11AF-D93D-4BB2-8288-1F348AD56FFE}" type="parTrans" cxnId="{80B36EEC-DD11-464E-8FFB-34045E957B85}">
      <dgm:prSet/>
      <dgm:spPr/>
      <dgm:t>
        <a:bodyPr/>
        <a:lstStyle/>
        <a:p>
          <a:endParaRPr lang="en-US"/>
        </a:p>
      </dgm:t>
    </dgm:pt>
    <dgm:pt modelId="{CB2506D5-2FB4-4960-9DCC-65319FC315B1}" type="sibTrans" cxnId="{80B36EEC-DD11-464E-8FFB-34045E957B85}">
      <dgm:prSet/>
      <dgm:spPr/>
      <dgm:t>
        <a:bodyPr/>
        <a:lstStyle/>
        <a:p>
          <a:endParaRPr lang="en-US"/>
        </a:p>
      </dgm:t>
    </dgm:pt>
    <dgm:pt modelId="{3D1496CE-BD7D-40E4-8216-FC7F9EC78A1F}" type="pres">
      <dgm:prSet presAssocID="{67C9074A-AC21-4708-965B-D713FC4FB6F0}" presName="linearFlow" presStyleCnt="0">
        <dgm:presLayoutVars>
          <dgm:resizeHandles val="exact"/>
        </dgm:presLayoutVars>
      </dgm:prSet>
      <dgm:spPr/>
      <dgm:t>
        <a:bodyPr/>
        <a:lstStyle/>
        <a:p>
          <a:endParaRPr lang="en-US"/>
        </a:p>
      </dgm:t>
    </dgm:pt>
    <dgm:pt modelId="{3C247380-EEEB-4699-A9ED-0918079862D4}" type="pres">
      <dgm:prSet presAssocID="{94E4BA47-C0B7-478C-8F91-78380F27336F}" presName="node" presStyleLbl="node1" presStyleIdx="0" presStyleCnt="4" custScaleX="145394">
        <dgm:presLayoutVars>
          <dgm:bulletEnabled val="1"/>
        </dgm:presLayoutVars>
      </dgm:prSet>
      <dgm:spPr/>
      <dgm:t>
        <a:bodyPr/>
        <a:lstStyle/>
        <a:p>
          <a:endParaRPr lang="en-US"/>
        </a:p>
      </dgm:t>
    </dgm:pt>
    <dgm:pt modelId="{91EC2C52-9D3C-4EA3-8957-AE7634C99E07}" type="pres">
      <dgm:prSet presAssocID="{A45B5367-D50F-4070-BE1C-8634F15E3D31}" presName="sibTrans" presStyleLbl="sibTrans2D1" presStyleIdx="0" presStyleCnt="3"/>
      <dgm:spPr/>
      <dgm:t>
        <a:bodyPr/>
        <a:lstStyle/>
        <a:p>
          <a:endParaRPr lang="en-US"/>
        </a:p>
      </dgm:t>
    </dgm:pt>
    <dgm:pt modelId="{1AE314E6-2692-4BAC-9431-CA573B25ADB5}" type="pres">
      <dgm:prSet presAssocID="{A45B5367-D50F-4070-BE1C-8634F15E3D31}" presName="connectorText" presStyleLbl="sibTrans2D1" presStyleIdx="0" presStyleCnt="3"/>
      <dgm:spPr/>
      <dgm:t>
        <a:bodyPr/>
        <a:lstStyle/>
        <a:p>
          <a:endParaRPr lang="en-US"/>
        </a:p>
      </dgm:t>
    </dgm:pt>
    <dgm:pt modelId="{57889091-3CD7-4459-AB6E-F990CC4312C6}" type="pres">
      <dgm:prSet presAssocID="{BA8ABA09-D9E1-4080-BDAB-E0C29E71BCC2}" presName="node" presStyleLbl="node1" presStyleIdx="1" presStyleCnt="4" custScaleX="143887">
        <dgm:presLayoutVars>
          <dgm:bulletEnabled val="1"/>
        </dgm:presLayoutVars>
      </dgm:prSet>
      <dgm:spPr/>
      <dgm:t>
        <a:bodyPr/>
        <a:lstStyle/>
        <a:p>
          <a:endParaRPr lang="en-US"/>
        </a:p>
      </dgm:t>
    </dgm:pt>
    <dgm:pt modelId="{AA87D5D3-B83F-4A84-9DD6-356DFC072B40}" type="pres">
      <dgm:prSet presAssocID="{FEECF3FB-665F-4ED4-831E-4F5B9B526F48}" presName="sibTrans" presStyleLbl="sibTrans2D1" presStyleIdx="1" presStyleCnt="3"/>
      <dgm:spPr/>
      <dgm:t>
        <a:bodyPr/>
        <a:lstStyle/>
        <a:p>
          <a:endParaRPr lang="en-US"/>
        </a:p>
      </dgm:t>
    </dgm:pt>
    <dgm:pt modelId="{1B676226-90C6-403A-AA9E-67349569E033}" type="pres">
      <dgm:prSet presAssocID="{FEECF3FB-665F-4ED4-831E-4F5B9B526F48}" presName="connectorText" presStyleLbl="sibTrans2D1" presStyleIdx="1" presStyleCnt="3"/>
      <dgm:spPr/>
      <dgm:t>
        <a:bodyPr/>
        <a:lstStyle/>
        <a:p>
          <a:endParaRPr lang="en-US"/>
        </a:p>
      </dgm:t>
    </dgm:pt>
    <dgm:pt modelId="{EBA3878A-CA46-4C22-A46B-12F061390F3E}" type="pres">
      <dgm:prSet presAssocID="{D827BFA7-BEB7-4A9C-AD0F-BD1B6576BF68}" presName="node" presStyleLbl="node1" presStyleIdx="2" presStyleCnt="4" custScaleX="151421">
        <dgm:presLayoutVars>
          <dgm:bulletEnabled val="1"/>
        </dgm:presLayoutVars>
      </dgm:prSet>
      <dgm:spPr/>
      <dgm:t>
        <a:bodyPr/>
        <a:lstStyle/>
        <a:p>
          <a:endParaRPr lang="en-US"/>
        </a:p>
      </dgm:t>
    </dgm:pt>
    <dgm:pt modelId="{1E3EDCC1-3524-4B43-A850-C73E5660CBA2}" type="pres">
      <dgm:prSet presAssocID="{CB2506D5-2FB4-4960-9DCC-65319FC315B1}" presName="sibTrans" presStyleLbl="sibTrans2D1" presStyleIdx="2" presStyleCnt="3"/>
      <dgm:spPr/>
      <dgm:t>
        <a:bodyPr/>
        <a:lstStyle/>
        <a:p>
          <a:endParaRPr lang="en-US"/>
        </a:p>
      </dgm:t>
    </dgm:pt>
    <dgm:pt modelId="{AC4514B9-42D1-4462-88D8-999E9426654E}" type="pres">
      <dgm:prSet presAssocID="{CB2506D5-2FB4-4960-9DCC-65319FC315B1}" presName="connectorText" presStyleLbl="sibTrans2D1" presStyleIdx="2" presStyleCnt="3"/>
      <dgm:spPr/>
      <dgm:t>
        <a:bodyPr/>
        <a:lstStyle/>
        <a:p>
          <a:endParaRPr lang="en-US"/>
        </a:p>
      </dgm:t>
    </dgm:pt>
    <dgm:pt modelId="{425BAF15-45F4-49D3-9235-EE36923C73D9}" type="pres">
      <dgm:prSet presAssocID="{A48F7E96-AED7-4993-9B6D-88F5EF6D26D3}" presName="node" presStyleLbl="node1" presStyleIdx="3" presStyleCnt="4" custScaleX="154434">
        <dgm:presLayoutVars>
          <dgm:bulletEnabled val="1"/>
        </dgm:presLayoutVars>
      </dgm:prSet>
      <dgm:spPr/>
      <dgm:t>
        <a:bodyPr/>
        <a:lstStyle/>
        <a:p>
          <a:endParaRPr lang="en-US"/>
        </a:p>
      </dgm:t>
    </dgm:pt>
  </dgm:ptLst>
  <dgm:cxnLst>
    <dgm:cxn modelId="{AF7E347D-08A1-4397-B65C-4BB5B7D13AAD}" type="presOf" srcId="{FEECF3FB-665F-4ED4-831E-4F5B9B526F48}" destId="{1B676226-90C6-403A-AA9E-67349569E033}" srcOrd="1" destOrd="0" presId="urn:microsoft.com/office/officeart/2005/8/layout/process2"/>
    <dgm:cxn modelId="{52FC7525-A75A-4237-A1D5-054C23C168BB}" type="presOf" srcId="{CB2506D5-2FB4-4960-9DCC-65319FC315B1}" destId="{1E3EDCC1-3524-4B43-A850-C73E5660CBA2}" srcOrd="0" destOrd="0" presId="urn:microsoft.com/office/officeart/2005/8/layout/process2"/>
    <dgm:cxn modelId="{9C31E988-475D-411D-BC46-7C5585456461}" type="presOf" srcId="{D827BFA7-BEB7-4A9C-AD0F-BD1B6576BF68}" destId="{EBA3878A-CA46-4C22-A46B-12F061390F3E}" srcOrd="0" destOrd="0" presId="urn:microsoft.com/office/officeart/2005/8/layout/process2"/>
    <dgm:cxn modelId="{DAE5E65E-8BF1-446C-99EC-710ADDAAAFB8}" type="presOf" srcId="{A45B5367-D50F-4070-BE1C-8634F15E3D31}" destId="{91EC2C52-9D3C-4EA3-8957-AE7634C99E07}" srcOrd="0" destOrd="0" presId="urn:microsoft.com/office/officeart/2005/8/layout/process2"/>
    <dgm:cxn modelId="{B059C834-B32C-4C2A-9A29-7590BB2B9006}" type="presOf" srcId="{FEECF3FB-665F-4ED4-831E-4F5B9B526F48}" destId="{AA87D5D3-B83F-4A84-9DD6-356DFC072B40}" srcOrd="0" destOrd="0" presId="urn:microsoft.com/office/officeart/2005/8/layout/process2"/>
    <dgm:cxn modelId="{D1634CBF-2E22-4FAD-9E37-B2846F3BE9D0}" type="presOf" srcId="{A45B5367-D50F-4070-BE1C-8634F15E3D31}" destId="{1AE314E6-2692-4BAC-9431-CA573B25ADB5}" srcOrd="1" destOrd="0" presId="urn:microsoft.com/office/officeart/2005/8/layout/process2"/>
    <dgm:cxn modelId="{F60A6ACA-41B8-4777-95B4-242664B135D1}" srcId="{67C9074A-AC21-4708-965B-D713FC4FB6F0}" destId="{94E4BA47-C0B7-478C-8F91-78380F27336F}" srcOrd="0" destOrd="0" parTransId="{7BEA89D7-F9C7-45F2-9DF6-70496A7F5374}" sibTransId="{A45B5367-D50F-4070-BE1C-8634F15E3D31}"/>
    <dgm:cxn modelId="{910CDD3A-629D-4BBD-8B64-32E439F8AD7B}" type="presOf" srcId="{CB2506D5-2FB4-4960-9DCC-65319FC315B1}" destId="{AC4514B9-42D1-4462-88D8-999E9426654E}" srcOrd="1" destOrd="0" presId="urn:microsoft.com/office/officeart/2005/8/layout/process2"/>
    <dgm:cxn modelId="{49AB85D1-A442-476A-BA90-8A3B23A8091E}" type="presOf" srcId="{94E4BA47-C0B7-478C-8F91-78380F27336F}" destId="{3C247380-EEEB-4699-A9ED-0918079862D4}" srcOrd="0" destOrd="0" presId="urn:microsoft.com/office/officeart/2005/8/layout/process2"/>
    <dgm:cxn modelId="{6C9E5F96-C185-4539-AF14-ED2E0905C908}" type="presOf" srcId="{A48F7E96-AED7-4993-9B6D-88F5EF6D26D3}" destId="{425BAF15-45F4-49D3-9235-EE36923C73D9}" srcOrd="0" destOrd="0" presId="urn:microsoft.com/office/officeart/2005/8/layout/process2"/>
    <dgm:cxn modelId="{80B36EEC-DD11-464E-8FFB-34045E957B85}" srcId="{67C9074A-AC21-4708-965B-D713FC4FB6F0}" destId="{D827BFA7-BEB7-4A9C-AD0F-BD1B6576BF68}" srcOrd="2" destOrd="0" parTransId="{1ACD11AF-D93D-4BB2-8288-1F348AD56FFE}" sibTransId="{CB2506D5-2FB4-4960-9DCC-65319FC315B1}"/>
    <dgm:cxn modelId="{291B7A73-3DED-4DC7-AC32-1DAF0C06883F}" srcId="{67C9074A-AC21-4708-965B-D713FC4FB6F0}" destId="{BA8ABA09-D9E1-4080-BDAB-E0C29E71BCC2}" srcOrd="1" destOrd="0" parTransId="{A182A4AF-72B9-4D8A-8D97-7373F1E00D1F}" sibTransId="{FEECF3FB-665F-4ED4-831E-4F5B9B526F48}"/>
    <dgm:cxn modelId="{774A001E-ECEE-47DC-9A6F-F8BE57FA3739}" type="presOf" srcId="{BA8ABA09-D9E1-4080-BDAB-E0C29E71BCC2}" destId="{57889091-3CD7-4459-AB6E-F990CC4312C6}" srcOrd="0" destOrd="0" presId="urn:microsoft.com/office/officeart/2005/8/layout/process2"/>
    <dgm:cxn modelId="{EC4B9EA8-ABBB-4F43-B065-7C7AECF9679F}" type="presOf" srcId="{67C9074A-AC21-4708-965B-D713FC4FB6F0}" destId="{3D1496CE-BD7D-40E4-8216-FC7F9EC78A1F}" srcOrd="0" destOrd="0" presId="urn:microsoft.com/office/officeart/2005/8/layout/process2"/>
    <dgm:cxn modelId="{A7CDE166-7A37-4832-8FA3-F2CE7E620E4F}" srcId="{67C9074A-AC21-4708-965B-D713FC4FB6F0}" destId="{A48F7E96-AED7-4993-9B6D-88F5EF6D26D3}" srcOrd="3" destOrd="0" parTransId="{73E2E8E7-61CF-466C-B56B-AA1DECFCB7FF}" sibTransId="{E7EBF92D-975B-4080-936C-F8F446E1C48F}"/>
    <dgm:cxn modelId="{401F3744-5052-4384-90A5-912DCC00278E}" type="presParOf" srcId="{3D1496CE-BD7D-40E4-8216-FC7F9EC78A1F}" destId="{3C247380-EEEB-4699-A9ED-0918079862D4}" srcOrd="0" destOrd="0" presId="urn:microsoft.com/office/officeart/2005/8/layout/process2"/>
    <dgm:cxn modelId="{FB19E7B4-047F-4EC8-BAD4-786061126555}" type="presParOf" srcId="{3D1496CE-BD7D-40E4-8216-FC7F9EC78A1F}" destId="{91EC2C52-9D3C-4EA3-8957-AE7634C99E07}" srcOrd="1" destOrd="0" presId="urn:microsoft.com/office/officeart/2005/8/layout/process2"/>
    <dgm:cxn modelId="{1EE026F5-34AF-4A87-9D4C-160F5CEAE09E}" type="presParOf" srcId="{91EC2C52-9D3C-4EA3-8957-AE7634C99E07}" destId="{1AE314E6-2692-4BAC-9431-CA573B25ADB5}" srcOrd="0" destOrd="0" presId="urn:microsoft.com/office/officeart/2005/8/layout/process2"/>
    <dgm:cxn modelId="{7A01DE24-FBD6-4AAD-8C53-C9F04A179CA4}" type="presParOf" srcId="{3D1496CE-BD7D-40E4-8216-FC7F9EC78A1F}" destId="{57889091-3CD7-4459-AB6E-F990CC4312C6}" srcOrd="2" destOrd="0" presId="urn:microsoft.com/office/officeart/2005/8/layout/process2"/>
    <dgm:cxn modelId="{5C054FDD-A626-42B5-9C35-7CA83FF715D9}" type="presParOf" srcId="{3D1496CE-BD7D-40E4-8216-FC7F9EC78A1F}" destId="{AA87D5D3-B83F-4A84-9DD6-356DFC072B40}" srcOrd="3" destOrd="0" presId="urn:microsoft.com/office/officeart/2005/8/layout/process2"/>
    <dgm:cxn modelId="{DB1A3AC4-E4BE-447D-B95D-5BE93E58CEBF}" type="presParOf" srcId="{AA87D5D3-B83F-4A84-9DD6-356DFC072B40}" destId="{1B676226-90C6-403A-AA9E-67349569E033}" srcOrd="0" destOrd="0" presId="urn:microsoft.com/office/officeart/2005/8/layout/process2"/>
    <dgm:cxn modelId="{8DAD3DA5-AF2D-4719-A60A-58551D004494}" type="presParOf" srcId="{3D1496CE-BD7D-40E4-8216-FC7F9EC78A1F}" destId="{EBA3878A-CA46-4C22-A46B-12F061390F3E}" srcOrd="4" destOrd="0" presId="urn:microsoft.com/office/officeart/2005/8/layout/process2"/>
    <dgm:cxn modelId="{B0C69CA4-F1DB-459A-89B2-7D769405DE38}" type="presParOf" srcId="{3D1496CE-BD7D-40E4-8216-FC7F9EC78A1F}" destId="{1E3EDCC1-3524-4B43-A850-C73E5660CBA2}" srcOrd="5" destOrd="0" presId="urn:microsoft.com/office/officeart/2005/8/layout/process2"/>
    <dgm:cxn modelId="{44D12B1A-AF1F-4EF8-9FA9-F404F638D983}" type="presParOf" srcId="{1E3EDCC1-3524-4B43-A850-C73E5660CBA2}" destId="{AC4514B9-42D1-4462-88D8-999E9426654E}" srcOrd="0" destOrd="0" presId="urn:microsoft.com/office/officeart/2005/8/layout/process2"/>
    <dgm:cxn modelId="{D4C6965D-1E5D-419F-B548-AE555740563C}" type="presParOf" srcId="{3D1496CE-BD7D-40E4-8216-FC7F9EC78A1F}" destId="{425BAF15-45F4-49D3-9235-EE36923C73D9}" srcOrd="6"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C9074A-AC21-4708-965B-D713FC4FB6F0}"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endParaRPr lang="en-US"/>
        </a:p>
      </dgm:t>
    </dgm:pt>
    <dgm:pt modelId="{94E4BA47-C0B7-478C-8F91-78380F27336F}">
      <dgm:prSet/>
      <dgm:spPr>
        <a:solidFill>
          <a:srgbClr val="FFA511"/>
        </a:solidFill>
      </dgm:spPr>
      <dgm:t>
        <a:bodyPr/>
        <a:lstStyle/>
        <a:p>
          <a:r>
            <a:rPr lang="en-US" dirty="0" err="1"/>
            <a:t>Ürünü</a:t>
          </a:r>
          <a:r>
            <a:rPr lang="en-US" dirty="0"/>
            <a:t> Amazon, </a:t>
          </a:r>
          <a:r>
            <a:rPr lang="en-US" dirty="0" err="1"/>
            <a:t>sizin</a:t>
          </a:r>
          <a:r>
            <a:rPr lang="en-US" dirty="0"/>
            <a:t> </a:t>
          </a:r>
          <a:r>
            <a:rPr lang="en-US" dirty="0" err="1"/>
            <a:t>adınıza</a:t>
          </a:r>
          <a:r>
            <a:rPr lang="en-US" dirty="0"/>
            <a:t> </a:t>
          </a:r>
          <a:r>
            <a:rPr lang="en-US" dirty="0" err="1"/>
            <a:t>paketler</a:t>
          </a:r>
          <a:r>
            <a:rPr lang="en-US" dirty="0"/>
            <a:t>.</a:t>
          </a:r>
        </a:p>
      </dgm:t>
    </dgm:pt>
    <dgm:pt modelId="{7BEA89D7-F9C7-45F2-9DF6-70496A7F5374}" type="parTrans" cxnId="{F60A6ACA-41B8-4777-95B4-242664B135D1}">
      <dgm:prSet/>
      <dgm:spPr/>
      <dgm:t>
        <a:bodyPr/>
        <a:lstStyle/>
        <a:p>
          <a:endParaRPr lang="en-US"/>
        </a:p>
      </dgm:t>
    </dgm:pt>
    <dgm:pt modelId="{A45B5367-D50F-4070-BE1C-8634F15E3D31}" type="sibTrans" cxnId="{F60A6ACA-41B8-4777-95B4-242664B135D1}">
      <dgm:prSet/>
      <dgm:spPr/>
      <dgm:t>
        <a:bodyPr/>
        <a:lstStyle/>
        <a:p>
          <a:endParaRPr lang="en-US"/>
        </a:p>
      </dgm:t>
    </dgm:pt>
    <dgm:pt modelId="{BA8ABA09-D9E1-4080-BDAB-E0C29E71BCC2}">
      <dgm:prSet/>
      <dgm:spPr>
        <a:solidFill>
          <a:srgbClr val="FFA511"/>
        </a:solidFill>
      </dgm:spPr>
      <dgm:t>
        <a:bodyPr/>
        <a:lstStyle/>
        <a:p>
          <a:r>
            <a:rPr lang="en-US" dirty="0"/>
            <a:t>Amazon, </a:t>
          </a:r>
          <a:r>
            <a:rPr lang="en-US" dirty="0" err="1"/>
            <a:t>ürünün</a:t>
          </a:r>
          <a:r>
            <a:rPr lang="en-US" dirty="0"/>
            <a:t> </a:t>
          </a:r>
          <a:r>
            <a:rPr lang="en-US" dirty="0" err="1"/>
            <a:t>gönderimini</a:t>
          </a:r>
          <a:r>
            <a:rPr lang="en-US" dirty="0"/>
            <a:t> </a:t>
          </a:r>
          <a:r>
            <a:rPr lang="en-US" dirty="0" err="1"/>
            <a:t>en</a:t>
          </a:r>
          <a:r>
            <a:rPr lang="en-US" dirty="0"/>
            <a:t> </a:t>
          </a:r>
          <a:r>
            <a:rPr lang="en-US" dirty="0" err="1"/>
            <a:t>iyi</a:t>
          </a:r>
          <a:r>
            <a:rPr lang="en-US" dirty="0"/>
            <a:t> </a:t>
          </a:r>
          <a:r>
            <a:rPr lang="en-US" dirty="0" err="1"/>
            <a:t>şekilde</a:t>
          </a:r>
          <a:r>
            <a:rPr lang="en-US" dirty="0"/>
            <a:t> </a:t>
          </a:r>
          <a:r>
            <a:rPr lang="en-US" dirty="0" err="1"/>
            <a:t>gerçekleştirir</a:t>
          </a:r>
          <a:r>
            <a:rPr lang="en-US" dirty="0"/>
            <a:t>.</a:t>
          </a:r>
        </a:p>
      </dgm:t>
    </dgm:pt>
    <dgm:pt modelId="{A182A4AF-72B9-4D8A-8D97-7373F1E00D1F}" type="parTrans" cxnId="{291B7A73-3DED-4DC7-AC32-1DAF0C06883F}">
      <dgm:prSet/>
      <dgm:spPr/>
      <dgm:t>
        <a:bodyPr/>
        <a:lstStyle/>
        <a:p>
          <a:endParaRPr lang="en-US"/>
        </a:p>
      </dgm:t>
    </dgm:pt>
    <dgm:pt modelId="{FEECF3FB-665F-4ED4-831E-4F5B9B526F48}" type="sibTrans" cxnId="{291B7A73-3DED-4DC7-AC32-1DAF0C06883F}">
      <dgm:prSet/>
      <dgm:spPr/>
      <dgm:t>
        <a:bodyPr/>
        <a:lstStyle/>
        <a:p>
          <a:endParaRPr lang="en-US"/>
        </a:p>
      </dgm:t>
    </dgm:pt>
    <dgm:pt modelId="{A48F7E96-AED7-4993-9B6D-88F5EF6D26D3}">
      <dgm:prSet/>
      <dgm:spPr>
        <a:solidFill>
          <a:srgbClr val="FFA511"/>
        </a:solidFill>
      </dgm:spPr>
      <dgm:t>
        <a:bodyPr/>
        <a:lstStyle/>
        <a:p>
          <a:r>
            <a:rPr lang="en-US" dirty="0" err="1"/>
            <a:t>İade</a:t>
          </a:r>
          <a:r>
            <a:rPr lang="en-US" dirty="0"/>
            <a:t> </a:t>
          </a:r>
          <a:r>
            <a:rPr lang="en-US" dirty="0" err="1"/>
            <a:t>süreçlerini</a:t>
          </a:r>
          <a:r>
            <a:rPr lang="en-US" dirty="0"/>
            <a:t> Amazon </a:t>
          </a:r>
          <a:r>
            <a:rPr lang="en-US" dirty="0" err="1"/>
            <a:t>yönetir</a:t>
          </a:r>
          <a:r>
            <a:rPr lang="en-US" dirty="0"/>
            <a:t>.</a:t>
          </a:r>
        </a:p>
      </dgm:t>
    </dgm:pt>
    <dgm:pt modelId="{73E2E8E7-61CF-466C-B56B-AA1DECFCB7FF}" type="parTrans" cxnId="{A7CDE166-7A37-4832-8FA3-F2CE7E620E4F}">
      <dgm:prSet/>
      <dgm:spPr/>
      <dgm:t>
        <a:bodyPr/>
        <a:lstStyle/>
        <a:p>
          <a:endParaRPr lang="en-US"/>
        </a:p>
      </dgm:t>
    </dgm:pt>
    <dgm:pt modelId="{E7EBF92D-975B-4080-936C-F8F446E1C48F}" type="sibTrans" cxnId="{A7CDE166-7A37-4832-8FA3-F2CE7E620E4F}">
      <dgm:prSet/>
      <dgm:spPr/>
      <dgm:t>
        <a:bodyPr/>
        <a:lstStyle/>
        <a:p>
          <a:endParaRPr lang="en-US"/>
        </a:p>
      </dgm:t>
    </dgm:pt>
    <dgm:pt modelId="{D827BFA7-BEB7-4A9C-AD0F-BD1B6576BF68}">
      <dgm:prSet/>
      <dgm:spPr>
        <a:solidFill>
          <a:srgbClr val="FFA511"/>
        </a:solidFill>
      </dgm:spPr>
      <dgm:t>
        <a:bodyPr/>
        <a:lstStyle/>
        <a:p>
          <a:r>
            <a:rPr lang="en-US" dirty="0" err="1"/>
            <a:t>Müşteri</a:t>
          </a:r>
          <a:r>
            <a:rPr lang="en-US" dirty="0"/>
            <a:t> </a:t>
          </a:r>
          <a:r>
            <a:rPr lang="en-US" dirty="0" err="1"/>
            <a:t>hizmetlerini</a:t>
          </a:r>
          <a:r>
            <a:rPr lang="en-US" dirty="0"/>
            <a:t> Amazon </a:t>
          </a:r>
          <a:r>
            <a:rPr lang="en-US" dirty="0" err="1"/>
            <a:t>sağlar</a:t>
          </a:r>
          <a:r>
            <a:rPr lang="en-US" dirty="0"/>
            <a:t>.</a:t>
          </a:r>
        </a:p>
      </dgm:t>
    </dgm:pt>
    <dgm:pt modelId="{1ACD11AF-D93D-4BB2-8288-1F348AD56FFE}" type="parTrans" cxnId="{80B36EEC-DD11-464E-8FFB-34045E957B85}">
      <dgm:prSet/>
      <dgm:spPr/>
      <dgm:t>
        <a:bodyPr/>
        <a:lstStyle/>
        <a:p>
          <a:endParaRPr lang="en-US"/>
        </a:p>
      </dgm:t>
    </dgm:pt>
    <dgm:pt modelId="{CB2506D5-2FB4-4960-9DCC-65319FC315B1}" type="sibTrans" cxnId="{80B36EEC-DD11-464E-8FFB-34045E957B85}">
      <dgm:prSet/>
      <dgm:spPr/>
      <dgm:t>
        <a:bodyPr/>
        <a:lstStyle/>
        <a:p>
          <a:endParaRPr lang="en-US"/>
        </a:p>
      </dgm:t>
    </dgm:pt>
    <dgm:pt modelId="{3D1496CE-BD7D-40E4-8216-FC7F9EC78A1F}" type="pres">
      <dgm:prSet presAssocID="{67C9074A-AC21-4708-965B-D713FC4FB6F0}" presName="linearFlow" presStyleCnt="0">
        <dgm:presLayoutVars>
          <dgm:resizeHandles val="exact"/>
        </dgm:presLayoutVars>
      </dgm:prSet>
      <dgm:spPr/>
      <dgm:t>
        <a:bodyPr/>
        <a:lstStyle/>
        <a:p>
          <a:endParaRPr lang="en-US"/>
        </a:p>
      </dgm:t>
    </dgm:pt>
    <dgm:pt modelId="{3C247380-EEEB-4699-A9ED-0918079862D4}" type="pres">
      <dgm:prSet presAssocID="{94E4BA47-C0B7-478C-8F91-78380F27336F}" presName="node" presStyleLbl="node1" presStyleIdx="0" presStyleCnt="4" custScaleX="145394">
        <dgm:presLayoutVars>
          <dgm:bulletEnabled val="1"/>
        </dgm:presLayoutVars>
      </dgm:prSet>
      <dgm:spPr/>
      <dgm:t>
        <a:bodyPr/>
        <a:lstStyle/>
        <a:p>
          <a:endParaRPr lang="en-US"/>
        </a:p>
      </dgm:t>
    </dgm:pt>
    <dgm:pt modelId="{91EC2C52-9D3C-4EA3-8957-AE7634C99E07}" type="pres">
      <dgm:prSet presAssocID="{A45B5367-D50F-4070-BE1C-8634F15E3D31}" presName="sibTrans" presStyleLbl="sibTrans2D1" presStyleIdx="0" presStyleCnt="3"/>
      <dgm:spPr/>
      <dgm:t>
        <a:bodyPr/>
        <a:lstStyle/>
        <a:p>
          <a:endParaRPr lang="en-US"/>
        </a:p>
      </dgm:t>
    </dgm:pt>
    <dgm:pt modelId="{1AE314E6-2692-4BAC-9431-CA573B25ADB5}" type="pres">
      <dgm:prSet presAssocID="{A45B5367-D50F-4070-BE1C-8634F15E3D31}" presName="connectorText" presStyleLbl="sibTrans2D1" presStyleIdx="0" presStyleCnt="3"/>
      <dgm:spPr/>
      <dgm:t>
        <a:bodyPr/>
        <a:lstStyle/>
        <a:p>
          <a:endParaRPr lang="en-US"/>
        </a:p>
      </dgm:t>
    </dgm:pt>
    <dgm:pt modelId="{57889091-3CD7-4459-AB6E-F990CC4312C6}" type="pres">
      <dgm:prSet presAssocID="{BA8ABA09-D9E1-4080-BDAB-E0C29E71BCC2}" presName="node" presStyleLbl="node1" presStyleIdx="1" presStyleCnt="4" custScaleX="143887">
        <dgm:presLayoutVars>
          <dgm:bulletEnabled val="1"/>
        </dgm:presLayoutVars>
      </dgm:prSet>
      <dgm:spPr/>
      <dgm:t>
        <a:bodyPr/>
        <a:lstStyle/>
        <a:p>
          <a:endParaRPr lang="en-US"/>
        </a:p>
      </dgm:t>
    </dgm:pt>
    <dgm:pt modelId="{AA87D5D3-B83F-4A84-9DD6-356DFC072B40}" type="pres">
      <dgm:prSet presAssocID="{FEECF3FB-665F-4ED4-831E-4F5B9B526F48}" presName="sibTrans" presStyleLbl="sibTrans2D1" presStyleIdx="1" presStyleCnt="3"/>
      <dgm:spPr/>
      <dgm:t>
        <a:bodyPr/>
        <a:lstStyle/>
        <a:p>
          <a:endParaRPr lang="en-US"/>
        </a:p>
      </dgm:t>
    </dgm:pt>
    <dgm:pt modelId="{1B676226-90C6-403A-AA9E-67349569E033}" type="pres">
      <dgm:prSet presAssocID="{FEECF3FB-665F-4ED4-831E-4F5B9B526F48}" presName="connectorText" presStyleLbl="sibTrans2D1" presStyleIdx="1" presStyleCnt="3"/>
      <dgm:spPr/>
      <dgm:t>
        <a:bodyPr/>
        <a:lstStyle/>
        <a:p>
          <a:endParaRPr lang="en-US"/>
        </a:p>
      </dgm:t>
    </dgm:pt>
    <dgm:pt modelId="{EBA3878A-CA46-4C22-A46B-12F061390F3E}" type="pres">
      <dgm:prSet presAssocID="{D827BFA7-BEB7-4A9C-AD0F-BD1B6576BF68}" presName="node" presStyleLbl="node1" presStyleIdx="2" presStyleCnt="4" custScaleX="151421">
        <dgm:presLayoutVars>
          <dgm:bulletEnabled val="1"/>
        </dgm:presLayoutVars>
      </dgm:prSet>
      <dgm:spPr/>
      <dgm:t>
        <a:bodyPr/>
        <a:lstStyle/>
        <a:p>
          <a:endParaRPr lang="en-US"/>
        </a:p>
      </dgm:t>
    </dgm:pt>
    <dgm:pt modelId="{1E3EDCC1-3524-4B43-A850-C73E5660CBA2}" type="pres">
      <dgm:prSet presAssocID="{CB2506D5-2FB4-4960-9DCC-65319FC315B1}" presName="sibTrans" presStyleLbl="sibTrans2D1" presStyleIdx="2" presStyleCnt="3"/>
      <dgm:spPr/>
      <dgm:t>
        <a:bodyPr/>
        <a:lstStyle/>
        <a:p>
          <a:endParaRPr lang="en-US"/>
        </a:p>
      </dgm:t>
    </dgm:pt>
    <dgm:pt modelId="{AC4514B9-42D1-4462-88D8-999E9426654E}" type="pres">
      <dgm:prSet presAssocID="{CB2506D5-2FB4-4960-9DCC-65319FC315B1}" presName="connectorText" presStyleLbl="sibTrans2D1" presStyleIdx="2" presStyleCnt="3"/>
      <dgm:spPr/>
      <dgm:t>
        <a:bodyPr/>
        <a:lstStyle/>
        <a:p>
          <a:endParaRPr lang="en-US"/>
        </a:p>
      </dgm:t>
    </dgm:pt>
    <dgm:pt modelId="{425BAF15-45F4-49D3-9235-EE36923C73D9}" type="pres">
      <dgm:prSet presAssocID="{A48F7E96-AED7-4993-9B6D-88F5EF6D26D3}" presName="node" presStyleLbl="node1" presStyleIdx="3" presStyleCnt="4" custScaleX="154434">
        <dgm:presLayoutVars>
          <dgm:bulletEnabled val="1"/>
        </dgm:presLayoutVars>
      </dgm:prSet>
      <dgm:spPr/>
      <dgm:t>
        <a:bodyPr/>
        <a:lstStyle/>
        <a:p>
          <a:endParaRPr lang="en-US"/>
        </a:p>
      </dgm:t>
    </dgm:pt>
  </dgm:ptLst>
  <dgm:cxnLst>
    <dgm:cxn modelId="{AF7E347D-08A1-4397-B65C-4BB5B7D13AAD}" type="presOf" srcId="{FEECF3FB-665F-4ED4-831E-4F5B9B526F48}" destId="{1B676226-90C6-403A-AA9E-67349569E033}" srcOrd="1" destOrd="0" presId="urn:microsoft.com/office/officeart/2005/8/layout/process2"/>
    <dgm:cxn modelId="{52FC7525-A75A-4237-A1D5-054C23C168BB}" type="presOf" srcId="{CB2506D5-2FB4-4960-9DCC-65319FC315B1}" destId="{1E3EDCC1-3524-4B43-A850-C73E5660CBA2}" srcOrd="0" destOrd="0" presId="urn:microsoft.com/office/officeart/2005/8/layout/process2"/>
    <dgm:cxn modelId="{9C31E988-475D-411D-BC46-7C5585456461}" type="presOf" srcId="{D827BFA7-BEB7-4A9C-AD0F-BD1B6576BF68}" destId="{EBA3878A-CA46-4C22-A46B-12F061390F3E}" srcOrd="0" destOrd="0" presId="urn:microsoft.com/office/officeart/2005/8/layout/process2"/>
    <dgm:cxn modelId="{DAE5E65E-8BF1-446C-99EC-710ADDAAAFB8}" type="presOf" srcId="{A45B5367-D50F-4070-BE1C-8634F15E3D31}" destId="{91EC2C52-9D3C-4EA3-8957-AE7634C99E07}" srcOrd="0" destOrd="0" presId="urn:microsoft.com/office/officeart/2005/8/layout/process2"/>
    <dgm:cxn modelId="{B059C834-B32C-4C2A-9A29-7590BB2B9006}" type="presOf" srcId="{FEECF3FB-665F-4ED4-831E-4F5B9B526F48}" destId="{AA87D5D3-B83F-4A84-9DD6-356DFC072B40}" srcOrd="0" destOrd="0" presId="urn:microsoft.com/office/officeart/2005/8/layout/process2"/>
    <dgm:cxn modelId="{D1634CBF-2E22-4FAD-9E37-B2846F3BE9D0}" type="presOf" srcId="{A45B5367-D50F-4070-BE1C-8634F15E3D31}" destId="{1AE314E6-2692-4BAC-9431-CA573B25ADB5}" srcOrd="1" destOrd="0" presId="urn:microsoft.com/office/officeart/2005/8/layout/process2"/>
    <dgm:cxn modelId="{F60A6ACA-41B8-4777-95B4-242664B135D1}" srcId="{67C9074A-AC21-4708-965B-D713FC4FB6F0}" destId="{94E4BA47-C0B7-478C-8F91-78380F27336F}" srcOrd="0" destOrd="0" parTransId="{7BEA89D7-F9C7-45F2-9DF6-70496A7F5374}" sibTransId="{A45B5367-D50F-4070-BE1C-8634F15E3D31}"/>
    <dgm:cxn modelId="{910CDD3A-629D-4BBD-8B64-32E439F8AD7B}" type="presOf" srcId="{CB2506D5-2FB4-4960-9DCC-65319FC315B1}" destId="{AC4514B9-42D1-4462-88D8-999E9426654E}" srcOrd="1" destOrd="0" presId="urn:microsoft.com/office/officeart/2005/8/layout/process2"/>
    <dgm:cxn modelId="{49AB85D1-A442-476A-BA90-8A3B23A8091E}" type="presOf" srcId="{94E4BA47-C0B7-478C-8F91-78380F27336F}" destId="{3C247380-EEEB-4699-A9ED-0918079862D4}" srcOrd="0" destOrd="0" presId="urn:microsoft.com/office/officeart/2005/8/layout/process2"/>
    <dgm:cxn modelId="{6C9E5F96-C185-4539-AF14-ED2E0905C908}" type="presOf" srcId="{A48F7E96-AED7-4993-9B6D-88F5EF6D26D3}" destId="{425BAF15-45F4-49D3-9235-EE36923C73D9}" srcOrd="0" destOrd="0" presId="urn:microsoft.com/office/officeart/2005/8/layout/process2"/>
    <dgm:cxn modelId="{80B36EEC-DD11-464E-8FFB-34045E957B85}" srcId="{67C9074A-AC21-4708-965B-D713FC4FB6F0}" destId="{D827BFA7-BEB7-4A9C-AD0F-BD1B6576BF68}" srcOrd="2" destOrd="0" parTransId="{1ACD11AF-D93D-4BB2-8288-1F348AD56FFE}" sibTransId="{CB2506D5-2FB4-4960-9DCC-65319FC315B1}"/>
    <dgm:cxn modelId="{291B7A73-3DED-4DC7-AC32-1DAF0C06883F}" srcId="{67C9074A-AC21-4708-965B-D713FC4FB6F0}" destId="{BA8ABA09-D9E1-4080-BDAB-E0C29E71BCC2}" srcOrd="1" destOrd="0" parTransId="{A182A4AF-72B9-4D8A-8D97-7373F1E00D1F}" sibTransId="{FEECF3FB-665F-4ED4-831E-4F5B9B526F48}"/>
    <dgm:cxn modelId="{774A001E-ECEE-47DC-9A6F-F8BE57FA3739}" type="presOf" srcId="{BA8ABA09-D9E1-4080-BDAB-E0C29E71BCC2}" destId="{57889091-3CD7-4459-AB6E-F990CC4312C6}" srcOrd="0" destOrd="0" presId="urn:microsoft.com/office/officeart/2005/8/layout/process2"/>
    <dgm:cxn modelId="{EC4B9EA8-ABBB-4F43-B065-7C7AECF9679F}" type="presOf" srcId="{67C9074A-AC21-4708-965B-D713FC4FB6F0}" destId="{3D1496CE-BD7D-40E4-8216-FC7F9EC78A1F}" srcOrd="0" destOrd="0" presId="urn:microsoft.com/office/officeart/2005/8/layout/process2"/>
    <dgm:cxn modelId="{A7CDE166-7A37-4832-8FA3-F2CE7E620E4F}" srcId="{67C9074A-AC21-4708-965B-D713FC4FB6F0}" destId="{A48F7E96-AED7-4993-9B6D-88F5EF6D26D3}" srcOrd="3" destOrd="0" parTransId="{73E2E8E7-61CF-466C-B56B-AA1DECFCB7FF}" sibTransId="{E7EBF92D-975B-4080-936C-F8F446E1C48F}"/>
    <dgm:cxn modelId="{401F3744-5052-4384-90A5-912DCC00278E}" type="presParOf" srcId="{3D1496CE-BD7D-40E4-8216-FC7F9EC78A1F}" destId="{3C247380-EEEB-4699-A9ED-0918079862D4}" srcOrd="0" destOrd="0" presId="urn:microsoft.com/office/officeart/2005/8/layout/process2"/>
    <dgm:cxn modelId="{FB19E7B4-047F-4EC8-BAD4-786061126555}" type="presParOf" srcId="{3D1496CE-BD7D-40E4-8216-FC7F9EC78A1F}" destId="{91EC2C52-9D3C-4EA3-8957-AE7634C99E07}" srcOrd="1" destOrd="0" presId="urn:microsoft.com/office/officeart/2005/8/layout/process2"/>
    <dgm:cxn modelId="{1EE026F5-34AF-4A87-9D4C-160F5CEAE09E}" type="presParOf" srcId="{91EC2C52-9D3C-4EA3-8957-AE7634C99E07}" destId="{1AE314E6-2692-4BAC-9431-CA573B25ADB5}" srcOrd="0" destOrd="0" presId="urn:microsoft.com/office/officeart/2005/8/layout/process2"/>
    <dgm:cxn modelId="{7A01DE24-FBD6-4AAD-8C53-C9F04A179CA4}" type="presParOf" srcId="{3D1496CE-BD7D-40E4-8216-FC7F9EC78A1F}" destId="{57889091-3CD7-4459-AB6E-F990CC4312C6}" srcOrd="2" destOrd="0" presId="urn:microsoft.com/office/officeart/2005/8/layout/process2"/>
    <dgm:cxn modelId="{5C054FDD-A626-42B5-9C35-7CA83FF715D9}" type="presParOf" srcId="{3D1496CE-BD7D-40E4-8216-FC7F9EC78A1F}" destId="{AA87D5D3-B83F-4A84-9DD6-356DFC072B40}" srcOrd="3" destOrd="0" presId="urn:microsoft.com/office/officeart/2005/8/layout/process2"/>
    <dgm:cxn modelId="{DB1A3AC4-E4BE-447D-B95D-5BE93E58CEBF}" type="presParOf" srcId="{AA87D5D3-B83F-4A84-9DD6-356DFC072B40}" destId="{1B676226-90C6-403A-AA9E-67349569E033}" srcOrd="0" destOrd="0" presId="urn:microsoft.com/office/officeart/2005/8/layout/process2"/>
    <dgm:cxn modelId="{8DAD3DA5-AF2D-4719-A60A-58551D004494}" type="presParOf" srcId="{3D1496CE-BD7D-40E4-8216-FC7F9EC78A1F}" destId="{EBA3878A-CA46-4C22-A46B-12F061390F3E}" srcOrd="4" destOrd="0" presId="urn:microsoft.com/office/officeart/2005/8/layout/process2"/>
    <dgm:cxn modelId="{B0C69CA4-F1DB-459A-89B2-7D769405DE38}" type="presParOf" srcId="{3D1496CE-BD7D-40E4-8216-FC7F9EC78A1F}" destId="{1E3EDCC1-3524-4B43-A850-C73E5660CBA2}" srcOrd="5" destOrd="0" presId="urn:microsoft.com/office/officeart/2005/8/layout/process2"/>
    <dgm:cxn modelId="{44D12B1A-AF1F-4EF8-9FA9-F404F638D983}" type="presParOf" srcId="{1E3EDCC1-3524-4B43-A850-C73E5660CBA2}" destId="{AC4514B9-42D1-4462-88D8-999E9426654E}" srcOrd="0" destOrd="0" presId="urn:microsoft.com/office/officeart/2005/8/layout/process2"/>
    <dgm:cxn modelId="{D4C6965D-1E5D-419F-B548-AE555740563C}" type="presParOf" srcId="{3D1496CE-BD7D-40E4-8216-FC7F9EC78A1F}" destId="{425BAF15-45F4-49D3-9235-EE36923C73D9}" srcOrd="6" destOrd="0" presId="urn:microsoft.com/office/officeart/2005/8/layout/process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0AF9AE8-3115-4F08-92ED-18B1BCD2CD1F}" type="doc">
      <dgm:prSet loTypeId="urn:microsoft.com/office/officeart/2005/8/layout/chevronAccent+Icon" loCatId="officeonline" qsTypeId="urn:microsoft.com/office/officeart/2005/8/quickstyle/simple1" qsCatId="simple" csTypeId="urn:microsoft.com/office/officeart/2005/8/colors/accent1_2" csCatId="accent1" phldr="1"/>
      <dgm:spPr/>
    </dgm:pt>
    <dgm:pt modelId="{8F8DDF3F-451B-4F07-813C-F2BA887956DB}">
      <dgm:prSet phldrT="[Text]"/>
      <dgm:spPr>
        <a:ln>
          <a:solidFill>
            <a:srgbClr val="A90067"/>
          </a:solidFill>
        </a:ln>
      </dgm:spPr>
      <dgm:t>
        <a:bodyPr/>
        <a:lstStyle/>
        <a:p>
          <a:r>
            <a:rPr lang="tr-TR" dirty="0">
              <a:latin typeface="Amazon Ember" panose="02000000000000000000" pitchFamily="2" charset="0"/>
              <a:ea typeface="Amazon Ember" panose="02000000000000000000" pitchFamily="2" charset="0"/>
            </a:rPr>
            <a:t>Aylık üyelik ücreti</a:t>
          </a:r>
        </a:p>
        <a:p>
          <a:r>
            <a:rPr lang="tr-TR" dirty="0">
              <a:latin typeface="Amazon Ember" panose="02000000000000000000" pitchFamily="2" charset="0"/>
              <a:ea typeface="Amazon Ember" panose="02000000000000000000" pitchFamily="2" charset="0"/>
            </a:rPr>
            <a:t>* 39€</a:t>
          </a:r>
          <a:endParaRPr lang="en-US" dirty="0"/>
        </a:p>
      </dgm:t>
    </dgm:pt>
    <dgm:pt modelId="{AB6C497E-AAE6-4BFD-8E98-6404B4B85B6B}" type="parTrans" cxnId="{E15AE003-0A33-42B9-BC6F-9817C58A9F37}">
      <dgm:prSet/>
      <dgm:spPr/>
      <dgm:t>
        <a:bodyPr/>
        <a:lstStyle/>
        <a:p>
          <a:endParaRPr lang="en-US"/>
        </a:p>
      </dgm:t>
    </dgm:pt>
    <dgm:pt modelId="{0D886A9A-0F3E-41FD-85F0-1E45B4564958}" type="sibTrans" cxnId="{E15AE003-0A33-42B9-BC6F-9817C58A9F37}">
      <dgm:prSet/>
      <dgm:spPr/>
      <dgm:t>
        <a:bodyPr/>
        <a:lstStyle/>
        <a:p>
          <a:endParaRPr lang="en-US"/>
        </a:p>
      </dgm:t>
    </dgm:pt>
    <dgm:pt modelId="{ECA92EBF-A0C1-488C-997B-2DA2EFCE09D1}">
      <dgm:prSet phldrT="[Text]" custT="1"/>
      <dgm:spPr>
        <a:ln>
          <a:solidFill>
            <a:schemeClr val="accent4"/>
          </a:solidFill>
        </a:ln>
      </dgm:spPr>
      <dgm:t>
        <a:bodyPr/>
        <a:lstStyle/>
        <a:p>
          <a:r>
            <a:rPr lang="tr-TR" sz="1800" dirty="0">
              <a:latin typeface="Amazon Ember" panose="02000000000000000000" pitchFamily="2" charset="0"/>
              <a:ea typeface="Amazon Ember" panose="02000000000000000000" pitchFamily="2" charset="0"/>
            </a:rPr>
            <a:t>Satış komisyonu</a:t>
          </a:r>
        </a:p>
        <a:p>
          <a:r>
            <a:rPr lang="tr-TR" sz="1800" dirty="0">
              <a:latin typeface="Amazon Ember" panose="02000000000000000000" pitchFamily="2" charset="0"/>
              <a:ea typeface="Amazon Ember" panose="02000000000000000000" pitchFamily="2" charset="0"/>
            </a:rPr>
            <a:t>* Kategori bazlı</a:t>
          </a:r>
          <a:endParaRPr lang="en-US" sz="1800" dirty="0"/>
        </a:p>
      </dgm:t>
    </dgm:pt>
    <dgm:pt modelId="{50D39DE3-9BBB-4095-9FAA-0C7316976125}" type="parTrans" cxnId="{D70FB550-E361-4C05-A63A-0ECCE01DEEEC}">
      <dgm:prSet/>
      <dgm:spPr/>
      <dgm:t>
        <a:bodyPr/>
        <a:lstStyle/>
        <a:p>
          <a:endParaRPr lang="en-US"/>
        </a:p>
      </dgm:t>
    </dgm:pt>
    <dgm:pt modelId="{C2E11809-881D-4673-80D3-1BBD2FCA1E06}" type="sibTrans" cxnId="{D70FB550-E361-4C05-A63A-0ECCE01DEEEC}">
      <dgm:prSet/>
      <dgm:spPr/>
      <dgm:t>
        <a:bodyPr/>
        <a:lstStyle/>
        <a:p>
          <a:endParaRPr lang="en-US"/>
        </a:p>
      </dgm:t>
    </dgm:pt>
    <dgm:pt modelId="{5402B3B4-1C11-4ADF-9494-122CAAD679D0}">
      <dgm:prSet phldrT="[Text]" custT="1"/>
      <dgm:spPr>
        <a:ln>
          <a:solidFill>
            <a:schemeClr val="accent3">
              <a:lumMod val="60000"/>
              <a:lumOff val="40000"/>
            </a:schemeClr>
          </a:solidFill>
        </a:ln>
      </dgm:spPr>
      <dgm:t>
        <a:bodyPr/>
        <a:lstStyle/>
        <a:p>
          <a:r>
            <a:rPr lang="tr-TR" sz="1800" dirty="0">
              <a:latin typeface="Amazon Ember" panose="02000000000000000000" pitchFamily="2" charset="0"/>
              <a:ea typeface="Amazon Ember" panose="02000000000000000000" pitchFamily="2" charset="0"/>
            </a:rPr>
            <a:t>Kargo Ücretleri</a:t>
          </a:r>
        </a:p>
        <a:p>
          <a:r>
            <a:rPr lang="tr-TR" sz="1800" dirty="0">
              <a:latin typeface="Amazon Ember" panose="02000000000000000000" pitchFamily="2" charset="0"/>
              <a:ea typeface="Amazon Ember" panose="02000000000000000000" pitchFamily="2" charset="0"/>
            </a:rPr>
            <a:t>* MFN</a:t>
          </a:r>
          <a:endParaRPr lang="en-US" sz="1800" dirty="0"/>
        </a:p>
      </dgm:t>
    </dgm:pt>
    <dgm:pt modelId="{04CFB8AE-3A86-4D59-A24D-6EE0B198AA1B}" type="parTrans" cxnId="{C59D16EA-3727-41FA-BEF9-327C0D6F54F3}">
      <dgm:prSet/>
      <dgm:spPr/>
      <dgm:t>
        <a:bodyPr/>
        <a:lstStyle/>
        <a:p>
          <a:endParaRPr lang="en-US"/>
        </a:p>
      </dgm:t>
    </dgm:pt>
    <dgm:pt modelId="{CD8C23D4-57A1-459F-9D46-9FFF28DF31DD}" type="sibTrans" cxnId="{C59D16EA-3727-41FA-BEF9-327C0D6F54F3}">
      <dgm:prSet/>
      <dgm:spPr/>
      <dgm:t>
        <a:bodyPr/>
        <a:lstStyle/>
        <a:p>
          <a:endParaRPr lang="en-US"/>
        </a:p>
      </dgm:t>
    </dgm:pt>
    <dgm:pt modelId="{597370E3-76C6-400D-B257-AC248DDB37AA}" type="pres">
      <dgm:prSet presAssocID="{F0AF9AE8-3115-4F08-92ED-18B1BCD2CD1F}" presName="Name0" presStyleCnt="0">
        <dgm:presLayoutVars>
          <dgm:dir/>
          <dgm:resizeHandles val="exact"/>
        </dgm:presLayoutVars>
      </dgm:prSet>
      <dgm:spPr/>
    </dgm:pt>
    <dgm:pt modelId="{0A65C98B-FC45-47AE-9E18-02412CE793C7}" type="pres">
      <dgm:prSet presAssocID="{8F8DDF3F-451B-4F07-813C-F2BA887956DB}" presName="composite" presStyleCnt="0"/>
      <dgm:spPr/>
    </dgm:pt>
    <dgm:pt modelId="{17DEAD31-A0E8-4AB4-BFF0-FBFF165CBAC0}" type="pres">
      <dgm:prSet presAssocID="{8F8DDF3F-451B-4F07-813C-F2BA887956DB}" presName="bgChev" presStyleLbl="node1" presStyleIdx="0" presStyleCnt="3" custScaleX="161265" custScaleY="179479"/>
      <dgm:spPr>
        <a:solidFill>
          <a:srgbClr val="A90067"/>
        </a:solidFill>
      </dgm:spPr>
    </dgm:pt>
    <dgm:pt modelId="{0A26364D-20D5-4B36-A645-E25DC645EA98}" type="pres">
      <dgm:prSet presAssocID="{8F8DDF3F-451B-4F07-813C-F2BA887956DB}" presName="txNode" presStyleLbl="fgAcc1" presStyleIdx="0" presStyleCnt="3" custScaleX="146243" custScaleY="163777">
        <dgm:presLayoutVars>
          <dgm:bulletEnabled val="1"/>
        </dgm:presLayoutVars>
      </dgm:prSet>
      <dgm:spPr/>
      <dgm:t>
        <a:bodyPr/>
        <a:lstStyle/>
        <a:p>
          <a:endParaRPr lang="en-US"/>
        </a:p>
      </dgm:t>
    </dgm:pt>
    <dgm:pt modelId="{E01AE23A-B136-472E-A8DB-776B9ABEC6C2}" type="pres">
      <dgm:prSet presAssocID="{0D886A9A-0F3E-41FD-85F0-1E45B4564958}" presName="compositeSpace" presStyleCnt="0"/>
      <dgm:spPr/>
    </dgm:pt>
    <dgm:pt modelId="{07A21EE5-B963-46E6-B36D-9C5CA00A9077}" type="pres">
      <dgm:prSet presAssocID="{ECA92EBF-A0C1-488C-997B-2DA2EFCE09D1}" presName="composite" presStyleCnt="0"/>
      <dgm:spPr/>
    </dgm:pt>
    <dgm:pt modelId="{921992E6-E0B0-49EB-AC15-FA2A5B79D388}" type="pres">
      <dgm:prSet presAssocID="{ECA92EBF-A0C1-488C-997B-2DA2EFCE09D1}" presName="bgChev" presStyleLbl="node1" presStyleIdx="1" presStyleCnt="3" custScaleX="131072" custScaleY="160762" custLinFactY="100000" custLinFactNeighborX="19904" custLinFactNeighborY="189382"/>
      <dgm:spPr>
        <a:solidFill>
          <a:schemeClr val="accent4"/>
        </a:solidFill>
      </dgm:spPr>
    </dgm:pt>
    <dgm:pt modelId="{514D3690-326A-41FD-8E2B-A8346CBBC92F}" type="pres">
      <dgm:prSet presAssocID="{ECA92EBF-A0C1-488C-997B-2DA2EFCE09D1}" presName="txNode" presStyleLbl="fgAcc1" presStyleIdx="1" presStyleCnt="3" custScaleX="131072" custScaleY="160762" custLinFactY="100000" custLinFactNeighborX="23570" custLinFactNeighborY="189382">
        <dgm:presLayoutVars>
          <dgm:bulletEnabled val="1"/>
        </dgm:presLayoutVars>
      </dgm:prSet>
      <dgm:spPr/>
      <dgm:t>
        <a:bodyPr/>
        <a:lstStyle/>
        <a:p>
          <a:endParaRPr lang="en-US"/>
        </a:p>
      </dgm:t>
    </dgm:pt>
    <dgm:pt modelId="{DDAF9928-7999-4822-8D11-A93D50DA3C39}" type="pres">
      <dgm:prSet presAssocID="{C2E11809-881D-4673-80D3-1BBD2FCA1E06}" presName="compositeSpace" presStyleCnt="0"/>
      <dgm:spPr/>
    </dgm:pt>
    <dgm:pt modelId="{C833C67B-D74A-42F9-B567-88450C3378F2}" type="pres">
      <dgm:prSet presAssocID="{5402B3B4-1C11-4ADF-9494-122CAAD679D0}" presName="composite" presStyleCnt="0"/>
      <dgm:spPr/>
    </dgm:pt>
    <dgm:pt modelId="{02B97D7B-6505-40BC-A2A3-B310245F8435}" type="pres">
      <dgm:prSet presAssocID="{5402B3B4-1C11-4ADF-9494-122CAAD679D0}" presName="bgChev" presStyleLbl="node1" presStyleIdx="2" presStyleCnt="3" custScaleX="151080" custScaleY="165054" custLinFactY="-84716" custLinFactNeighborX="-12569" custLinFactNeighborY="-100000"/>
      <dgm:spPr>
        <a:solidFill>
          <a:schemeClr val="accent3">
            <a:lumMod val="60000"/>
            <a:lumOff val="40000"/>
          </a:schemeClr>
        </a:solidFill>
      </dgm:spPr>
    </dgm:pt>
    <dgm:pt modelId="{3561E69B-8831-4448-BDC3-B8CEFA3D7A18}" type="pres">
      <dgm:prSet presAssocID="{5402B3B4-1C11-4ADF-9494-122CAAD679D0}" presName="txNode" presStyleLbl="fgAcc1" presStyleIdx="2" presStyleCnt="3" custScaleX="151080" custScaleY="165054" custLinFactY="-84716" custLinFactNeighborX="-14884" custLinFactNeighborY="-100000">
        <dgm:presLayoutVars>
          <dgm:bulletEnabled val="1"/>
        </dgm:presLayoutVars>
      </dgm:prSet>
      <dgm:spPr/>
      <dgm:t>
        <a:bodyPr/>
        <a:lstStyle/>
        <a:p>
          <a:endParaRPr lang="en-US"/>
        </a:p>
      </dgm:t>
    </dgm:pt>
  </dgm:ptLst>
  <dgm:cxnLst>
    <dgm:cxn modelId="{43286E09-4B5F-4A9E-992D-CA5A01B5E986}" type="presOf" srcId="{ECA92EBF-A0C1-488C-997B-2DA2EFCE09D1}" destId="{514D3690-326A-41FD-8E2B-A8346CBBC92F}" srcOrd="0" destOrd="0" presId="urn:microsoft.com/office/officeart/2005/8/layout/chevronAccent+Icon"/>
    <dgm:cxn modelId="{E15AE003-0A33-42B9-BC6F-9817C58A9F37}" srcId="{F0AF9AE8-3115-4F08-92ED-18B1BCD2CD1F}" destId="{8F8DDF3F-451B-4F07-813C-F2BA887956DB}" srcOrd="0" destOrd="0" parTransId="{AB6C497E-AAE6-4BFD-8E98-6404B4B85B6B}" sibTransId="{0D886A9A-0F3E-41FD-85F0-1E45B4564958}"/>
    <dgm:cxn modelId="{E69717F5-D38A-4D25-9840-83C2938B4A03}" type="presOf" srcId="{5402B3B4-1C11-4ADF-9494-122CAAD679D0}" destId="{3561E69B-8831-4448-BDC3-B8CEFA3D7A18}" srcOrd="0" destOrd="0" presId="urn:microsoft.com/office/officeart/2005/8/layout/chevronAccent+Icon"/>
    <dgm:cxn modelId="{C59D16EA-3727-41FA-BEF9-327C0D6F54F3}" srcId="{F0AF9AE8-3115-4F08-92ED-18B1BCD2CD1F}" destId="{5402B3B4-1C11-4ADF-9494-122CAAD679D0}" srcOrd="2" destOrd="0" parTransId="{04CFB8AE-3A86-4D59-A24D-6EE0B198AA1B}" sibTransId="{CD8C23D4-57A1-459F-9D46-9FFF28DF31DD}"/>
    <dgm:cxn modelId="{0F19E6BB-3A34-4ECB-BE9A-59A612792C6F}" type="presOf" srcId="{8F8DDF3F-451B-4F07-813C-F2BA887956DB}" destId="{0A26364D-20D5-4B36-A645-E25DC645EA98}" srcOrd="0" destOrd="0" presId="urn:microsoft.com/office/officeart/2005/8/layout/chevronAccent+Icon"/>
    <dgm:cxn modelId="{D70FB550-E361-4C05-A63A-0ECCE01DEEEC}" srcId="{F0AF9AE8-3115-4F08-92ED-18B1BCD2CD1F}" destId="{ECA92EBF-A0C1-488C-997B-2DA2EFCE09D1}" srcOrd="1" destOrd="0" parTransId="{50D39DE3-9BBB-4095-9FAA-0C7316976125}" sibTransId="{C2E11809-881D-4673-80D3-1BBD2FCA1E06}"/>
    <dgm:cxn modelId="{0EAD0D44-FB69-4D09-8C3E-6AED01273E72}" type="presOf" srcId="{F0AF9AE8-3115-4F08-92ED-18B1BCD2CD1F}" destId="{597370E3-76C6-400D-B257-AC248DDB37AA}" srcOrd="0" destOrd="0" presId="urn:microsoft.com/office/officeart/2005/8/layout/chevronAccent+Icon"/>
    <dgm:cxn modelId="{C7C9DAA6-9444-49F1-88E4-C8E426FEC7E6}" type="presParOf" srcId="{597370E3-76C6-400D-B257-AC248DDB37AA}" destId="{0A65C98B-FC45-47AE-9E18-02412CE793C7}" srcOrd="0" destOrd="0" presId="urn:microsoft.com/office/officeart/2005/8/layout/chevronAccent+Icon"/>
    <dgm:cxn modelId="{84380BC6-FDF1-4E16-809C-FC0AECD00E33}" type="presParOf" srcId="{0A65C98B-FC45-47AE-9E18-02412CE793C7}" destId="{17DEAD31-A0E8-4AB4-BFF0-FBFF165CBAC0}" srcOrd="0" destOrd="0" presId="urn:microsoft.com/office/officeart/2005/8/layout/chevronAccent+Icon"/>
    <dgm:cxn modelId="{B51585C6-FE6C-4340-BC49-538D59A4633C}" type="presParOf" srcId="{0A65C98B-FC45-47AE-9E18-02412CE793C7}" destId="{0A26364D-20D5-4B36-A645-E25DC645EA98}" srcOrd="1" destOrd="0" presId="urn:microsoft.com/office/officeart/2005/8/layout/chevronAccent+Icon"/>
    <dgm:cxn modelId="{DA78D7E2-55E3-4186-A10C-844C406EE767}" type="presParOf" srcId="{597370E3-76C6-400D-B257-AC248DDB37AA}" destId="{E01AE23A-B136-472E-A8DB-776B9ABEC6C2}" srcOrd="1" destOrd="0" presId="urn:microsoft.com/office/officeart/2005/8/layout/chevronAccent+Icon"/>
    <dgm:cxn modelId="{12BAB088-0BC3-492A-AEF0-FEAC14648A62}" type="presParOf" srcId="{597370E3-76C6-400D-B257-AC248DDB37AA}" destId="{07A21EE5-B963-46E6-B36D-9C5CA00A9077}" srcOrd="2" destOrd="0" presId="urn:microsoft.com/office/officeart/2005/8/layout/chevronAccent+Icon"/>
    <dgm:cxn modelId="{441C5651-DE5C-49B4-85CC-13ACCA491532}" type="presParOf" srcId="{07A21EE5-B963-46E6-B36D-9C5CA00A9077}" destId="{921992E6-E0B0-49EB-AC15-FA2A5B79D388}" srcOrd="0" destOrd="0" presId="urn:microsoft.com/office/officeart/2005/8/layout/chevronAccent+Icon"/>
    <dgm:cxn modelId="{9A83C30B-8FCB-47FB-99A1-1E23C3354DD2}" type="presParOf" srcId="{07A21EE5-B963-46E6-B36D-9C5CA00A9077}" destId="{514D3690-326A-41FD-8E2B-A8346CBBC92F}" srcOrd="1" destOrd="0" presId="urn:microsoft.com/office/officeart/2005/8/layout/chevronAccent+Icon"/>
    <dgm:cxn modelId="{AA33EC71-D76B-47F9-A95B-AFEB5E681083}" type="presParOf" srcId="{597370E3-76C6-400D-B257-AC248DDB37AA}" destId="{DDAF9928-7999-4822-8D11-A93D50DA3C39}" srcOrd="3" destOrd="0" presId="urn:microsoft.com/office/officeart/2005/8/layout/chevronAccent+Icon"/>
    <dgm:cxn modelId="{C7C407BC-ADDD-470D-8A88-AA0E88253C8B}" type="presParOf" srcId="{597370E3-76C6-400D-B257-AC248DDB37AA}" destId="{C833C67B-D74A-42F9-B567-88450C3378F2}" srcOrd="4" destOrd="0" presId="urn:microsoft.com/office/officeart/2005/8/layout/chevronAccent+Icon"/>
    <dgm:cxn modelId="{F3E09AEA-D69B-432F-81F0-6D339159993F}" type="presParOf" srcId="{C833C67B-D74A-42F9-B567-88450C3378F2}" destId="{02B97D7B-6505-40BC-A2A3-B310245F8435}" srcOrd="0" destOrd="0" presId="urn:microsoft.com/office/officeart/2005/8/layout/chevronAccent+Icon"/>
    <dgm:cxn modelId="{C1D5477D-C5B3-49F5-8985-5B86B278192D}" type="presParOf" srcId="{C833C67B-D74A-42F9-B567-88450C3378F2}" destId="{3561E69B-8831-4448-BDC3-B8CEFA3D7A18}"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247380-EEEB-4699-A9ED-0918079862D4}">
      <dsp:nvSpPr>
        <dsp:cNvPr id="0" name=""/>
        <dsp:cNvSpPr/>
      </dsp:nvSpPr>
      <dsp:spPr>
        <a:xfrm>
          <a:off x="315880" y="3295"/>
          <a:ext cx="3208717" cy="122606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a:t>Ürünü</a:t>
          </a:r>
          <a:r>
            <a:rPr lang="en-US" sz="2400" kern="1200" dirty="0"/>
            <a:t> </a:t>
          </a:r>
          <a:r>
            <a:rPr lang="en-US" sz="2400" kern="1200" dirty="0" err="1"/>
            <a:t>satıcı</a:t>
          </a:r>
          <a:r>
            <a:rPr lang="en-US" sz="2400" kern="1200" dirty="0"/>
            <a:t> </a:t>
          </a:r>
          <a:r>
            <a:rPr lang="en-US" sz="2400" kern="1200" dirty="0" err="1"/>
            <a:t>paketler</a:t>
          </a:r>
          <a:endParaRPr lang="en-US" sz="2400" kern="1200" dirty="0"/>
        </a:p>
      </dsp:txBody>
      <dsp:txXfrm>
        <a:off x="351790" y="39205"/>
        <a:ext cx="3136897" cy="1154242"/>
      </dsp:txXfrm>
    </dsp:sp>
    <dsp:sp modelId="{91EC2C52-9D3C-4EA3-8957-AE7634C99E07}">
      <dsp:nvSpPr>
        <dsp:cNvPr id="0" name=""/>
        <dsp:cNvSpPr/>
      </dsp:nvSpPr>
      <dsp:spPr>
        <a:xfrm rot="5400000">
          <a:off x="1690352" y="1260009"/>
          <a:ext cx="459773" cy="5517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rot="-5400000">
        <a:off x="1754721" y="1305986"/>
        <a:ext cx="331036" cy="321841"/>
      </dsp:txXfrm>
    </dsp:sp>
    <dsp:sp modelId="{57889091-3CD7-4459-AB6E-F990CC4312C6}">
      <dsp:nvSpPr>
        <dsp:cNvPr id="0" name=""/>
        <dsp:cNvSpPr/>
      </dsp:nvSpPr>
      <dsp:spPr>
        <a:xfrm>
          <a:off x="332509" y="1842389"/>
          <a:ext cx="3175459" cy="122606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a:t>Satıcı, ürünü kargoya teslim eder</a:t>
          </a:r>
        </a:p>
      </dsp:txBody>
      <dsp:txXfrm>
        <a:off x="368419" y="1878299"/>
        <a:ext cx="3103639" cy="1154242"/>
      </dsp:txXfrm>
    </dsp:sp>
    <dsp:sp modelId="{AA87D5D3-B83F-4A84-9DD6-356DFC072B40}">
      <dsp:nvSpPr>
        <dsp:cNvPr id="0" name=""/>
        <dsp:cNvSpPr/>
      </dsp:nvSpPr>
      <dsp:spPr>
        <a:xfrm rot="5400000">
          <a:off x="1690352" y="3099102"/>
          <a:ext cx="459773" cy="5517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rot="-5400000">
        <a:off x="1754721" y="3145079"/>
        <a:ext cx="331036" cy="321841"/>
      </dsp:txXfrm>
    </dsp:sp>
    <dsp:sp modelId="{EBA3878A-CA46-4C22-A46B-12F061390F3E}">
      <dsp:nvSpPr>
        <dsp:cNvPr id="0" name=""/>
        <dsp:cNvSpPr/>
      </dsp:nvSpPr>
      <dsp:spPr>
        <a:xfrm>
          <a:off x="249375" y="3681482"/>
          <a:ext cx="3341728" cy="122606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err="1"/>
            <a:t>Müşteri</a:t>
          </a:r>
          <a:r>
            <a:rPr lang="en-US" sz="2300" kern="1200" dirty="0"/>
            <a:t> </a:t>
          </a:r>
          <a:r>
            <a:rPr lang="en-US" sz="2300" kern="1200" dirty="0" err="1"/>
            <a:t>hizmetlerini</a:t>
          </a:r>
          <a:r>
            <a:rPr lang="en-US" sz="2300" kern="1200" dirty="0"/>
            <a:t> </a:t>
          </a:r>
          <a:r>
            <a:rPr lang="en-US" sz="2300" kern="1200" dirty="0" err="1"/>
            <a:t>satıcı</a:t>
          </a:r>
          <a:r>
            <a:rPr lang="en-US" sz="2300" kern="1200" dirty="0"/>
            <a:t> </a:t>
          </a:r>
          <a:r>
            <a:rPr lang="en-US" sz="2300" kern="1200" dirty="0" err="1"/>
            <a:t>sağlar</a:t>
          </a:r>
          <a:r>
            <a:rPr lang="en-US" sz="2300" kern="1200" dirty="0"/>
            <a:t>.</a:t>
          </a:r>
        </a:p>
      </dsp:txBody>
      <dsp:txXfrm>
        <a:off x="285285" y="3717392"/>
        <a:ext cx="3269908" cy="1154242"/>
      </dsp:txXfrm>
    </dsp:sp>
    <dsp:sp modelId="{1E3EDCC1-3524-4B43-A850-C73E5660CBA2}">
      <dsp:nvSpPr>
        <dsp:cNvPr id="0" name=""/>
        <dsp:cNvSpPr/>
      </dsp:nvSpPr>
      <dsp:spPr>
        <a:xfrm rot="5400000">
          <a:off x="1690352" y="4938196"/>
          <a:ext cx="459773" cy="5517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rot="-5400000">
        <a:off x="1754721" y="4984173"/>
        <a:ext cx="331036" cy="321841"/>
      </dsp:txXfrm>
    </dsp:sp>
    <dsp:sp modelId="{425BAF15-45F4-49D3-9235-EE36923C73D9}">
      <dsp:nvSpPr>
        <dsp:cNvPr id="0" name=""/>
        <dsp:cNvSpPr/>
      </dsp:nvSpPr>
      <dsp:spPr>
        <a:xfrm>
          <a:off x="216128" y="5520575"/>
          <a:ext cx="3408222" cy="122606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err="1"/>
            <a:t>İade</a:t>
          </a:r>
          <a:r>
            <a:rPr lang="en-US" sz="2300" kern="1200" dirty="0"/>
            <a:t> </a:t>
          </a:r>
          <a:r>
            <a:rPr lang="en-US" sz="2300" kern="1200" dirty="0" err="1"/>
            <a:t>süreçlerini</a:t>
          </a:r>
          <a:r>
            <a:rPr lang="en-US" sz="2300" kern="1200" dirty="0"/>
            <a:t> </a:t>
          </a:r>
          <a:r>
            <a:rPr lang="en-US" sz="2300" kern="1200" dirty="0" err="1"/>
            <a:t>satıcı</a:t>
          </a:r>
          <a:r>
            <a:rPr lang="en-US" sz="2300" kern="1200" dirty="0"/>
            <a:t> </a:t>
          </a:r>
          <a:r>
            <a:rPr lang="en-US" sz="2300" kern="1200" dirty="0" err="1"/>
            <a:t>yönetir</a:t>
          </a:r>
          <a:endParaRPr lang="en-US" sz="2300" kern="1200" dirty="0"/>
        </a:p>
      </dsp:txBody>
      <dsp:txXfrm>
        <a:off x="252038" y="5556485"/>
        <a:ext cx="3336402" cy="11542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247380-EEEB-4699-A9ED-0918079862D4}">
      <dsp:nvSpPr>
        <dsp:cNvPr id="0" name=""/>
        <dsp:cNvSpPr/>
      </dsp:nvSpPr>
      <dsp:spPr>
        <a:xfrm>
          <a:off x="315880" y="3295"/>
          <a:ext cx="3208717" cy="1226062"/>
        </a:xfrm>
        <a:prstGeom prst="roundRect">
          <a:avLst>
            <a:gd name="adj" fmla="val 10000"/>
          </a:avLst>
        </a:prstGeom>
        <a:solidFill>
          <a:srgbClr val="FFA51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a:t>Ürünü</a:t>
          </a:r>
          <a:r>
            <a:rPr lang="en-US" sz="2200" kern="1200" dirty="0"/>
            <a:t> Amazon, </a:t>
          </a:r>
          <a:r>
            <a:rPr lang="en-US" sz="2200" kern="1200" dirty="0" err="1"/>
            <a:t>sizin</a:t>
          </a:r>
          <a:r>
            <a:rPr lang="en-US" sz="2200" kern="1200" dirty="0"/>
            <a:t> </a:t>
          </a:r>
          <a:r>
            <a:rPr lang="en-US" sz="2200" kern="1200" dirty="0" err="1"/>
            <a:t>adınıza</a:t>
          </a:r>
          <a:r>
            <a:rPr lang="en-US" sz="2200" kern="1200" dirty="0"/>
            <a:t> </a:t>
          </a:r>
          <a:r>
            <a:rPr lang="en-US" sz="2200" kern="1200" dirty="0" err="1"/>
            <a:t>paketler</a:t>
          </a:r>
          <a:r>
            <a:rPr lang="en-US" sz="2200" kern="1200" dirty="0"/>
            <a:t>.</a:t>
          </a:r>
        </a:p>
      </dsp:txBody>
      <dsp:txXfrm>
        <a:off x="351790" y="39205"/>
        <a:ext cx="3136897" cy="1154242"/>
      </dsp:txXfrm>
    </dsp:sp>
    <dsp:sp modelId="{91EC2C52-9D3C-4EA3-8957-AE7634C99E07}">
      <dsp:nvSpPr>
        <dsp:cNvPr id="0" name=""/>
        <dsp:cNvSpPr/>
      </dsp:nvSpPr>
      <dsp:spPr>
        <a:xfrm rot="5400000">
          <a:off x="1690352" y="1260009"/>
          <a:ext cx="459773" cy="5517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rot="-5400000">
        <a:off x="1754721" y="1305986"/>
        <a:ext cx="331036" cy="321841"/>
      </dsp:txXfrm>
    </dsp:sp>
    <dsp:sp modelId="{57889091-3CD7-4459-AB6E-F990CC4312C6}">
      <dsp:nvSpPr>
        <dsp:cNvPr id="0" name=""/>
        <dsp:cNvSpPr/>
      </dsp:nvSpPr>
      <dsp:spPr>
        <a:xfrm>
          <a:off x="332509" y="1842389"/>
          <a:ext cx="3175459" cy="1226062"/>
        </a:xfrm>
        <a:prstGeom prst="roundRect">
          <a:avLst>
            <a:gd name="adj" fmla="val 10000"/>
          </a:avLst>
        </a:prstGeom>
        <a:solidFill>
          <a:srgbClr val="FFA51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a:t>Amazon, </a:t>
          </a:r>
          <a:r>
            <a:rPr lang="en-US" sz="2200" kern="1200" dirty="0" err="1"/>
            <a:t>ürünün</a:t>
          </a:r>
          <a:r>
            <a:rPr lang="en-US" sz="2200" kern="1200" dirty="0"/>
            <a:t> </a:t>
          </a:r>
          <a:r>
            <a:rPr lang="en-US" sz="2200" kern="1200" dirty="0" err="1"/>
            <a:t>gönderimini</a:t>
          </a:r>
          <a:r>
            <a:rPr lang="en-US" sz="2200" kern="1200" dirty="0"/>
            <a:t> </a:t>
          </a:r>
          <a:r>
            <a:rPr lang="en-US" sz="2200" kern="1200" dirty="0" err="1"/>
            <a:t>en</a:t>
          </a:r>
          <a:r>
            <a:rPr lang="en-US" sz="2200" kern="1200" dirty="0"/>
            <a:t> </a:t>
          </a:r>
          <a:r>
            <a:rPr lang="en-US" sz="2200" kern="1200" dirty="0" err="1"/>
            <a:t>iyi</a:t>
          </a:r>
          <a:r>
            <a:rPr lang="en-US" sz="2200" kern="1200" dirty="0"/>
            <a:t> </a:t>
          </a:r>
          <a:r>
            <a:rPr lang="en-US" sz="2200" kern="1200" dirty="0" err="1"/>
            <a:t>şekilde</a:t>
          </a:r>
          <a:r>
            <a:rPr lang="en-US" sz="2200" kern="1200" dirty="0"/>
            <a:t> </a:t>
          </a:r>
          <a:r>
            <a:rPr lang="en-US" sz="2200" kern="1200" dirty="0" err="1"/>
            <a:t>gerçekleştirir</a:t>
          </a:r>
          <a:r>
            <a:rPr lang="en-US" sz="2200" kern="1200" dirty="0"/>
            <a:t>.</a:t>
          </a:r>
        </a:p>
      </dsp:txBody>
      <dsp:txXfrm>
        <a:off x="368419" y="1878299"/>
        <a:ext cx="3103639" cy="1154242"/>
      </dsp:txXfrm>
    </dsp:sp>
    <dsp:sp modelId="{AA87D5D3-B83F-4A84-9DD6-356DFC072B40}">
      <dsp:nvSpPr>
        <dsp:cNvPr id="0" name=""/>
        <dsp:cNvSpPr/>
      </dsp:nvSpPr>
      <dsp:spPr>
        <a:xfrm rot="5400000">
          <a:off x="1690352" y="3099102"/>
          <a:ext cx="459773" cy="5517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rot="-5400000">
        <a:off x="1754721" y="3145079"/>
        <a:ext cx="331036" cy="321841"/>
      </dsp:txXfrm>
    </dsp:sp>
    <dsp:sp modelId="{EBA3878A-CA46-4C22-A46B-12F061390F3E}">
      <dsp:nvSpPr>
        <dsp:cNvPr id="0" name=""/>
        <dsp:cNvSpPr/>
      </dsp:nvSpPr>
      <dsp:spPr>
        <a:xfrm>
          <a:off x="249375" y="3681482"/>
          <a:ext cx="3341728" cy="1226062"/>
        </a:xfrm>
        <a:prstGeom prst="roundRect">
          <a:avLst>
            <a:gd name="adj" fmla="val 10000"/>
          </a:avLst>
        </a:prstGeom>
        <a:solidFill>
          <a:srgbClr val="FFA51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a:t>Müşteri</a:t>
          </a:r>
          <a:r>
            <a:rPr lang="en-US" sz="2200" kern="1200" dirty="0"/>
            <a:t> </a:t>
          </a:r>
          <a:r>
            <a:rPr lang="en-US" sz="2200" kern="1200" dirty="0" err="1"/>
            <a:t>hizmetlerini</a:t>
          </a:r>
          <a:r>
            <a:rPr lang="en-US" sz="2200" kern="1200" dirty="0"/>
            <a:t> Amazon </a:t>
          </a:r>
          <a:r>
            <a:rPr lang="en-US" sz="2200" kern="1200" dirty="0" err="1"/>
            <a:t>sağlar</a:t>
          </a:r>
          <a:r>
            <a:rPr lang="en-US" sz="2200" kern="1200" dirty="0"/>
            <a:t>.</a:t>
          </a:r>
        </a:p>
      </dsp:txBody>
      <dsp:txXfrm>
        <a:off x="285285" y="3717392"/>
        <a:ext cx="3269908" cy="1154242"/>
      </dsp:txXfrm>
    </dsp:sp>
    <dsp:sp modelId="{1E3EDCC1-3524-4B43-A850-C73E5660CBA2}">
      <dsp:nvSpPr>
        <dsp:cNvPr id="0" name=""/>
        <dsp:cNvSpPr/>
      </dsp:nvSpPr>
      <dsp:spPr>
        <a:xfrm rot="5400000">
          <a:off x="1690352" y="4938196"/>
          <a:ext cx="459773" cy="5517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rot="-5400000">
        <a:off x="1754721" y="4984173"/>
        <a:ext cx="331036" cy="321841"/>
      </dsp:txXfrm>
    </dsp:sp>
    <dsp:sp modelId="{425BAF15-45F4-49D3-9235-EE36923C73D9}">
      <dsp:nvSpPr>
        <dsp:cNvPr id="0" name=""/>
        <dsp:cNvSpPr/>
      </dsp:nvSpPr>
      <dsp:spPr>
        <a:xfrm>
          <a:off x="216128" y="5520575"/>
          <a:ext cx="3408222" cy="1226062"/>
        </a:xfrm>
        <a:prstGeom prst="roundRect">
          <a:avLst>
            <a:gd name="adj" fmla="val 10000"/>
          </a:avLst>
        </a:prstGeom>
        <a:solidFill>
          <a:srgbClr val="FFA51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err="1"/>
            <a:t>İade</a:t>
          </a:r>
          <a:r>
            <a:rPr lang="en-US" sz="2200" kern="1200" dirty="0"/>
            <a:t> </a:t>
          </a:r>
          <a:r>
            <a:rPr lang="en-US" sz="2200" kern="1200" dirty="0" err="1"/>
            <a:t>süreçlerini</a:t>
          </a:r>
          <a:r>
            <a:rPr lang="en-US" sz="2200" kern="1200" dirty="0"/>
            <a:t> Amazon </a:t>
          </a:r>
          <a:r>
            <a:rPr lang="en-US" sz="2200" kern="1200" dirty="0" err="1"/>
            <a:t>yönetir</a:t>
          </a:r>
          <a:r>
            <a:rPr lang="en-US" sz="2200" kern="1200" dirty="0"/>
            <a:t>.</a:t>
          </a:r>
        </a:p>
      </dsp:txBody>
      <dsp:txXfrm>
        <a:off x="252038" y="5556485"/>
        <a:ext cx="3336402" cy="11542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DEAD31-A0E8-4AB4-BFF0-FBFF165CBAC0}">
      <dsp:nvSpPr>
        <dsp:cNvPr id="0" name=""/>
        <dsp:cNvSpPr/>
      </dsp:nvSpPr>
      <dsp:spPr>
        <a:xfrm>
          <a:off x="3165" y="2303630"/>
          <a:ext cx="2918811" cy="1253911"/>
        </a:xfrm>
        <a:prstGeom prst="chevron">
          <a:avLst>
            <a:gd name="adj" fmla="val 40000"/>
          </a:avLst>
        </a:prstGeom>
        <a:solidFill>
          <a:srgbClr val="A9006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26364D-20D5-4B36-A645-E25DC645EA98}">
      <dsp:nvSpPr>
        <dsp:cNvPr id="0" name=""/>
        <dsp:cNvSpPr/>
      </dsp:nvSpPr>
      <dsp:spPr>
        <a:xfrm>
          <a:off x="686861" y="2533140"/>
          <a:ext cx="2235177" cy="1144210"/>
        </a:xfrm>
        <a:prstGeom prst="roundRect">
          <a:avLst>
            <a:gd name="adj" fmla="val 10000"/>
          </a:avLst>
        </a:prstGeom>
        <a:solidFill>
          <a:schemeClr val="lt1">
            <a:alpha val="90000"/>
            <a:hueOff val="0"/>
            <a:satOff val="0"/>
            <a:lumOff val="0"/>
            <a:alphaOff val="0"/>
          </a:schemeClr>
        </a:solidFill>
        <a:ln w="25400" cap="flat" cmpd="sng" algn="ctr">
          <a:solidFill>
            <a:srgbClr val="A90067"/>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tr-TR" sz="2100" kern="1200" dirty="0">
              <a:latin typeface="Amazon Ember" panose="02000000000000000000" pitchFamily="2" charset="0"/>
              <a:ea typeface="Amazon Ember" panose="02000000000000000000" pitchFamily="2" charset="0"/>
            </a:rPr>
            <a:t>Aylık üyelik ücreti</a:t>
          </a:r>
        </a:p>
        <a:p>
          <a:pPr lvl="0" algn="ctr" defTabSz="933450">
            <a:lnSpc>
              <a:spcPct val="90000"/>
            </a:lnSpc>
            <a:spcBef>
              <a:spcPct val="0"/>
            </a:spcBef>
            <a:spcAft>
              <a:spcPct val="35000"/>
            </a:spcAft>
          </a:pPr>
          <a:r>
            <a:rPr lang="tr-TR" sz="2100" kern="1200" dirty="0">
              <a:latin typeface="Amazon Ember" panose="02000000000000000000" pitchFamily="2" charset="0"/>
              <a:ea typeface="Amazon Ember" panose="02000000000000000000" pitchFamily="2" charset="0"/>
            </a:rPr>
            <a:t>* 39€</a:t>
          </a:r>
          <a:endParaRPr lang="en-US" sz="2100" kern="1200" dirty="0"/>
        </a:p>
      </dsp:txBody>
      <dsp:txXfrm>
        <a:off x="720374" y="2566653"/>
        <a:ext cx="2168151" cy="1077184"/>
      </dsp:txXfrm>
    </dsp:sp>
    <dsp:sp modelId="{921992E6-E0B0-49EB-AC15-FA2A5B79D388}">
      <dsp:nvSpPr>
        <dsp:cNvPr id="0" name=""/>
        <dsp:cNvSpPr/>
      </dsp:nvSpPr>
      <dsp:spPr>
        <a:xfrm>
          <a:off x="3338600" y="4363324"/>
          <a:ext cx="2372333" cy="1123147"/>
        </a:xfrm>
        <a:prstGeom prst="chevron">
          <a:avLst>
            <a:gd name="adj" fmla="val 40000"/>
          </a:avLst>
        </a:prstGeom>
        <a:solidFill>
          <a:schemeClr val="accent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4D3690-326A-41FD-8E2B-A8346CBBC92F}">
      <dsp:nvSpPr>
        <dsp:cNvPr id="0" name=""/>
        <dsp:cNvSpPr/>
      </dsp:nvSpPr>
      <dsp:spPr>
        <a:xfrm>
          <a:off x="3864986" y="4537984"/>
          <a:ext cx="2003304" cy="1123147"/>
        </a:xfrm>
        <a:prstGeom prst="roundRect">
          <a:avLst>
            <a:gd name="adj" fmla="val 10000"/>
          </a:avLst>
        </a:prstGeom>
        <a:solidFill>
          <a:schemeClr val="lt1">
            <a:alpha val="90000"/>
            <a:hueOff val="0"/>
            <a:satOff val="0"/>
            <a:lumOff val="0"/>
            <a:alphaOff val="0"/>
          </a:schemeClr>
        </a:solidFill>
        <a:ln w="25400" cap="flat" cmpd="sng" algn="ctr">
          <a:solidFill>
            <a:schemeClr val="accent4"/>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tr-TR" sz="1800" kern="1200" dirty="0">
              <a:latin typeface="Amazon Ember" panose="02000000000000000000" pitchFamily="2" charset="0"/>
              <a:ea typeface="Amazon Ember" panose="02000000000000000000" pitchFamily="2" charset="0"/>
            </a:rPr>
            <a:t>Satış komisyonu</a:t>
          </a:r>
        </a:p>
        <a:p>
          <a:pPr lvl="0" algn="ctr" defTabSz="800100">
            <a:lnSpc>
              <a:spcPct val="90000"/>
            </a:lnSpc>
            <a:spcBef>
              <a:spcPct val="0"/>
            </a:spcBef>
            <a:spcAft>
              <a:spcPct val="35000"/>
            </a:spcAft>
          </a:pPr>
          <a:r>
            <a:rPr lang="tr-TR" sz="1800" kern="1200" dirty="0">
              <a:latin typeface="Amazon Ember" panose="02000000000000000000" pitchFamily="2" charset="0"/>
              <a:ea typeface="Amazon Ember" panose="02000000000000000000" pitchFamily="2" charset="0"/>
            </a:rPr>
            <a:t>* Kategori bazlı</a:t>
          </a:r>
          <a:endParaRPr lang="en-US" sz="1800" kern="1200" dirty="0"/>
        </a:p>
      </dsp:txBody>
      <dsp:txXfrm>
        <a:off x="3897882" y="4570880"/>
        <a:ext cx="1937512" cy="1057355"/>
      </dsp:txXfrm>
    </dsp:sp>
    <dsp:sp modelId="{02B97D7B-6505-40BC-A2A3-B310245F8435}">
      <dsp:nvSpPr>
        <dsp:cNvPr id="0" name=""/>
        <dsp:cNvSpPr/>
      </dsp:nvSpPr>
      <dsp:spPr>
        <a:xfrm>
          <a:off x="5336863" y="1036095"/>
          <a:ext cx="2734468" cy="1153132"/>
        </a:xfrm>
        <a:prstGeom prst="chevron">
          <a:avLst>
            <a:gd name="adj" fmla="val 40000"/>
          </a:avLst>
        </a:prstGeom>
        <a:solidFill>
          <a:schemeClr val="accent3">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61E69B-8831-4448-BDC3-B8CEFA3D7A18}">
      <dsp:nvSpPr>
        <dsp:cNvPr id="0" name=""/>
        <dsp:cNvSpPr/>
      </dsp:nvSpPr>
      <dsp:spPr>
        <a:xfrm>
          <a:off x="5891428" y="1210755"/>
          <a:ext cx="2309106" cy="1153132"/>
        </a:xfrm>
        <a:prstGeom prst="roundRect">
          <a:avLst>
            <a:gd name="adj" fmla="val 10000"/>
          </a:avLst>
        </a:prstGeom>
        <a:solidFill>
          <a:schemeClr val="lt1">
            <a:alpha val="90000"/>
            <a:hueOff val="0"/>
            <a:satOff val="0"/>
            <a:lumOff val="0"/>
            <a:alphaOff val="0"/>
          </a:schemeClr>
        </a:solidFill>
        <a:ln w="25400" cap="flat" cmpd="sng" algn="ctr">
          <a:solidFill>
            <a:schemeClr val="accent3">
              <a:lumMod val="60000"/>
              <a:lumOff val="4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tr-TR" sz="1800" kern="1200" dirty="0">
              <a:latin typeface="Amazon Ember" panose="02000000000000000000" pitchFamily="2" charset="0"/>
              <a:ea typeface="Amazon Ember" panose="02000000000000000000" pitchFamily="2" charset="0"/>
            </a:rPr>
            <a:t>Kargo Ücretleri</a:t>
          </a:r>
        </a:p>
        <a:p>
          <a:pPr lvl="0" algn="ctr" defTabSz="800100">
            <a:lnSpc>
              <a:spcPct val="90000"/>
            </a:lnSpc>
            <a:spcBef>
              <a:spcPct val="0"/>
            </a:spcBef>
            <a:spcAft>
              <a:spcPct val="35000"/>
            </a:spcAft>
          </a:pPr>
          <a:r>
            <a:rPr lang="tr-TR" sz="1800" kern="1200" dirty="0">
              <a:latin typeface="Amazon Ember" panose="02000000000000000000" pitchFamily="2" charset="0"/>
              <a:ea typeface="Amazon Ember" panose="02000000000000000000" pitchFamily="2" charset="0"/>
            </a:rPr>
            <a:t>* MFN</a:t>
          </a:r>
          <a:endParaRPr lang="en-US" sz="1800" kern="1200" dirty="0"/>
        </a:p>
      </dsp:txBody>
      <dsp:txXfrm>
        <a:off x="5925202" y="1244529"/>
        <a:ext cx="2241558" cy="1085584"/>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238FCA5-763F-C046-9E7A-15243FB6D861}" type="datetime1">
              <a:rPr lang="en-US" smtClean="0"/>
              <a:t>07-Jan-20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F264454-4923-BC40-B076-A3C05758CBF8}" type="slidenum">
              <a:rPr lang="en-US" smtClean="0"/>
              <a:t>‹#›</a:t>
            </a:fld>
            <a:endParaRPr lang="en-US"/>
          </a:p>
        </p:txBody>
      </p:sp>
    </p:spTree>
    <p:extLst>
      <p:ext uri="{BB962C8B-B14F-4D97-AF65-F5344CB8AC3E}">
        <p14:creationId xmlns:p14="http://schemas.microsoft.com/office/powerpoint/2010/main" val="124181272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5416CB-FDA7-1F42-B242-A3DAED65F64E}" type="datetime1">
              <a:rPr lang="en-US" smtClean="0"/>
              <a:t>07-Jan-20</a:t>
            </a:fld>
            <a:endParaRPr lang="en-US"/>
          </a:p>
        </p:txBody>
      </p:sp>
      <p:sp>
        <p:nvSpPr>
          <p:cNvPr id="4" name="Slide Image Placeholder 3"/>
          <p:cNvSpPr>
            <a:spLocks noGrp="1" noRot="1" noChangeAspect="1"/>
          </p:cNvSpPr>
          <p:nvPr>
            <p:ph type="sldImg" idx="2"/>
          </p:nvPr>
        </p:nvSpPr>
        <p:spPr>
          <a:xfrm>
            <a:off x="779463" y="685800"/>
            <a:ext cx="529907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7CAC4C0-DC0F-8042-B8B0-18FA963ED09E}" type="slidenum">
              <a:rPr lang="en-US" smtClean="0"/>
              <a:t>‹#›</a:t>
            </a:fld>
            <a:endParaRPr lang="en-US"/>
          </a:p>
        </p:txBody>
      </p:sp>
    </p:spTree>
    <p:extLst>
      <p:ext uri="{BB962C8B-B14F-4D97-AF65-F5344CB8AC3E}">
        <p14:creationId xmlns:p14="http://schemas.microsoft.com/office/powerpoint/2010/main" val="3510587483"/>
      </p:ext>
    </p:extLst>
  </p:cSld>
  <p:clrMap bg1="lt1" tx1="dk1" bg2="lt2" tx2="dk2" accent1="accent1" accent2="accent2" accent3="accent3" accent4="accent4" accent5="accent5" accent6="accent6" hlink="hlink" folHlink="folHlink"/>
  <p:hf hdr="0" ftr="0" dt="0"/>
  <p:notesStyle>
    <a:lvl1pPr marL="0" algn="l" defTabSz="731520" rtl="0" eaLnBrk="1" latinLnBrk="0" hangingPunct="1">
      <a:defRPr sz="1900" kern="1200">
        <a:solidFill>
          <a:schemeClr val="tx1"/>
        </a:solidFill>
        <a:latin typeface="+mn-lt"/>
        <a:ea typeface="+mn-ea"/>
        <a:cs typeface="+mn-cs"/>
      </a:defRPr>
    </a:lvl1pPr>
    <a:lvl2pPr marL="731520" algn="l" defTabSz="731520" rtl="0" eaLnBrk="1" latinLnBrk="0" hangingPunct="1">
      <a:defRPr sz="1900" kern="1200">
        <a:solidFill>
          <a:schemeClr val="tx1"/>
        </a:solidFill>
        <a:latin typeface="+mn-lt"/>
        <a:ea typeface="+mn-ea"/>
        <a:cs typeface="+mn-cs"/>
      </a:defRPr>
    </a:lvl2pPr>
    <a:lvl3pPr marL="1463040" algn="l" defTabSz="731520" rtl="0" eaLnBrk="1" latinLnBrk="0" hangingPunct="1">
      <a:defRPr sz="1900" kern="1200">
        <a:solidFill>
          <a:schemeClr val="tx1"/>
        </a:solidFill>
        <a:latin typeface="+mn-lt"/>
        <a:ea typeface="+mn-ea"/>
        <a:cs typeface="+mn-cs"/>
      </a:defRPr>
    </a:lvl3pPr>
    <a:lvl4pPr marL="2194560" algn="l" defTabSz="731520" rtl="0" eaLnBrk="1" latinLnBrk="0" hangingPunct="1">
      <a:defRPr sz="1900" kern="1200">
        <a:solidFill>
          <a:schemeClr val="tx1"/>
        </a:solidFill>
        <a:latin typeface="+mn-lt"/>
        <a:ea typeface="+mn-ea"/>
        <a:cs typeface="+mn-cs"/>
      </a:defRPr>
    </a:lvl4pPr>
    <a:lvl5pPr marL="2926080" algn="l" defTabSz="731520" rtl="0" eaLnBrk="1" latinLnBrk="0" hangingPunct="1">
      <a:defRPr sz="1900" kern="1200">
        <a:solidFill>
          <a:schemeClr val="tx1"/>
        </a:solidFill>
        <a:latin typeface="+mn-lt"/>
        <a:ea typeface="+mn-ea"/>
        <a:cs typeface="+mn-cs"/>
      </a:defRPr>
    </a:lvl5pPr>
    <a:lvl6pPr marL="3657600" algn="l" defTabSz="731520" rtl="0" eaLnBrk="1" latinLnBrk="0" hangingPunct="1">
      <a:defRPr sz="1900" kern="1200">
        <a:solidFill>
          <a:schemeClr val="tx1"/>
        </a:solidFill>
        <a:latin typeface="+mn-lt"/>
        <a:ea typeface="+mn-ea"/>
        <a:cs typeface="+mn-cs"/>
      </a:defRPr>
    </a:lvl6pPr>
    <a:lvl7pPr marL="4389120" algn="l" defTabSz="731520" rtl="0" eaLnBrk="1" latinLnBrk="0" hangingPunct="1">
      <a:defRPr sz="1900" kern="1200">
        <a:solidFill>
          <a:schemeClr val="tx1"/>
        </a:solidFill>
        <a:latin typeface="+mn-lt"/>
        <a:ea typeface="+mn-ea"/>
        <a:cs typeface="+mn-cs"/>
      </a:defRPr>
    </a:lvl7pPr>
    <a:lvl8pPr marL="5120640" algn="l" defTabSz="731520" rtl="0" eaLnBrk="1" latinLnBrk="0" hangingPunct="1">
      <a:defRPr sz="1900" kern="1200">
        <a:solidFill>
          <a:schemeClr val="tx1"/>
        </a:solidFill>
        <a:latin typeface="+mn-lt"/>
        <a:ea typeface="+mn-ea"/>
        <a:cs typeface="+mn-cs"/>
      </a:defRPr>
    </a:lvl8pPr>
    <a:lvl9pPr marL="5852160" algn="l" defTabSz="731520" rtl="0" eaLnBrk="1" latinLnBrk="0" hangingPunct="1">
      <a:defRPr sz="1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services.amazon.com.tr/hizmetler/amazonavrupasatis/sikca-sorulan-sorular.html"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8" Type="http://schemas.openxmlformats.org/officeDocument/2006/relationships/hyperlink" Target="https://sellercentral-europe.amazon.com/gp/seller-rating/pages/account-health.html?language=tr_TR&amp;ref=ag_srcusmet_cont_G201687550" TargetMode="External"/><Relationship Id="rId3" Type="http://schemas.openxmlformats.org/officeDocument/2006/relationships/hyperlink" Target="https://sellercentral-europe.amazon.com/gp/help/200418100?language=tr_TR&amp;ref=ag_200418100_cont_G201687550" TargetMode="External"/><Relationship Id="rId7" Type="http://schemas.openxmlformats.org/officeDocument/2006/relationships/hyperlink" Target="https://sellercentral-europe.amazon.com/hz/shipping" TargetMode="External"/><Relationship Id="rId2" Type="http://schemas.openxmlformats.org/officeDocument/2006/relationships/slide" Target="../slides/slide25.xml"/><Relationship Id="rId1" Type="http://schemas.openxmlformats.org/officeDocument/2006/relationships/notesMaster" Target="../notesMasters/notesMaster1.xml"/><Relationship Id="rId6" Type="http://schemas.openxmlformats.org/officeDocument/2006/relationships/hyperlink" Target="https://sellercentral-europe.amazon.com/hz/sellingcoach" TargetMode="External"/><Relationship Id="rId5" Type="http://schemas.openxmlformats.org/officeDocument/2006/relationships/hyperlink" Target="https://sellercentral-europe.amazon.com/hz/pricing/dashboard" TargetMode="External"/><Relationship Id="rId10" Type="http://schemas.openxmlformats.org/officeDocument/2006/relationships/hyperlink" Target="https://sellercentral-europe.amazon.com/gp/help/200380250?language=tr_TR&amp;ref=ag_200380250_cont_G201687550" TargetMode="External"/><Relationship Id="rId4" Type="http://schemas.openxmlformats.org/officeDocument/2006/relationships/hyperlink" Target="https://sellercentral-europe.amazon.com/hz/pricing/manage-pricing" TargetMode="External"/><Relationship Id="rId9" Type="http://schemas.openxmlformats.org/officeDocument/2006/relationships/hyperlink" Target="https://sellercentral-europe.amazon.com/gp/help/200285170?language=tr_TR&amp;ref=ag_200285170_cont_G201687550" TargetMode="Externa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1</a:t>
            </a:fld>
            <a:endParaRPr lang="en-US"/>
          </a:p>
        </p:txBody>
      </p:sp>
    </p:spTree>
    <p:extLst>
      <p:ext uri="{BB962C8B-B14F-4D97-AF65-F5344CB8AC3E}">
        <p14:creationId xmlns:p14="http://schemas.microsoft.com/office/powerpoint/2010/main" val="3449914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dirty="0"/>
              <a:t>Amazon’un hikayesi 1994 yılında</a:t>
            </a:r>
            <a:r>
              <a:rPr lang="tr-TR" baseline="0" dirty="0"/>
              <a:t> ABD’de bu garajda başladı. </a:t>
            </a:r>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2</a:t>
            </a:fld>
            <a:endParaRPr lang="en-US"/>
          </a:p>
        </p:txBody>
      </p:sp>
    </p:spTree>
    <p:extLst>
      <p:ext uri="{BB962C8B-B14F-4D97-AF65-F5344CB8AC3E}">
        <p14:creationId xmlns:p14="http://schemas.microsoft.com/office/powerpoint/2010/main" val="18879822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3</a:t>
            </a:fld>
            <a:endParaRPr lang="en-US"/>
          </a:p>
        </p:txBody>
      </p:sp>
    </p:spTree>
    <p:extLst>
      <p:ext uri="{BB962C8B-B14F-4D97-AF65-F5344CB8AC3E}">
        <p14:creationId xmlns:p14="http://schemas.microsoft.com/office/powerpoint/2010/main" val="672409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4</a:t>
            </a:fld>
            <a:endParaRPr lang="en-US"/>
          </a:p>
        </p:txBody>
      </p:sp>
    </p:spTree>
    <p:extLst>
      <p:ext uri="{BB962C8B-B14F-4D97-AF65-F5344CB8AC3E}">
        <p14:creationId xmlns:p14="http://schemas.microsoft.com/office/powerpoint/2010/main" val="3313481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Jeff </a:t>
            </a:r>
            <a:r>
              <a:rPr lang="en-US" dirty="0" err="1"/>
              <a:t>Bezos’un</a:t>
            </a:r>
            <a:r>
              <a:rPr lang="en-US" dirty="0"/>
              <a:t> </a:t>
            </a:r>
            <a:r>
              <a:rPr lang="en-US" dirty="0" err="1"/>
              <a:t>başarısı</a:t>
            </a:r>
            <a:r>
              <a:rPr lang="en-US" dirty="0"/>
              <a:t>, </a:t>
            </a:r>
            <a:r>
              <a:rPr lang="en-US" dirty="0" err="1"/>
              <a:t>pazarlama</a:t>
            </a:r>
            <a:r>
              <a:rPr lang="en-US" dirty="0"/>
              <a:t> </a:t>
            </a:r>
            <a:r>
              <a:rPr lang="en-US" dirty="0" err="1"/>
              <a:t>harcamalarını</a:t>
            </a:r>
            <a:r>
              <a:rPr lang="en-US" dirty="0"/>
              <a:t> </a:t>
            </a:r>
            <a:r>
              <a:rPr lang="en-US" dirty="0" err="1"/>
              <a:t>kısmak</a:t>
            </a:r>
            <a:r>
              <a:rPr lang="en-US" dirty="0"/>
              <a:t> </a:t>
            </a:r>
            <a:r>
              <a:rPr lang="en-US" dirty="0" err="1"/>
              <a:t>ve</a:t>
            </a:r>
            <a:r>
              <a:rPr lang="en-US" dirty="0"/>
              <a:t> </a:t>
            </a:r>
            <a:r>
              <a:rPr lang="en-US" dirty="0" err="1"/>
              <a:t>müşteriyi</a:t>
            </a:r>
            <a:r>
              <a:rPr lang="en-US" dirty="0"/>
              <a:t> </a:t>
            </a:r>
            <a:r>
              <a:rPr lang="en-US" dirty="0" err="1"/>
              <a:t>memnun</a:t>
            </a:r>
            <a:r>
              <a:rPr lang="en-US" dirty="0"/>
              <a:t> </a:t>
            </a:r>
            <a:r>
              <a:rPr lang="en-US" dirty="0" err="1"/>
              <a:t>etmek</a:t>
            </a:r>
            <a:r>
              <a:rPr lang="en-US" dirty="0"/>
              <a:t> </a:t>
            </a:r>
            <a:r>
              <a:rPr lang="en-US" dirty="0" err="1"/>
              <a:t>için</a:t>
            </a:r>
            <a:r>
              <a:rPr lang="en-US" dirty="0"/>
              <a:t> </a:t>
            </a:r>
            <a:r>
              <a:rPr lang="en-US" dirty="0" err="1"/>
              <a:t>yatırım</a:t>
            </a:r>
            <a:r>
              <a:rPr lang="en-US" dirty="0"/>
              <a:t> </a:t>
            </a:r>
            <a:r>
              <a:rPr lang="en-US" dirty="0" err="1"/>
              <a:t>yapmaktı</a:t>
            </a:r>
            <a:r>
              <a:rPr lang="en-US" dirty="0"/>
              <a:t>. </a:t>
            </a:r>
            <a:r>
              <a:rPr lang="en-US" dirty="0" err="1"/>
              <a:t>Reklam</a:t>
            </a:r>
            <a:r>
              <a:rPr lang="en-US" dirty="0"/>
              <a:t> </a:t>
            </a:r>
            <a:r>
              <a:rPr lang="en-US" dirty="0" err="1"/>
              <a:t>giderlerini</a:t>
            </a:r>
            <a:r>
              <a:rPr lang="en-US" dirty="0"/>
              <a:t> </a:t>
            </a:r>
            <a:r>
              <a:rPr lang="en-US" dirty="0" err="1"/>
              <a:t>azaltarak</a:t>
            </a:r>
            <a:r>
              <a:rPr lang="en-US" dirty="0"/>
              <a:t>, </a:t>
            </a:r>
            <a:r>
              <a:rPr lang="en-US" dirty="0" err="1"/>
              <a:t>müşterilere</a:t>
            </a:r>
            <a:r>
              <a:rPr lang="en-US" dirty="0"/>
              <a:t> </a:t>
            </a:r>
            <a:r>
              <a:rPr lang="en-US" dirty="0" err="1"/>
              <a:t>ücretsiz</a:t>
            </a:r>
            <a:r>
              <a:rPr lang="en-US" dirty="0"/>
              <a:t> </a:t>
            </a:r>
            <a:r>
              <a:rPr lang="en-US" dirty="0" err="1"/>
              <a:t>nakliye</a:t>
            </a:r>
            <a:r>
              <a:rPr lang="en-US" dirty="0"/>
              <a:t> </a:t>
            </a:r>
            <a:r>
              <a:rPr lang="en-US" dirty="0" err="1"/>
              <a:t>hizmeti</a:t>
            </a:r>
            <a:r>
              <a:rPr lang="en-US" dirty="0"/>
              <a:t> </a:t>
            </a:r>
            <a:r>
              <a:rPr lang="en-US" dirty="0" err="1"/>
              <a:t>verdi</a:t>
            </a:r>
            <a:r>
              <a:rPr lang="en-US" dirty="0"/>
              <a:t>. </a:t>
            </a:r>
            <a:r>
              <a:rPr lang="en-US" dirty="0" err="1"/>
              <a:t>Ücretsiz</a:t>
            </a:r>
            <a:r>
              <a:rPr lang="en-US" dirty="0"/>
              <a:t> </a:t>
            </a:r>
            <a:r>
              <a:rPr lang="en-US" dirty="0" err="1"/>
              <a:t>nakliye</a:t>
            </a:r>
            <a:r>
              <a:rPr lang="en-US" dirty="0"/>
              <a:t> </a:t>
            </a:r>
            <a:r>
              <a:rPr lang="en-US" dirty="0" err="1"/>
              <a:t>ve</a:t>
            </a:r>
            <a:r>
              <a:rPr lang="en-US" dirty="0"/>
              <a:t> </a:t>
            </a:r>
            <a:r>
              <a:rPr lang="en-US" dirty="0" err="1"/>
              <a:t>gezegendeki</a:t>
            </a:r>
            <a:r>
              <a:rPr lang="en-US" dirty="0"/>
              <a:t> </a:t>
            </a:r>
            <a:r>
              <a:rPr lang="en-US" dirty="0" err="1"/>
              <a:t>en</a:t>
            </a:r>
            <a:r>
              <a:rPr lang="en-US" dirty="0"/>
              <a:t> </a:t>
            </a:r>
            <a:r>
              <a:rPr lang="en-US" dirty="0" err="1"/>
              <a:t>düşük</a:t>
            </a:r>
            <a:r>
              <a:rPr lang="en-US" dirty="0"/>
              <a:t> </a:t>
            </a:r>
            <a:r>
              <a:rPr lang="en-US" dirty="0" err="1"/>
              <a:t>fiyatlar</a:t>
            </a:r>
            <a:r>
              <a:rPr lang="en-US" dirty="0"/>
              <a:t> </a:t>
            </a:r>
            <a:r>
              <a:rPr lang="en-US" dirty="0" err="1"/>
              <a:t>böylece</a:t>
            </a:r>
            <a:r>
              <a:rPr lang="en-US" dirty="0"/>
              <a:t> </a:t>
            </a:r>
            <a:r>
              <a:rPr lang="en-US" dirty="0" err="1"/>
              <a:t>Amazon’u</a:t>
            </a:r>
            <a:r>
              <a:rPr lang="en-US" dirty="0"/>
              <a:t> </a:t>
            </a:r>
            <a:r>
              <a:rPr lang="en-US" dirty="0" err="1"/>
              <a:t>göz</a:t>
            </a:r>
            <a:r>
              <a:rPr lang="en-US" dirty="0"/>
              <a:t> </a:t>
            </a:r>
            <a:r>
              <a:rPr lang="en-US" dirty="0" err="1"/>
              <a:t>ardı</a:t>
            </a:r>
            <a:r>
              <a:rPr lang="en-US" dirty="0"/>
              <a:t> </a:t>
            </a:r>
            <a:r>
              <a:rPr lang="en-US" dirty="0" err="1"/>
              <a:t>etmeyi</a:t>
            </a:r>
            <a:r>
              <a:rPr lang="en-US" dirty="0"/>
              <a:t> </a:t>
            </a:r>
            <a:r>
              <a:rPr lang="en-US" dirty="0" err="1"/>
              <a:t>zorlaştırmış</a:t>
            </a:r>
            <a:r>
              <a:rPr lang="en-US" dirty="0"/>
              <a:t> </a:t>
            </a:r>
            <a:r>
              <a:rPr lang="en-US" dirty="0" err="1"/>
              <a:t>oldu</a:t>
            </a:r>
            <a:r>
              <a:rPr lang="en-US" dirty="0"/>
              <a:t>. </a:t>
            </a:r>
            <a:r>
              <a:rPr lang="en-US" dirty="0" err="1"/>
              <a:t>Amazon’dan</a:t>
            </a:r>
            <a:r>
              <a:rPr lang="en-US" dirty="0"/>
              <a:t> satın </a:t>
            </a:r>
            <a:r>
              <a:rPr lang="en-US" dirty="0" err="1"/>
              <a:t>alım</a:t>
            </a:r>
            <a:r>
              <a:rPr lang="en-US" dirty="0"/>
              <a:t> </a:t>
            </a:r>
            <a:r>
              <a:rPr lang="en-US" dirty="0" err="1"/>
              <a:t>yapmak</a:t>
            </a:r>
            <a:r>
              <a:rPr lang="en-US" dirty="0"/>
              <a:t> </a:t>
            </a:r>
            <a:r>
              <a:rPr lang="en-US" dirty="0" err="1"/>
              <a:t>herkesi</a:t>
            </a:r>
            <a:r>
              <a:rPr lang="en-US" dirty="0"/>
              <a:t> </a:t>
            </a:r>
            <a:r>
              <a:rPr lang="en-US" dirty="0" err="1"/>
              <a:t>cezbetti</a:t>
            </a:r>
            <a:r>
              <a:rPr lang="en-US" dirty="0"/>
              <a:t>. </a:t>
            </a:r>
            <a:r>
              <a:rPr lang="en-US" dirty="0" err="1"/>
              <a:t>Fakat</a:t>
            </a:r>
            <a:r>
              <a:rPr lang="en-US" dirty="0"/>
              <a:t> </a:t>
            </a:r>
            <a:r>
              <a:rPr lang="en-US" dirty="0" err="1"/>
              <a:t>Amazon’un</a:t>
            </a:r>
            <a:r>
              <a:rPr lang="en-US" dirty="0"/>
              <a:t> </a:t>
            </a:r>
            <a:r>
              <a:rPr lang="en-US" dirty="0" err="1"/>
              <a:t>başarısının</a:t>
            </a:r>
            <a:r>
              <a:rPr lang="en-US" dirty="0"/>
              <a:t> </a:t>
            </a:r>
            <a:r>
              <a:rPr lang="en-US" dirty="0" err="1"/>
              <a:t>anahtarı</a:t>
            </a:r>
            <a:r>
              <a:rPr lang="en-US" dirty="0"/>
              <a:t>, </a:t>
            </a:r>
            <a:r>
              <a:rPr lang="en-US" dirty="0" err="1"/>
              <a:t>müşteri</a:t>
            </a:r>
            <a:r>
              <a:rPr lang="en-US" dirty="0"/>
              <a:t> </a:t>
            </a:r>
            <a:r>
              <a:rPr lang="en-US" dirty="0" err="1"/>
              <a:t>ilişkilerini</a:t>
            </a:r>
            <a:r>
              <a:rPr lang="en-US" dirty="0"/>
              <a:t> </a:t>
            </a:r>
            <a:r>
              <a:rPr lang="en-US" dirty="0" err="1"/>
              <a:t>sürdürme</a:t>
            </a:r>
            <a:r>
              <a:rPr lang="en-US" dirty="0"/>
              <a:t> </a:t>
            </a:r>
            <a:r>
              <a:rPr lang="en-US" dirty="0" err="1"/>
              <a:t>biçiminde</a:t>
            </a:r>
            <a:r>
              <a:rPr lang="en-US" dirty="0"/>
              <a:t> </a:t>
            </a:r>
            <a:r>
              <a:rPr lang="en-US" dirty="0" err="1"/>
              <a:t>yatmaktaydı</a:t>
            </a:r>
            <a:r>
              <a:rPr lang="en-US" dirty="0"/>
              <a:t>.</a:t>
            </a:r>
            <a:endParaRPr lang="tr-TR" dirty="0"/>
          </a:p>
          <a:p>
            <a:endParaRPr lang="tr-TR" dirty="0"/>
          </a:p>
          <a:p>
            <a:r>
              <a:rPr lang="en-US" dirty="0"/>
              <a:t>Bu, </a:t>
            </a:r>
            <a:r>
              <a:rPr lang="en-US" dirty="0" err="1"/>
              <a:t>oğluna</a:t>
            </a:r>
            <a:r>
              <a:rPr lang="en-US" dirty="0"/>
              <a:t> PS3 </a:t>
            </a:r>
            <a:r>
              <a:rPr lang="en-US" dirty="0" err="1"/>
              <a:t>hediye</a:t>
            </a:r>
            <a:r>
              <a:rPr lang="en-US" dirty="0"/>
              <a:t> </a:t>
            </a:r>
            <a:r>
              <a:rPr lang="en-US" dirty="0" err="1"/>
              <a:t>etmek</a:t>
            </a:r>
            <a:r>
              <a:rPr lang="en-US" dirty="0"/>
              <a:t> </a:t>
            </a:r>
            <a:r>
              <a:rPr lang="en-US" dirty="0" err="1"/>
              <a:t>isteyen</a:t>
            </a:r>
            <a:r>
              <a:rPr lang="en-US" dirty="0"/>
              <a:t> </a:t>
            </a:r>
            <a:r>
              <a:rPr lang="en-US" dirty="0" err="1"/>
              <a:t>bir</a:t>
            </a:r>
            <a:r>
              <a:rPr lang="en-US" dirty="0"/>
              <a:t> </a:t>
            </a:r>
            <a:r>
              <a:rPr lang="en-US" dirty="0" err="1"/>
              <a:t>adamın</a:t>
            </a:r>
            <a:r>
              <a:rPr lang="en-US" dirty="0"/>
              <a:t> </a:t>
            </a:r>
            <a:r>
              <a:rPr lang="en-US" dirty="0" err="1"/>
              <a:t>hikayesidir</a:t>
            </a:r>
            <a:r>
              <a:rPr lang="en-US" dirty="0"/>
              <a:t>. </a:t>
            </a:r>
            <a:r>
              <a:rPr lang="en-US" dirty="0" err="1"/>
              <a:t>Ürünü</a:t>
            </a:r>
            <a:r>
              <a:rPr lang="en-US" dirty="0"/>
              <a:t> </a:t>
            </a:r>
            <a:r>
              <a:rPr lang="en-US" dirty="0" err="1"/>
              <a:t>teslim</a:t>
            </a:r>
            <a:r>
              <a:rPr lang="en-US" dirty="0"/>
              <a:t> </a:t>
            </a:r>
            <a:r>
              <a:rPr lang="en-US" dirty="0" err="1"/>
              <a:t>alamadığı</a:t>
            </a:r>
            <a:r>
              <a:rPr lang="en-US" dirty="0"/>
              <a:t> 4. </a:t>
            </a:r>
            <a:r>
              <a:rPr lang="en-US" dirty="0" err="1"/>
              <a:t>günün</a:t>
            </a:r>
            <a:r>
              <a:rPr lang="en-US" dirty="0"/>
              <a:t> </a:t>
            </a:r>
            <a:r>
              <a:rPr lang="en-US" dirty="0" err="1"/>
              <a:t>sonunda</a:t>
            </a:r>
            <a:r>
              <a:rPr lang="en-US" dirty="0"/>
              <a:t> </a:t>
            </a:r>
            <a:r>
              <a:rPr lang="en-US" dirty="0" err="1"/>
              <a:t>müşteri</a:t>
            </a:r>
            <a:r>
              <a:rPr lang="en-US" dirty="0"/>
              <a:t> </a:t>
            </a:r>
            <a:r>
              <a:rPr lang="en-US" dirty="0" err="1"/>
              <a:t>temsilcisini</a:t>
            </a:r>
            <a:r>
              <a:rPr lang="en-US" dirty="0"/>
              <a:t> </a:t>
            </a:r>
            <a:r>
              <a:rPr lang="en-US" dirty="0" err="1"/>
              <a:t>aradı</a:t>
            </a:r>
            <a:r>
              <a:rPr lang="en-US" dirty="0"/>
              <a:t> </a:t>
            </a:r>
            <a:r>
              <a:rPr lang="en-US" dirty="0" err="1"/>
              <a:t>ve</a:t>
            </a:r>
            <a:r>
              <a:rPr lang="en-US" dirty="0"/>
              <a:t> </a:t>
            </a:r>
            <a:r>
              <a:rPr lang="en-US" dirty="0" err="1"/>
              <a:t>ona</a:t>
            </a:r>
            <a:r>
              <a:rPr lang="en-US" dirty="0"/>
              <a:t> </a:t>
            </a:r>
            <a:r>
              <a:rPr lang="en-US" dirty="0" err="1"/>
              <a:t>tüm</a:t>
            </a:r>
            <a:r>
              <a:rPr lang="en-US" dirty="0"/>
              <a:t> </a:t>
            </a:r>
            <a:r>
              <a:rPr lang="en-US" dirty="0" err="1"/>
              <a:t>hikayeyi</a:t>
            </a:r>
            <a:r>
              <a:rPr lang="en-US" dirty="0"/>
              <a:t> </a:t>
            </a:r>
            <a:r>
              <a:rPr lang="en-US" dirty="0" err="1"/>
              <a:t>anlattı</a:t>
            </a:r>
            <a:r>
              <a:rPr lang="en-US" dirty="0"/>
              <a:t>. </a:t>
            </a:r>
            <a:r>
              <a:rPr lang="en-US" dirty="0" err="1"/>
              <a:t>Temsilci</a:t>
            </a:r>
            <a:r>
              <a:rPr lang="en-US" dirty="0"/>
              <a:t>, </a:t>
            </a:r>
            <a:r>
              <a:rPr lang="en-US" dirty="0" err="1"/>
              <a:t>ürünün</a:t>
            </a:r>
            <a:r>
              <a:rPr lang="en-US" dirty="0"/>
              <a:t> </a:t>
            </a:r>
            <a:r>
              <a:rPr lang="en-US" dirty="0" err="1"/>
              <a:t>bir</a:t>
            </a:r>
            <a:r>
              <a:rPr lang="en-US" dirty="0"/>
              <a:t> </a:t>
            </a:r>
            <a:r>
              <a:rPr lang="en-US" dirty="0" err="1"/>
              <a:t>sonraki</a:t>
            </a:r>
            <a:r>
              <a:rPr lang="en-US" dirty="0"/>
              <a:t> </a:t>
            </a:r>
            <a:r>
              <a:rPr lang="en-US" dirty="0" err="1"/>
              <a:t>gün</a:t>
            </a:r>
            <a:r>
              <a:rPr lang="en-US" dirty="0"/>
              <a:t> </a:t>
            </a:r>
            <a:r>
              <a:rPr lang="en-US" dirty="0" err="1"/>
              <a:t>gönderileceğinin</a:t>
            </a:r>
            <a:r>
              <a:rPr lang="en-US" dirty="0"/>
              <a:t> </a:t>
            </a:r>
            <a:r>
              <a:rPr lang="en-US" dirty="0" err="1"/>
              <a:t>garantisini</a:t>
            </a:r>
            <a:r>
              <a:rPr lang="en-US" dirty="0"/>
              <a:t> </a:t>
            </a:r>
            <a:r>
              <a:rPr lang="en-US" dirty="0" err="1"/>
              <a:t>verdi</a:t>
            </a:r>
            <a:r>
              <a:rPr lang="en-US" dirty="0"/>
              <a:t>. Adam ne </a:t>
            </a:r>
            <a:r>
              <a:rPr lang="en-US" dirty="0" err="1"/>
              <a:t>kadar</a:t>
            </a:r>
            <a:r>
              <a:rPr lang="en-US" dirty="0"/>
              <a:t> </a:t>
            </a:r>
            <a:r>
              <a:rPr lang="en-US" dirty="0" err="1"/>
              <a:t>ödemesi</a:t>
            </a:r>
            <a:r>
              <a:rPr lang="en-US" dirty="0"/>
              <a:t> </a:t>
            </a:r>
            <a:r>
              <a:rPr lang="en-US" dirty="0" err="1"/>
              <a:t>gerektiğini</a:t>
            </a:r>
            <a:r>
              <a:rPr lang="en-US" dirty="0"/>
              <a:t> </a:t>
            </a:r>
            <a:r>
              <a:rPr lang="en-US" dirty="0" err="1"/>
              <a:t>sorduğunda</a:t>
            </a:r>
            <a:r>
              <a:rPr lang="en-US" dirty="0"/>
              <a:t>, </a:t>
            </a:r>
            <a:r>
              <a:rPr lang="en-US" dirty="0" err="1"/>
              <a:t>temsilci</a:t>
            </a:r>
            <a:r>
              <a:rPr lang="en-US" dirty="0"/>
              <a:t> “</a:t>
            </a:r>
            <a:r>
              <a:rPr lang="en-US" dirty="0" err="1"/>
              <a:t>Hiçbir</a:t>
            </a:r>
            <a:r>
              <a:rPr lang="en-US" dirty="0"/>
              <a:t> </a:t>
            </a:r>
            <a:r>
              <a:rPr lang="en-US" dirty="0" err="1"/>
              <a:t>şey</a:t>
            </a:r>
            <a:r>
              <a:rPr lang="en-US" dirty="0"/>
              <a:t>” </a:t>
            </a:r>
            <a:r>
              <a:rPr lang="en-US" dirty="0" err="1"/>
              <a:t>diye</a:t>
            </a:r>
            <a:r>
              <a:rPr lang="en-US" dirty="0"/>
              <a:t> </a:t>
            </a:r>
            <a:r>
              <a:rPr lang="en-US" dirty="0" err="1"/>
              <a:t>yanıtladı</a:t>
            </a:r>
            <a:r>
              <a:rPr lang="en-US" dirty="0"/>
              <a:t>. Bu </a:t>
            </a:r>
            <a:r>
              <a:rPr lang="en-US" dirty="0" err="1"/>
              <a:t>adam</a:t>
            </a:r>
            <a:r>
              <a:rPr lang="en-US" dirty="0"/>
              <a:t> </a:t>
            </a:r>
            <a:r>
              <a:rPr lang="en-US" dirty="0" err="1"/>
              <a:t>milyonlarca</a:t>
            </a:r>
            <a:r>
              <a:rPr lang="en-US" dirty="0"/>
              <a:t> </a:t>
            </a:r>
            <a:r>
              <a:rPr lang="en-US" dirty="0" err="1"/>
              <a:t>potansiyel</a:t>
            </a:r>
            <a:r>
              <a:rPr lang="en-US" dirty="0"/>
              <a:t> </a:t>
            </a:r>
            <a:r>
              <a:rPr lang="en-US" dirty="0" err="1"/>
              <a:t>müşterinin</a:t>
            </a:r>
            <a:r>
              <a:rPr lang="en-US" dirty="0"/>
              <a:t> </a:t>
            </a:r>
            <a:r>
              <a:rPr lang="en-US" dirty="0" err="1"/>
              <a:t>olduğu</a:t>
            </a:r>
            <a:r>
              <a:rPr lang="en-US" dirty="0"/>
              <a:t> New York </a:t>
            </a:r>
            <a:r>
              <a:rPr lang="en-US" dirty="0" err="1"/>
              <a:t>Times’a</a:t>
            </a:r>
            <a:r>
              <a:rPr lang="en-US" dirty="0"/>
              <a:t> </a:t>
            </a:r>
            <a:r>
              <a:rPr lang="en-US" dirty="0" err="1"/>
              <a:t>bir</a:t>
            </a:r>
            <a:r>
              <a:rPr lang="en-US" dirty="0"/>
              <a:t> </a:t>
            </a:r>
            <a:r>
              <a:rPr lang="en-US" dirty="0" err="1"/>
              <a:t>makale</a:t>
            </a:r>
            <a:r>
              <a:rPr lang="en-US" dirty="0"/>
              <a:t> </a:t>
            </a:r>
            <a:r>
              <a:rPr lang="en-US" dirty="0" err="1"/>
              <a:t>yazmak</a:t>
            </a:r>
            <a:r>
              <a:rPr lang="en-US" dirty="0"/>
              <a:t> </a:t>
            </a:r>
            <a:r>
              <a:rPr lang="en-US" dirty="0" err="1"/>
              <a:t>için</a:t>
            </a:r>
            <a:r>
              <a:rPr lang="en-US" dirty="0"/>
              <a:t> </a:t>
            </a:r>
            <a:r>
              <a:rPr lang="en-US" dirty="0" err="1"/>
              <a:t>yola</a:t>
            </a:r>
            <a:r>
              <a:rPr lang="en-US" dirty="0"/>
              <a:t> </a:t>
            </a:r>
            <a:r>
              <a:rPr lang="en-US" dirty="0" err="1"/>
              <a:t>koyuldu.İşte</a:t>
            </a:r>
            <a:r>
              <a:rPr lang="en-US" dirty="0"/>
              <a:t> </a:t>
            </a:r>
            <a:r>
              <a:rPr lang="en-US" dirty="0" err="1"/>
              <a:t>Amazon’un</a:t>
            </a:r>
            <a:r>
              <a:rPr lang="en-US" dirty="0"/>
              <a:t> </a:t>
            </a:r>
            <a:r>
              <a:rPr lang="en-US" dirty="0" err="1"/>
              <a:t>temsil</a:t>
            </a:r>
            <a:r>
              <a:rPr lang="en-US" dirty="0"/>
              <a:t> </a:t>
            </a:r>
            <a:r>
              <a:rPr lang="en-US" dirty="0" err="1"/>
              <a:t>ettiği</a:t>
            </a:r>
            <a:r>
              <a:rPr lang="en-US" dirty="0"/>
              <a:t> </a:t>
            </a:r>
            <a:r>
              <a:rPr lang="en-US" dirty="0" err="1"/>
              <a:t>şey</a:t>
            </a:r>
            <a:r>
              <a:rPr lang="en-US" dirty="0"/>
              <a:t> </a:t>
            </a:r>
            <a:r>
              <a:rPr lang="en-US" dirty="0" err="1"/>
              <a:t>budur</a:t>
            </a:r>
            <a:r>
              <a:rPr lang="en-US" dirty="0"/>
              <a:t> </a:t>
            </a:r>
            <a:r>
              <a:rPr lang="en-US" dirty="0" err="1"/>
              <a:t>ve</a:t>
            </a:r>
            <a:r>
              <a:rPr lang="en-US" dirty="0"/>
              <a:t> </a:t>
            </a:r>
            <a:r>
              <a:rPr lang="en-US" dirty="0" err="1"/>
              <a:t>bu</a:t>
            </a:r>
            <a:r>
              <a:rPr lang="en-US" dirty="0"/>
              <a:t> </a:t>
            </a:r>
            <a:r>
              <a:rPr lang="en-US" dirty="0" err="1"/>
              <a:t>tutum</a:t>
            </a:r>
            <a:r>
              <a:rPr lang="en-US" dirty="0"/>
              <a:t> </a:t>
            </a:r>
            <a:r>
              <a:rPr lang="en-US" dirty="0" err="1"/>
              <a:t>şirketi</a:t>
            </a:r>
            <a:r>
              <a:rPr lang="en-US" dirty="0"/>
              <a:t>, </a:t>
            </a:r>
            <a:r>
              <a:rPr lang="en-US" dirty="0" err="1"/>
              <a:t>başka</a:t>
            </a:r>
            <a:r>
              <a:rPr lang="en-US" dirty="0"/>
              <a:t> </a:t>
            </a:r>
            <a:r>
              <a:rPr lang="en-US" dirty="0" err="1"/>
              <a:t>hiçbir</a:t>
            </a:r>
            <a:r>
              <a:rPr lang="en-US" dirty="0"/>
              <a:t> </a:t>
            </a:r>
            <a:r>
              <a:rPr lang="en-US" dirty="0" err="1"/>
              <a:t>şirketin</a:t>
            </a:r>
            <a:r>
              <a:rPr lang="en-US" dirty="0"/>
              <a:t> </a:t>
            </a:r>
            <a:r>
              <a:rPr lang="en-US" dirty="0" err="1"/>
              <a:t>ulaşamadığı</a:t>
            </a:r>
            <a:r>
              <a:rPr lang="en-US" dirty="0"/>
              <a:t> </a:t>
            </a:r>
            <a:r>
              <a:rPr lang="en-US" dirty="0" err="1"/>
              <a:t>noktaya</a:t>
            </a:r>
            <a:r>
              <a:rPr lang="en-US" dirty="0"/>
              <a:t> </a:t>
            </a:r>
            <a:r>
              <a:rPr lang="en-US" dirty="0" err="1"/>
              <a:t>götürmüştür</a:t>
            </a:r>
            <a:r>
              <a:rPr lang="en-US" dirty="0"/>
              <a:t>. Amazon, </a:t>
            </a:r>
            <a:r>
              <a:rPr lang="en-US" dirty="0" err="1"/>
              <a:t>ağızdan</a:t>
            </a:r>
            <a:r>
              <a:rPr lang="en-US" dirty="0"/>
              <a:t> </a:t>
            </a:r>
            <a:r>
              <a:rPr lang="en-US" dirty="0" err="1"/>
              <a:t>çıkan</a:t>
            </a:r>
            <a:r>
              <a:rPr lang="en-US" dirty="0"/>
              <a:t> </a:t>
            </a:r>
            <a:r>
              <a:rPr lang="en-US" dirty="0" err="1"/>
              <a:t>söze</a:t>
            </a:r>
            <a:r>
              <a:rPr lang="en-US" dirty="0"/>
              <a:t> </a:t>
            </a:r>
            <a:r>
              <a:rPr lang="en-US" dirty="0" err="1"/>
              <a:t>ve</a:t>
            </a:r>
            <a:r>
              <a:rPr lang="en-US" dirty="0"/>
              <a:t> </a:t>
            </a:r>
            <a:r>
              <a:rPr lang="en-US" dirty="0" err="1"/>
              <a:t>olumlu</a:t>
            </a:r>
            <a:r>
              <a:rPr lang="en-US" dirty="0"/>
              <a:t> </a:t>
            </a:r>
            <a:r>
              <a:rPr lang="en-US" dirty="0" err="1"/>
              <a:t>değerlendirmelere</a:t>
            </a:r>
            <a:r>
              <a:rPr lang="en-US" dirty="0"/>
              <a:t> </a:t>
            </a:r>
            <a:r>
              <a:rPr lang="en-US" dirty="0" err="1"/>
              <a:t>bağlıdır</a:t>
            </a:r>
            <a:r>
              <a:rPr lang="en-US" dirty="0"/>
              <a:t>. Bu, </a:t>
            </a:r>
            <a:r>
              <a:rPr lang="en-US" dirty="0" err="1"/>
              <a:t>milyonlarca</a:t>
            </a:r>
            <a:r>
              <a:rPr lang="en-US" dirty="0"/>
              <a:t> </a:t>
            </a:r>
            <a:r>
              <a:rPr lang="en-US" dirty="0" err="1"/>
              <a:t>insanın</a:t>
            </a:r>
            <a:r>
              <a:rPr lang="en-US" dirty="0"/>
              <a:t> </a:t>
            </a:r>
            <a:r>
              <a:rPr lang="en-US" dirty="0" err="1"/>
              <a:t>doğru</a:t>
            </a:r>
            <a:r>
              <a:rPr lang="en-US" dirty="0"/>
              <a:t> </a:t>
            </a:r>
            <a:r>
              <a:rPr lang="en-US" dirty="0" err="1"/>
              <a:t>kararlar</a:t>
            </a:r>
            <a:r>
              <a:rPr lang="en-US" dirty="0"/>
              <a:t> </a:t>
            </a:r>
            <a:r>
              <a:rPr lang="en-US" dirty="0" err="1"/>
              <a:t>vermesine</a:t>
            </a:r>
            <a:r>
              <a:rPr lang="en-US" dirty="0"/>
              <a:t> </a:t>
            </a:r>
            <a:r>
              <a:rPr lang="en-US" dirty="0" err="1"/>
              <a:t>ve</a:t>
            </a:r>
            <a:r>
              <a:rPr lang="en-US" dirty="0"/>
              <a:t> </a:t>
            </a:r>
            <a:r>
              <a:rPr lang="en-US" dirty="0" err="1"/>
              <a:t>günün</a:t>
            </a:r>
            <a:r>
              <a:rPr lang="en-US" dirty="0"/>
              <a:t> </a:t>
            </a:r>
            <a:r>
              <a:rPr lang="en-US" dirty="0" err="1"/>
              <a:t>sonunda</a:t>
            </a:r>
            <a:r>
              <a:rPr lang="en-US" dirty="0"/>
              <a:t> satın </a:t>
            </a:r>
            <a:r>
              <a:rPr lang="en-US" dirty="0" err="1"/>
              <a:t>alımlarından</a:t>
            </a:r>
            <a:r>
              <a:rPr lang="en-US" dirty="0"/>
              <a:t> </a:t>
            </a:r>
            <a:r>
              <a:rPr lang="en-US" dirty="0" err="1"/>
              <a:t>memnun</a:t>
            </a:r>
            <a:r>
              <a:rPr lang="en-US" dirty="0"/>
              <a:t> </a:t>
            </a:r>
            <a:r>
              <a:rPr lang="en-US" dirty="0" err="1"/>
              <a:t>kalmasına</a:t>
            </a:r>
            <a:r>
              <a:rPr lang="en-US" dirty="0"/>
              <a:t> da </a:t>
            </a:r>
            <a:r>
              <a:rPr lang="en-US" dirty="0" err="1"/>
              <a:t>yardımcı</a:t>
            </a:r>
            <a:r>
              <a:rPr lang="en-US" dirty="0"/>
              <a:t> </a:t>
            </a:r>
            <a:r>
              <a:rPr lang="en-US" dirty="0" err="1"/>
              <a:t>olmaktadır</a:t>
            </a:r>
            <a:r>
              <a:rPr lang="en-US" dirty="0"/>
              <a:t>.</a:t>
            </a:r>
          </a:p>
        </p:txBody>
      </p:sp>
      <p:sp>
        <p:nvSpPr>
          <p:cNvPr id="4" name="Slide Number Placeholder 3"/>
          <p:cNvSpPr>
            <a:spLocks noGrp="1"/>
          </p:cNvSpPr>
          <p:nvPr>
            <p:ph type="sldNum" sz="quarter" idx="10"/>
          </p:nvPr>
        </p:nvSpPr>
        <p:spPr/>
        <p:txBody>
          <a:bodyPr/>
          <a:lstStyle/>
          <a:p>
            <a:fld id="{E7CAC4C0-DC0F-8042-B8B0-18FA963ED09E}" type="slidenum">
              <a:rPr lang="en-US" smtClean="0"/>
              <a:t>5</a:t>
            </a:fld>
            <a:endParaRPr lang="en-US"/>
          </a:p>
        </p:txBody>
      </p:sp>
    </p:spTree>
    <p:extLst>
      <p:ext uri="{BB962C8B-B14F-4D97-AF65-F5344CB8AC3E}">
        <p14:creationId xmlns:p14="http://schemas.microsoft.com/office/powerpoint/2010/main" val="3022064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n-US" dirty="0" err="1"/>
              <a:t>Dünya</a:t>
            </a:r>
            <a:r>
              <a:rPr lang="en-US" dirty="0"/>
              <a:t> </a:t>
            </a:r>
            <a:r>
              <a:rPr lang="en-US" dirty="0" err="1"/>
              <a:t>çapında</a:t>
            </a:r>
            <a:r>
              <a:rPr lang="en-US" dirty="0"/>
              <a:t> 300 </a:t>
            </a:r>
            <a:r>
              <a:rPr lang="en-US" dirty="0" err="1"/>
              <a:t>milyon’dan</a:t>
            </a:r>
            <a:r>
              <a:rPr lang="en-US" dirty="0"/>
              <a:t> </a:t>
            </a:r>
            <a:r>
              <a:rPr lang="en-US" dirty="0" err="1"/>
              <a:t>fazla</a:t>
            </a:r>
            <a:r>
              <a:rPr lang="en-US" dirty="0"/>
              <a:t> </a:t>
            </a:r>
            <a:r>
              <a:rPr lang="en-US" dirty="0" err="1"/>
              <a:t>aktif</a:t>
            </a:r>
            <a:r>
              <a:rPr lang="en-US" dirty="0"/>
              <a:t> </a:t>
            </a:r>
            <a:r>
              <a:rPr lang="en-US" dirty="0" err="1"/>
              <a:t>müşteri</a:t>
            </a:r>
            <a:r>
              <a:rPr lang="en-US" dirty="0"/>
              <a:t> </a:t>
            </a:r>
            <a:r>
              <a:rPr lang="en-US" dirty="0" err="1"/>
              <a:t>hesabına</a:t>
            </a:r>
            <a:r>
              <a:rPr lang="en-US" dirty="0"/>
              <a:t> </a:t>
            </a:r>
            <a:r>
              <a:rPr lang="en-US" dirty="0" err="1"/>
              <a:t>sahip</a:t>
            </a:r>
            <a:r>
              <a:rPr lang="en-US" dirty="0"/>
              <a:t> </a:t>
            </a:r>
            <a:r>
              <a:rPr lang="en-US" dirty="0" err="1"/>
              <a:t>olan</a:t>
            </a:r>
            <a:r>
              <a:rPr lang="en-US" dirty="0"/>
              <a:t> Amazon, </a:t>
            </a:r>
            <a:r>
              <a:rPr lang="en-US" dirty="0" err="1"/>
              <a:t>Almanya</a:t>
            </a:r>
            <a:r>
              <a:rPr lang="en-US" dirty="0"/>
              <a:t>, </a:t>
            </a:r>
            <a:r>
              <a:rPr lang="en-US" dirty="0" err="1"/>
              <a:t>İngiltere</a:t>
            </a:r>
            <a:r>
              <a:rPr lang="en-US" dirty="0"/>
              <a:t>, </a:t>
            </a:r>
            <a:r>
              <a:rPr lang="en-US" dirty="0" err="1"/>
              <a:t>Fransa</a:t>
            </a:r>
            <a:r>
              <a:rPr lang="en-US" dirty="0"/>
              <a:t>, </a:t>
            </a:r>
            <a:r>
              <a:rPr lang="en-US" dirty="0" err="1"/>
              <a:t>İspanya</a:t>
            </a:r>
            <a:r>
              <a:rPr lang="en-US" dirty="0"/>
              <a:t> </a:t>
            </a:r>
            <a:r>
              <a:rPr lang="en-US" dirty="0" err="1"/>
              <a:t>ve</a:t>
            </a:r>
            <a:r>
              <a:rPr lang="en-US" dirty="0"/>
              <a:t> </a:t>
            </a:r>
            <a:r>
              <a:rPr lang="en-US" dirty="0" err="1"/>
              <a:t>İtalya’da</a:t>
            </a:r>
            <a:r>
              <a:rPr lang="en-US" dirty="0"/>
              <a:t> </a:t>
            </a:r>
            <a:r>
              <a:rPr lang="en-US" dirty="0" err="1"/>
              <a:t>toplam</a:t>
            </a:r>
            <a:r>
              <a:rPr lang="en-US" dirty="0"/>
              <a:t> 80 </a:t>
            </a:r>
            <a:r>
              <a:rPr lang="en-US" dirty="0" err="1"/>
              <a:t>milyon</a:t>
            </a:r>
            <a:r>
              <a:rPr lang="en-US" dirty="0"/>
              <a:t> </a:t>
            </a:r>
            <a:r>
              <a:rPr lang="en-US" dirty="0" err="1"/>
              <a:t>tekil</a:t>
            </a:r>
            <a:r>
              <a:rPr lang="en-US" dirty="0"/>
              <a:t> </a:t>
            </a:r>
            <a:r>
              <a:rPr lang="en-US" dirty="0" err="1"/>
              <a:t>masaüstü</a:t>
            </a:r>
            <a:r>
              <a:rPr lang="en-US" dirty="0"/>
              <a:t> </a:t>
            </a:r>
            <a:r>
              <a:rPr lang="en-US" dirty="0" err="1"/>
              <a:t>ziyaretçi</a:t>
            </a:r>
            <a:r>
              <a:rPr lang="en-US" dirty="0"/>
              <a:t> </a:t>
            </a:r>
            <a:r>
              <a:rPr lang="en-US" dirty="0" err="1"/>
              <a:t>sayısına</a:t>
            </a:r>
            <a:r>
              <a:rPr lang="en-US" dirty="0"/>
              <a:t> </a:t>
            </a:r>
            <a:r>
              <a:rPr lang="en-US" dirty="0" err="1"/>
              <a:t>sahip</a:t>
            </a:r>
            <a:r>
              <a:rPr lang="en-US" dirty="0"/>
              <a:t> </a:t>
            </a:r>
            <a:r>
              <a:rPr lang="en-US" dirty="0" err="1"/>
              <a:t>olup</a:t>
            </a:r>
            <a:r>
              <a:rPr lang="en-US" dirty="0"/>
              <a:t>, 63 </a:t>
            </a:r>
            <a:r>
              <a:rPr lang="en-US" dirty="0" err="1"/>
              <a:t>milyon</a:t>
            </a:r>
            <a:r>
              <a:rPr lang="en-US" dirty="0"/>
              <a:t> </a:t>
            </a:r>
            <a:r>
              <a:rPr lang="en-US" dirty="0" err="1"/>
              <a:t>aylık</a:t>
            </a:r>
            <a:r>
              <a:rPr lang="en-US" dirty="0"/>
              <a:t> </a:t>
            </a:r>
            <a:r>
              <a:rPr lang="en-US" dirty="0" err="1"/>
              <a:t>tekil</a:t>
            </a:r>
            <a:r>
              <a:rPr lang="en-US" dirty="0"/>
              <a:t> </a:t>
            </a:r>
            <a:r>
              <a:rPr lang="en-US" dirty="0" err="1"/>
              <a:t>mobil</a:t>
            </a:r>
            <a:r>
              <a:rPr lang="en-US" dirty="0"/>
              <a:t> </a:t>
            </a:r>
            <a:r>
              <a:rPr lang="en-US" dirty="0" err="1"/>
              <a:t>ziyaretçi</a:t>
            </a:r>
            <a:r>
              <a:rPr lang="en-US" dirty="0"/>
              <a:t> </a:t>
            </a:r>
            <a:r>
              <a:rPr lang="en-US" dirty="0" err="1"/>
              <a:t>sayısına</a:t>
            </a:r>
            <a:r>
              <a:rPr lang="en-US" dirty="0"/>
              <a:t> </a:t>
            </a:r>
            <a:r>
              <a:rPr lang="en-US" dirty="0" err="1"/>
              <a:t>sahiptir</a:t>
            </a:r>
            <a:r>
              <a:rPr lang="en-US" dirty="0"/>
              <a:t>.</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12DF62-A344-449C-8CA0-740D2140A475}"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Arial" charset="0"/>
                <a:ea typeface="+mn-ea"/>
                <a:cs typeface="+mn-cs"/>
              </a:rPr>
              <a:t>Amazon Confidential</a:t>
            </a:r>
            <a:endParaRPr kumimoji="0" lang="en-US" sz="1200" b="0" i="0" u="none" strike="noStrike" kern="1200" cap="none" spc="0" normalizeH="0" baseline="0" noProof="0" dirty="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0206620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Amazon.com </a:t>
            </a:r>
            <a:r>
              <a:rPr lang="en-US" dirty="0" err="1"/>
              <a:t>Amerika’da</a:t>
            </a:r>
            <a:r>
              <a:rPr lang="en-US" dirty="0"/>
              <a:t> </a:t>
            </a:r>
            <a:r>
              <a:rPr lang="en-US" dirty="0" err="1"/>
              <a:t>öyle</a:t>
            </a:r>
            <a:r>
              <a:rPr lang="en-US" dirty="0"/>
              <a:t> </a:t>
            </a:r>
            <a:r>
              <a:rPr lang="en-US" dirty="0" err="1"/>
              <a:t>büyük</a:t>
            </a:r>
            <a:r>
              <a:rPr lang="en-US" dirty="0"/>
              <a:t> </a:t>
            </a:r>
            <a:r>
              <a:rPr lang="en-US" dirty="0" err="1"/>
              <a:t>bir</a:t>
            </a:r>
            <a:r>
              <a:rPr lang="en-US" dirty="0"/>
              <a:t> </a:t>
            </a:r>
            <a:r>
              <a:rPr lang="en-US" dirty="0" err="1"/>
              <a:t>etki</a:t>
            </a:r>
            <a:r>
              <a:rPr lang="en-US" dirty="0"/>
              <a:t> </a:t>
            </a:r>
            <a:r>
              <a:rPr lang="en-US" dirty="0" err="1"/>
              <a:t>yaratmıştır</a:t>
            </a:r>
            <a:r>
              <a:rPr lang="en-US" dirty="0"/>
              <a:t> </a:t>
            </a:r>
            <a:r>
              <a:rPr lang="en-US" dirty="0" err="1"/>
              <a:t>ki</a:t>
            </a:r>
            <a:r>
              <a:rPr lang="en-US" dirty="0"/>
              <a:t>, </a:t>
            </a:r>
            <a:r>
              <a:rPr lang="en-US" dirty="0" err="1"/>
              <a:t>tüketicilerin</a:t>
            </a:r>
            <a:r>
              <a:rPr lang="en-US" dirty="0"/>
              <a:t> %55’i </a:t>
            </a:r>
            <a:r>
              <a:rPr lang="en-US" dirty="0" err="1"/>
              <a:t>alışveriş</a:t>
            </a:r>
            <a:r>
              <a:rPr lang="en-US" dirty="0"/>
              <a:t> </a:t>
            </a:r>
            <a:r>
              <a:rPr lang="en-US" dirty="0" err="1"/>
              <a:t>yapmadan</a:t>
            </a:r>
            <a:r>
              <a:rPr lang="en-US" dirty="0"/>
              <a:t> </a:t>
            </a:r>
            <a:r>
              <a:rPr lang="en-US" dirty="0" err="1"/>
              <a:t>önce</a:t>
            </a:r>
            <a:r>
              <a:rPr lang="en-US" dirty="0"/>
              <a:t> </a:t>
            </a:r>
            <a:r>
              <a:rPr lang="en-US" dirty="0" err="1"/>
              <a:t>ürün</a:t>
            </a:r>
            <a:r>
              <a:rPr lang="en-US" dirty="0"/>
              <a:t> </a:t>
            </a:r>
            <a:r>
              <a:rPr lang="en-US" dirty="0" err="1"/>
              <a:t>bilgisini</a:t>
            </a:r>
            <a:r>
              <a:rPr lang="en-US" dirty="0"/>
              <a:t> Amazon </a:t>
            </a:r>
            <a:r>
              <a:rPr lang="en-US" dirty="0" err="1"/>
              <a:t>üzerinden</a:t>
            </a:r>
            <a:r>
              <a:rPr lang="en-US" dirty="0"/>
              <a:t> </a:t>
            </a:r>
            <a:r>
              <a:rPr lang="en-US" dirty="0" err="1"/>
              <a:t>aratmakta</a:t>
            </a:r>
            <a:r>
              <a:rPr lang="en-US" dirty="0"/>
              <a:t> </a:t>
            </a:r>
            <a:r>
              <a:rPr lang="en-US" dirty="0" err="1"/>
              <a:t>sadece</a:t>
            </a:r>
            <a:r>
              <a:rPr lang="en-US" dirty="0"/>
              <a:t> %28’i </a:t>
            </a:r>
            <a:r>
              <a:rPr lang="en-US" dirty="0" err="1"/>
              <a:t>arama</a:t>
            </a:r>
            <a:r>
              <a:rPr lang="en-US" dirty="0"/>
              <a:t> </a:t>
            </a:r>
            <a:r>
              <a:rPr lang="en-US" dirty="0" err="1"/>
              <a:t>motorlarını</a:t>
            </a:r>
            <a:r>
              <a:rPr lang="en-US" dirty="0"/>
              <a:t> </a:t>
            </a:r>
            <a:r>
              <a:rPr lang="en-US" dirty="0" err="1"/>
              <a:t>kullanmaktadır</a:t>
            </a:r>
            <a:r>
              <a:rPr lang="en-US" dirty="0"/>
              <a:t>.</a:t>
            </a:r>
          </a:p>
          <a:p>
            <a:endParaRPr lang="en-US" dirty="0"/>
          </a:p>
          <a:p>
            <a:r>
              <a:rPr lang="en-US" dirty="0"/>
              <a:t>https://www.recode.net/2016/9/27/13078526/amazon-online-shopping-product-search-engine</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12DF62-A344-449C-8CA0-740D2140A475}"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Arial" charset="0"/>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Arial" charset="0"/>
                <a:ea typeface="+mn-ea"/>
                <a:cs typeface="+mn-cs"/>
              </a:rPr>
              <a:t>Amazon Confidential</a:t>
            </a:r>
            <a:endParaRPr kumimoji="0" lang="en-US" sz="1200" b="0" i="0" u="none" strike="noStrike" kern="1200" cap="none" spc="0" normalizeH="0" baseline="0" noProof="0" dirty="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33425047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n-US" dirty="0" err="1"/>
              <a:t>Müşterilerin</a:t>
            </a:r>
            <a:r>
              <a:rPr lang="en-US" dirty="0"/>
              <a:t> </a:t>
            </a:r>
            <a:r>
              <a:rPr lang="en-US" dirty="0" err="1"/>
              <a:t>yarısından</a:t>
            </a:r>
            <a:r>
              <a:rPr lang="en-US" dirty="0"/>
              <a:t> </a:t>
            </a:r>
            <a:r>
              <a:rPr lang="en-US" dirty="0" err="1"/>
              <a:t>fazlasının</a:t>
            </a:r>
            <a:r>
              <a:rPr lang="en-US" dirty="0"/>
              <a:t> </a:t>
            </a:r>
            <a:r>
              <a:rPr lang="en-US" dirty="0" err="1"/>
              <a:t>Amerika’da</a:t>
            </a:r>
            <a:r>
              <a:rPr lang="en-US" dirty="0"/>
              <a:t> </a:t>
            </a:r>
            <a:r>
              <a:rPr lang="en-US" dirty="0" err="1"/>
              <a:t>ürünler</a:t>
            </a:r>
            <a:r>
              <a:rPr lang="en-US" dirty="0"/>
              <a:t> </a:t>
            </a:r>
            <a:r>
              <a:rPr lang="en-US" dirty="0" err="1"/>
              <a:t>hakkında</a:t>
            </a:r>
            <a:r>
              <a:rPr lang="en-US" dirty="0"/>
              <a:t> </a:t>
            </a:r>
            <a:r>
              <a:rPr lang="en-US" dirty="0" err="1"/>
              <a:t>araştırmalarını</a:t>
            </a:r>
            <a:r>
              <a:rPr lang="en-US" dirty="0"/>
              <a:t> Amazon.com </a:t>
            </a:r>
            <a:r>
              <a:rPr lang="en-US" dirty="0" err="1"/>
              <a:t>üzerinden</a:t>
            </a:r>
            <a:r>
              <a:rPr lang="en-US" dirty="0"/>
              <a:t> </a:t>
            </a:r>
            <a:r>
              <a:rPr lang="en-US" dirty="0" err="1"/>
              <a:t>yapmalarının</a:t>
            </a:r>
            <a:r>
              <a:rPr lang="en-US" dirty="0"/>
              <a:t> </a:t>
            </a:r>
            <a:r>
              <a:rPr lang="en-US" dirty="0" err="1"/>
              <a:t>yanında</a:t>
            </a:r>
            <a:r>
              <a:rPr lang="en-US" dirty="0"/>
              <a:t>, internet </a:t>
            </a:r>
            <a:r>
              <a:rPr lang="en-US" dirty="0" err="1"/>
              <a:t>alışveriş</a:t>
            </a:r>
            <a:r>
              <a:rPr lang="en-US" dirty="0"/>
              <a:t> </a:t>
            </a:r>
            <a:r>
              <a:rPr lang="en-US" dirty="0" err="1"/>
              <a:t>siteleri</a:t>
            </a:r>
            <a:r>
              <a:rPr lang="en-US" dirty="0"/>
              <a:t> </a:t>
            </a:r>
            <a:r>
              <a:rPr lang="en-US" dirty="0" err="1"/>
              <a:t>fiziksel</a:t>
            </a:r>
            <a:r>
              <a:rPr lang="en-US" dirty="0"/>
              <a:t> </a:t>
            </a:r>
            <a:r>
              <a:rPr lang="en-US" dirty="0" err="1"/>
              <a:t>mağazalardan</a:t>
            </a:r>
            <a:r>
              <a:rPr lang="en-US" dirty="0"/>
              <a:t> </a:t>
            </a:r>
            <a:r>
              <a:rPr lang="en-US" dirty="0" err="1"/>
              <a:t>yapılan</a:t>
            </a:r>
            <a:r>
              <a:rPr lang="en-US" dirty="0"/>
              <a:t> </a:t>
            </a:r>
            <a:r>
              <a:rPr lang="en-US" dirty="0" err="1"/>
              <a:t>alışverişler</a:t>
            </a:r>
            <a:r>
              <a:rPr lang="en-US" dirty="0"/>
              <a:t> </a:t>
            </a:r>
            <a:r>
              <a:rPr lang="en-US" dirty="0" err="1"/>
              <a:t>için</a:t>
            </a:r>
            <a:r>
              <a:rPr lang="en-US" dirty="0"/>
              <a:t> de </a:t>
            </a:r>
            <a:r>
              <a:rPr lang="en-US" dirty="0" err="1"/>
              <a:t>büyük</a:t>
            </a:r>
            <a:r>
              <a:rPr lang="en-US" dirty="0"/>
              <a:t> </a:t>
            </a:r>
            <a:r>
              <a:rPr lang="en-US" dirty="0" err="1"/>
              <a:t>önem</a:t>
            </a:r>
            <a:r>
              <a:rPr lang="en-US" dirty="0"/>
              <a:t> </a:t>
            </a:r>
            <a:r>
              <a:rPr lang="en-US" dirty="0" err="1"/>
              <a:t>teşkil</a:t>
            </a:r>
            <a:r>
              <a:rPr lang="en-US" dirty="0"/>
              <a:t> </a:t>
            </a:r>
            <a:r>
              <a:rPr lang="en-US" dirty="0" err="1"/>
              <a:t>etmektedir</a:t>
            </a:r>
            <a:r>
              <a:rPr lang="en-US" dirty="0"/>
              <a:t>.</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12DF62-A344-449C-8CA0-740D2140A475}"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Arial" charset="0"/>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Arial" charset="0"/>
                <a:ea typeface="+mn-ea"/>
                <a:cs typeface="+mn-cs"/>
              </a:rPr>
              <a:t>Amazon Confidential</a:t>
            </a:r>
            <a:endParaRPr kumimoji="0" lang="en-US" sz="1200" b="0" i="0" u="none" strike="noStrike" kern="1200" cap="none" spc="0" normalizeH="0" baseline="0" noProof="0" dirty="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22857387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9</a:t>
            </a:fld>
            <a:endParaRPr lang="en-US"/>
          </a:p>
        </p:txBody>
      </p:sp>
    </p:spTree>
    <p:extLst>
      <p:ext uri="{BB962C8B-B14F-4D97-AF65-F5344CB8AC3E}">
        <p14:creationId xmlns:p14="http://schemas.microsoft.com/office/powerpoint/2010/main" val="19920482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baseline="0" dirty="0" err="1"/>
              <a:t>Amazon’un</a:t>
            </a:r>
            <a:r>
              <a:rPr lang="es-ES_tradnl" baseline="0" dirty="0"/>
              <a:t> </a:t>
            </a:r>
            <a:r>
              <a:rPr lang="es-ES_tradnl" baseline="0" dirty="0" err="1"/>
              <a:t>Türkiye</a:t>
            </a:r>
            <a:r>
              <a:rPr lang="es-ES_tradnl" baseline="0" dirty="0"/>
              <a:t> </a:t>
            </a:r>
            <a:r>
              <a:rPr lang="es-ES_tradnl" baseline="0" dirty="0" err="1"/>
              <a:t>hikayesi</a:t>
            </a:r>
            <a:r>
              <a:rPr lang="es-ES_tradnl" baseline="0" dirty="0"/>
              <a:t> </a:t>
            </a:r>
            <a:r>
              <a:rPr lang="es-ES_tradnl" baseline="0" dirty="0" err="1"/>
              <a:t>ise</a:t>
            </a:r>
            <a:r>
              <a:rPr lang="es-ES_tradnl" baseline="0" dirty="0"/>
              <a:t> 19 </a:t>
            </a:r>
            <a:r>
              <a:rPr lang="es-ES_tradnl" baseline="0" dirty="0" err="1"/>
              <a:t>Eylül</a:t>
            </a:r>
            <a:r>
              <a:rPr lang="es-ES_tradnl" baseline="0" dirty="0"/>
              <a:t> 2018’de </a:t>
            </a:r>
            <a:r>
              <a:rPr lang="es-ES_tradnl" baseline="0" dirty="0" err="1"/>
              <a:t>işte</a:t>
            </a:r>
            <a:r>
              <a:rPr lang="es-ES_tradnl" baseline="0" dirty="0"/>
              <a:t> </a:t>
            </a:r>
            <a:r>
              <a:rPr lang="es-ES_tradnl" baseline="0" dirty="0" err="1"/>
              <a:t>böyle</a:t>
            </a:r>
            <a:r>
              <a:rPr lang="es-ES_tradnl" baseline="0" dirty="0"/>
              <a:t> </a:t>
            </a:r>
            <a:r>
              <a:rPr lang="es-ES_tradnl" baseline="0" dirty="0" err="1"/>
              <a:t>bir</a:t>
            </a:r>
            <a:r>
              <a:rPr lang="es-ES_tradnl" baseline="0" dirty="0"/>
              <a:t> </a:t>
            </a:r>
            <a:r>
              <a:rPr lang="es-ES_tradnl" baseline="0" dirty="0" err="1"/>
              <a:t>mesajla</a:t>
            </a:r>
            <a:r>
              <a:rPr lang="es-ES_tradnl" baseline="0" dirty="0"/>
              <a:t> </a:t>
            </a:r>
            <a:r>
              <a:rPr lang="es-ES_tradnl" baseline="0" dirty="0" err="1"/>
              <a:t>başladı</a:t>
            </a:r>
            <a:r>
              <a:rPr lang="es-ES_tradnl" baseline="0" dirty="0"/>
              <a:t>.</a:t>
            </a:r>
          </a:p>
        </p:txBody>
      </p:sp>
      <p:sp>
        <p:nvSpPr>
          <p:cNvPr id="4" name="Slide Number Placeholder 3"/>
          <p:cNvSpPr>
            <a:spLocks noGrp="1"/>
          </p:cNvSpPr>
          <p:nvPr>
            <p:ph type="sldNum" sz="quarter" idx="10"/>
          </p:nvPr>
        </p:nvSpPr>
        <p:spPr/>
        <p:txBody>
          <a:bodyPr/>
          <a:lstStyle/>
          <a:p>
            <a:fld id="{E7CAC4C0-DC0F-8042-B8B0-18FA963ED09E}" type="slidenum">
              <a:rPr lang="en-US" smtClean="0"/>
              <a:t>10</a:t>
            </a:fld>
            <a:endParaRPr lang="en-US"/>
          </a:p>
        </p:txBody>
      </p:sp>
    </p:spTree>
    <p:extLst>
      <p:ext uri="{BB962C8B-B14F-4D97-AF65-F5344CB8AC3E}">
        <p14:creationId xmlns:p14="http://schemas.microsoft.com/office/powerpoint/2010/main" val="30904749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baseline="0" dirty="0"/>
              <a:t>Türkiye yalnızca büyük Pazar değil, aynı zamanda </a:t>
            </a:r>
            <a:r>
              <a:rPr lang="en-US" sz="1900" b="0" i="0" kern="1200" dirty="0" err="1">
                <a:solidFill>
                  <a:schemeClr val="tx1"/>
                </a:solidFill>
                <a:effectLst/>
                <a:latin typeface="+mn-lt"/>
                <a:ea typeface="+mn-ea"/>
                <a:cs typeface="+mn-cs"/>
              </a:rPr>
              <a:t>ciddi</a:t>
            </a:r>
            <a:r>
              <a:rPr lang="en-US" sz="1900" b="0" i="0" kern="1200" dirty="0">
                <a:solidFill>
                  <a:schemeClr val="tx1"/>
                </a:solidFill>
                <a:effectLst/>
                <a:latin typeface="+mn-lt"/>
                <a:ea typeface="+mn-ea"/>
                <a:cs typeface="+mn-cs"/>
              </a:rPr>
              <a:t> </a:t>
            </a:r>
            <a:r>
              <a:rPr lang="en-US" sz="1900" b="0" i="0" kern="1200" dirty="0" err="1">
                <a:solidFill>
                  <a:schemeClr val="tx1"/>
                </a:solidFill>
                <a:effectLst/>
                <a:latin typeface="+mn-lt"/>
                <a:ea typeface="+mn-ea"/>
                <a:cs typeface="+mn-cs"/>
              </a:rPr>
              <a:t>bir</a:t>
            </a:r>
            <a:r>
              <a:rPr lang="en-US" sz="1900" b="0" i="0" kern="1200" dirty="0">
                <a:solidFill>
                  <a:schemeClr val="tx1"/>
                </a:solidFill>
                <a:effectLst/>
                <a:latin typeface="+mn-lt"/>
                <a:ea typeface="+mn-ea"/>
                <a:cs typeface="+mn-cs"/>
              </a:rPr>
              <a:t> </a:t>
            </a:r>
            <a:r>
              <a:rPr lang="en-US" sz="1900" b="0" i="0" kern="1200" dirty="0" err="1">
                <a:solidFill>
                  <a:schemeClr val="tx1"/>
                </a:solidFill>
                <a:effectLst/>
                <a:latin typeface="+mn-lt"/>
                <a:ea typeface="+mn-ea"/>
                <a:cs typeface="+mn-cs"/>
              </a:rPr>
              <a:t>üretim</a:t>
            </a:r>
            <a:r>
              <a:rPr lang="en-US" sz="1900" b="0" i="0" kern="1200" dirty="0">
                <a:solidFill>
                  <a:schemeClr val="tx1"/>
                </a:solidFill>
                <a:effectLst/>
                <a:latin typeface="+mn-lt"/>
                <a:ea typeface="+mn-ea"/>
                <a:cs typeface="+mn-cs"/>
              </a:rPr>
              <a:t> </a:t>
            </a:r>
            <a:r>
              <a:rPr lang="en-US" sz="1900" b="0" i="0" kern="1200" dirty="0" err="1">
                <a:solidFill>
                  <a:schemeClr val="tx1"/>
                </a:solidFill>
                <a:effectLst/>
                <a:latin typeface="+mn-lt"/>
                <a:ea typeface="+mn-ea"/>
                <a:cs typeface="+mn-cs"/>
              </a:rPr>
              <a:t>ve</a:t>
            </a:r>
            <a:r>
              <a:rPr lang="en-US" sz="1900" b="0" i="0" kern="1200" dirty="0">
                <a:solidFill>
                  <a:schemeClr val="tx1"/>
                </a:solidFill>
                <a:effectLst/>
                <a:latin typeface="+mn-lt"/>
                <a:ea typeface="+mn-ea"/>
                <a:cs typeface="+mn-cs"/>
              </a:rPr>
              <a:t> </a:t>
            </a:r>
            <a:r>
              <a:rPr lang="en-US" sz="1900" b="0" i="0" kern="1200" dirty="0" err="1">
                <a:solidFill>
                  <a:schemeClr val="tx1"/>
                </a:solidFill>
                <a:effectLst/>
                <a:latin typeface="+mn-lt"/>
                <a:ea typeface="+mn-ea"/>
                <a:cs typeface="+mn-cs"/>
              </a:rPr>
              <a:t>ihracat</a:t>
            </a:r>
            <a:r>
              <a:rPr lang="tr-TR" sz="1900" b="0" i="0" kern="1200" baseline="0" dirty="0">
                <a:solidFill>
                  <a:schemeClr val="tx1"/>
                </a:solidFill>
                <a:effectLst/>
                <a:latin typeface="+mn-lt"/>
                <a:ea typeface="+mn-ea"/>
                <a:cs typeface="+mn-cs"/>
              </a:rPr>
              <a:t> potansiyeli olan bir ülke. Biz de</a:t>
            </a:r>
            <a:r>
              <a:rPr lang="tr-TR" baseline="0" dirty="0"/>
              <a:t> uzun vadeli yatırım yapacağımız, buradaki şirketler ve değer zincirine de katkı sağlayan bir anlayışla Türkiye’deyiz. </a:t>
            </a:r>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11</a:t>
            </a:fld>
            <a:endParaRPr lang="en-US"/>
          </a:p>
        </p:txBody>
      </p:sp>
    </p:spTree>
    <p:extLst>
      <p:ext uri="{BB962C8B-B14F-4D97-AF65-F5344CB8AC3E}">
        <p14:creationId xmlns:p14="http://schemas.microsoft.com/office/powerpoint/2010/main" val="19632574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9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7CAC4C0-DC0F-8042-B8B0-18FA963ED09E}" type="slidenum">
              <a:rPr lang="en-US" smtClean="0"/>
              <a:t>12</a:t>
            </a:fld>
            <a:endParaRPr lang="en-US"/>
          </a:p>
        </p:txBody>
      </p:sp>
    </p:spTree>
    <p:extLst>
      <p:ext uri="{BB962C8B-B14F-4D97-AF65-F5344CB8AC3E}">
        <p14:creationId xmlns:p14="http://schemas.microsoft.com/office/powerpoint/2010/main" val="15957113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13</a:t>
            </a:fld>
            <a:endParaRPr lang="en-US"/>
          </a:p>
        </p:txBody>
      </p:sp>
    </p:spTree>
    <p:extLst>
      <p:ext uri="{BB962C8B-B14F-4D97-AF65-F5344CB8AC3E}">
        <p14:creationId xmlns:p14="http://schemas.microsoft.com/office/powerpoint/2010/main" val="532268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tr-TR" dirty="0"/>
              <a:t>Amazon olarak</a:t>
            </a:r>
            <a:r>
              <a:rPr lang="tr-TR" baseline="0" dirty="0"/>
              <a:t> başlattığımız Türkiye’den Avrupa’ya ihracat programı kapsamında; Avrupa pazaryerlerimizdeki 340 milyondan fazla müşteriye ulaşabileceksiniz. 5 pazaryeri (İngiltere, Almanya, İtalya, İspanya ve Fransa) üzerinden 27 Avrupa ülkesine 30’dan fazla kategoride satış yapabilirsiniz. Sizler için anlaşmalarını yaptığımız UPS, DHL veya ETD Lojistik’le ürünlerinizi gönderebileceğiniz gibi farklı bir kargo firmasıyla da gönderi sağlayabilirsiniz. Buna ek olarak, lojistik kısmını da Amazon’un sizin adınıza yönetmesini ve sipariş üzerine ürün gönderilerini sizin adınıza yapmamızı isterseniz Avrupa’da FBA (Fulfillment by Amazon) hizmetimizden de yararlanabilirsiniz. </a:t>
            </a:r>
            <a:endParaRPr lang="es-ES_tradnl" baseline="0"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14</a:t>
            </a:fld>
            <a:endParaRPr lang="en-US"/>
          </a:p>
        </p:txBody>
      </p:sp>
    </p:spTree>
    <p:extLst>
      <p:ext uri="{BB962C8B-B14F-4D97-AF65-F5344CB8AC3E}">
        <p14:creationId xmlns:p14="http://schemas.microsoft.com/office/powerpoint/2010/main" val="7574860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tr-TR" dirty="0"/>
              <a:t>Belirtilen</a:t>
            </a:r>
            <a:r>
              <a:rPr lang="tr-TR" baseline="0" dirty="0"/>
              <a:t> tüm kategorilerde Avrupa’ya satış yapabilirsiniz. Türkiye’nin tekstil konusundaki üretim potansiyeli ve üretim maliyetleri göz önüne alındığında, özellikle bu kategorilerde Avrupa’da başarılı olma şansınız yüksek.</a:t>
            </a:r>
            <a:endParaRPr lang="en-US" dirty="0"/>
          </a:p>
          <a:p>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15</a:t>
            </a:fld>
            <a:endParaRPr lang="en-US"/>
          </a:p>
        </p:txBody>
      </p:sp>
    </p:spTree>
    <p:extLst>
      <p:ext uri="{BB962C8B-B14F-4D97-AF65-F5344CB8AC3E}">
        <p14:creationId xmlns:p14="http://schemas.microsoft.com/office/powerpoint/2010/main" val="2696491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dirty="0" err="1"/>
              <a:t>Sat</a:t>
            </a:r>
            <a:r>
              <a:rPr lang="tr-TR" dirty="0"/>
              <a:t>ışı</a:t>
            </a:r>
            <a:r>
              <a:rPr lang="es-ES_tradnl" baseline="0" dirty="0"/>
              <a:t> </a:t>
            </a:r>
            <a:r>
              <a:rPr lang="es-ES_tradnl" baseline="0" dirty="0" err="1"/>
              <a:t>yasakl</a:t>
            </a:r>
            <a:r>
              <a:rPr lang="tr-TR" baseline="0" dirty="0"/>
              <a:t>ı</a:t>
            </a:r>
            <a:r>
              <a:rPr lang="es-ES_tradnl" baseline="0" dirty="0"/>
              <a:t> t</a:t>
            </a:r>
            <a:r>
              <a:rPr lang="tr-TR" baseline="0" dirty="0"/>
              <a:t>ü</a:t>
            </a:r>
            <a:r>
              <a:rPr lang="es-ES_tradnl" baseline="0" dirty="0"/>
              <a:t>m </a:t>
            </a:r>
            <a:r>
              <a:rPr lang="tr-TR" baseline="0" dirty="0"/>
              <a:t>ürü</a:t>
            </a:r>
            <a:r>
              <a:rPr lang="es-ES_tradnl" baseline="0" dirty="0" err="1"/>
              <a:t>nleri</a:t>
            </a:r>
            <a:r>
              <a:rPr lang="es-ES_tradnl" baseline="0" dirty="0"/>
              <a:t> g</a:t>
            </a:r>
            <a:r>
              <a:rPr lang="tr-TR" baseline="0" dirty="0"/>
              <a:t>örü</a:t>
            </a:r>
            <a:r>
              <a:rPr lang="es-ES_tradnl" baseline="0" dirty="0" err="1"/>
              <a:t>nt</a:t>
            </a:r>
            <a:r>
              <a:rPr lang="tr-TR" baseline="0" dirty="0"/>
              <a:t>ü</a:t>
            </a:r>
            <a:r>
              <a:rPr lang="es-ES_tradnl" baseline="0" dirty="0" err="1"/>
              <a:t>lemek</a:t>
            </a:r>
            <a:r>
              <a:rPr lang="es-ES_tradnl" baseline="0" dirty="0"/>
              <a:t> i</a:t>
            </a:r>
            <a:r>
              <a:rPr lang="tr-TR" baseline="0" dirty="0"/>
              <a:t>ç</a:t>
            </a:r>
            <a:r>
              <a:rPr lang="es-ES_tradnl" baseline="0" dirty="0"/>
              <a:t>in </a:t>
            </a:r>
            <a:r>
              <a:rPr lang="en-US" dirty="0">
                <a:hlinkClick r:id="rId3"/>
              </a:rPr>
              <a:t>https://services.amazon.com.tr/hizmetler/amazonavrupasatis/sikca-sorulan-sorular.html</a:t>
            </a:r>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16</a:t>
            </a:fld>
            <a:endParaRPr lang="en-US"/>
          </a:p>
        </p:txBody>
      </p:sp>
    </p:spTree>
    <p:extLst>
      <p:ext uri="{BB962C8B-B14F-4D97-AF65-F5344CB8AC3E}">
        <p14:creationId xmlns:p14="http://schemas.microsoft.com/office/powerpoint/2010/main" val="6144512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tr-TR" dirty="0"/>
              <a:t>Avrupa’ya ihracat konusunda</a:t>
            </a:r>
            <a:r>
              <a:rPr lang="tr-TR" baseline="0" dirty="0"/>
              <a:t> Amazon olarak sizleri yalnız bırakmıyoruz. Birçok anlamda işinizi kolaylaştırmak adına yanınızdayız. Tüm sorularınız </a:t>
            </a:r>
            <a:endParaRPr lang="es-ES_tradnl" baseline="0"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17</a:t>
            </a:fld>
            <a:endParaRPr lang="en-US"/>
          </a:p>
        </p:txBody>
      </p:sp>
    </p:spTree>
    <p:extLst>
      <p:ext uri="{BB962C8B-B14F-4D97-AF65-F5344CB8AC3E}">
        <p14:creationId xmlns:p14="http://schemas.microsoft.com/office/powerpoint/2010/main" val="35610419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9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7CAC4C0-DC0F-8042-B8B0-18FA963ED09E}" type="slidenum">
              <a:rPr lang="en-US" smtClean="0"/>
              <a:t>18</a:t>
            </a:fld>
            <a:endParaRPr lang="en-US"/>
          </a:p>
        </p:txBody>
      </p:sp>
    </p:spTree>
    <p:extLst>
      <p:ext uri="{BB962C8B-B14F-4D97-AF65-F5344CB8AC3E}">
        <p14:creationId xmlns:p14="http://schemas.microsoft.com/office/powerpoint/2010/main" val="20241613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19</a:t>
            </a:fld>
            <a:endParaRPr lang="en-US"/>
          </a:p>
        </p:txBody>
      </p:sp>
    </p:spTree>
    <p:extLst>
      <p:ext uri="{BB962C8B-B14F-4D97-AF65-F5344CB8AC3E}">
        <p14:creationId xmlns:p14="http://schemas.microsoft.com/office/powerpoint/2010/main" val="14668286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20</a:t>
            </a:fld>
            <a:endParaRPr lang="en-US"/>
          </a:p>
        </p:txBody>
      </p:sp>
    </p:spTree>
    <p:extLst>
      <p:ext uri="{BB962C8B-B14F-4D97-AF65-F5344CB8AC3E}">
        <p14:creationId xmlns:p14="http://schemas.microsoft.com/office/powerpoint/2010/main" val="10804358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dirty="0"/>
              <a:t>Bazı popüler kategorilerin Amazon Almanya’daki</a:t>
            </a:r>
            <a:r>
              <a:rPr lang="tr-TR" baseline="0" dirty="0"/>
              <a:t> komisyon oranlarını tabloda bulabilirsiniz. </a:t>
            </a:r>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21</a:t>
            </a:fld>
            <a:endParaRPr lang="en-US"/>
          </a:p>
        </p:txBody>
      </p:sp>
    </p:spTree>
    <p:extLst>
      <p:ext uri="{BB962C8B-B14F-4D97-AF65-F5344CB8AC3E}">
        <p14:creationId xmlns:p14="http://schemas.microsoft.com/office/powerpoint/2010/main" val="41138271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n-US" b="0" dirty="0"/>
              <a:t>Amazon, </a:t>
            </a:r>
            <a:r>
              <a:rPr lang="en-US" b="0" dirty="0" err="1"/>
              <a:t>ürün</a:t>
            </a:r>
            <a:r>
              <a:rPr lang="en-US" b="0" dirty="0"/>
              <a:t> </a:t>
            </a:r>
            <a:r>
              <a:rPr lang="en-US" b="0" dirty="0" err="1"/>
              <a:t>katalog</a:t>
            </a:r>
            <a:r>
              <a:rPr lang="en-US" b="0" dirty="0"/>
              <a:t> </a:t>
            </a:r>
            <a:r>
              <a:rPr lang="en-US" b="0" dirty="0" err="1"/>
              <a:t>sistemiyle</a:t>
            </a:r>
            <a:r>
              <a:rPr lang="en-US" b="0" dirty="0"/>
              <a:t> </a:t>
            </a:r>
            <a:r>
              <a:rPr lang="en-US" b="0" dirty="0" err="1"/>
              <a:t>çalışır</a:t>
            </a:r>
            <a:r>
              <a:rPr lang="en-US" b="0" dirty="0"/>
              <a:t>. Bu </a:t>
            </a:r>
            <a:r>
              <a:rPr lang="en-US" b="0" dirty="0" err="1"/>
              <a:t>sistemde</a:t>
            </a:r>
            <a:r>
              <a:rPr lang="en-US" b="0" dirty="0"/>
              <a:t> </a:t>
            </a:r>
            <a:r>
              <a:rPr lang="en-US" b="0" dirty="0" err="1"/>
              <a:t>aynı</a:t>
            </a:r>
            <a:r>
              <a:rPr lang="en-US" b="0" dirty="0"/>
              <a:t> </a:t>
            </a:r>
            <a:r>
              <a:rPr lang="en-US" b="0" dirty="0" err="1"/>
              <a:t>barkoda</a:t>
            </a:r>
            <a:r>
              <a:rPr lang="en-US" b="0" dirty="0"/>
              <a:t> </a:t>
            </a:r>
            <a:r>
              <a:rPr lang="en-US" b="0" dirty="0" err="1"/>
              <a:t>sahip</a:t>
            </a:r>
            <a:r>
              <a:rPr lang="en-US" b="0" dirty="0"/>
              <a:t> </a:t>
            </a:r>
            <a:r>
              <a:rPr lang="en-US" b="0" dirty="0" err="1"/>
              <a:t>tüm</a:t>
            </a:r>
            <a:r>
              <a:rPr lang="en-US" b="0" dirty="0"/>
              <a:t> </a:t>
            </a:r>
            <a:r>
              <a:rPr lang="en-US" b="0" dirty="0" err="1"/>
              <a:t>ürünler</a:t>
            </a:r>
            <a:r>
              <a:rPr lang="en-US" b="0" dirty="0"/>
              <a:t> </a:t>
            </a:r>
            <a:r>
              <a:rPr lang="en-US" b="0" dirty="0" err="1"/>
              <a:t>tek</a:t>
            </a:r>
            <a:r>
              <a:rPr lang="en-US" b="0" dirty="0"/>
              <a:t> </a:t>
            </a:r>
            <a:r>
              <a:rPr lang="en-US" b="0" dirty="0" err="1"/>
              <a:t>bir</a:t>
            </a:r>
            <a:r>
              <a:rPr lang="en-US" b="0" dirty="0"/>
              <a:t> </a:t>
            </a:r>
            <a:r>
              <a:rPr lang="en-US" b="0" dirty="0" err="1"/>
              <a:t>ürün</a:t>
            </a:r>
            <a:r>
              <a:rPr lang="en-US" b="0" dirty="0"/>
              <a:t> </a:t>
            </a:r>
            <a:r>
              <a:rPr lang="en-US" b="0" dirty="0" err="1"/>
              <a:t>detay</a:t>
            </a:r>
            <a:r>
              <a:rPr lang="en-US" b="0" dirty="0"/>
              <a:t> </a:t>
            </a:r>
            <a:r>
              <a:rPr lang="en-US" b="0" dirty="0" err="1"/>
              <a:t>sayfası</a:t>
            </a:r>
            <a:r>
              <a:rPr lang="en-US" b="0" dirty="0"/>
              <a:t> </a:t>
            </a:r>
            <a:r>
              <a:rPr lang="en-US" b="0" dirty="0" err="1"/>
              <a:t>üzerinde</a:t>
            </a:r>
            <a:r>
              <a:rPr lang="en-US" b="0" dirty="0"/>
              <a:t> </a:t>
            </a:r>
            <a:r>
              <a:rPr lang="en-US" b="0" dirty="0" err="1"/>
              <a:t>listelenir</a:t>
            </a:r>
            <a:r>
              <a:rPr lang="en-US" b="0" dirty="0"/>
              <a:t> </a:t>
            </a:r>
            <a:r>
              <a:rPr lang="en-US" b="0" dirty="0" err="1"/>
              <a:t>ve</a:t>
            </a:r>
            <a:r>
              <a:rPr lang="en-US" b="0" dirty="0"/>
              <a:t> </a:t>
            </a:r>
            <a:r>
              <a:rPr lang="en-US" b="0" dirty="0" err="1"/>
              <a:t>tüketicilere</a:t>
            </a:r>
            <a:r>
              <a:rPr lang="en-US" b="0" dirty="0"/>
              <a:t> </a:t>
            </a:r>
            <a:r>
              <a:rPr lang="en-US" b="0" dirty="0" err="1"/>
              <a:t>şeffaf</a:t>
            </a:r>
            <a:r>
              <a:rPr lang="en-US" b="0" dirty="0"/>
              <a:t> </a:t>
            </a:r>
            <a:r>
              <a:rPr lang="en-US" b="0" dirty="0" err="1"/>
              <a:t>bir</a:t>
            </a:r>
            <a:r>
              <a:rPr lang="en-US" b="0" dirty="0"/>
              <a:t> </a:t>
            </a:r>
            <a:r>
              <a:rPr lang="en-US" b="0" dirty="0" err="1"/>
              <a:t>şekilde</a:t>
            </a:r>
            <a:r>
              <a:rPr lang="en-US" b="0" dirty="0"/>
              <a:t> </a:t>
            </a:r>
            <a:r>
              <a:rPr lang="en-US" b="0" dirty="0" err="1"/>
              <a:t>sunulan</a:t>
            </a:r>
            <a:r>
              <a:rPr lang="en-US" b="0" dirty="0"/>
              <a:t> </a:t>
            </a:r>
            <a:r>
              <a:rPr lang="en-US" b="0" dirty="0" err="1"/>
              <a:t>tekliflerden</a:t>
            </a:r>
            <a:r>
              <a:rPr lang="en-US" b="0" dirty="0"/>
              <a:t> </a:t>
            </a:r>
            <a:r>
              <a:rPr lang="en-US" b="0" dirty="0" err="1"/>
              <a:t>istediğini</a:t>
            </a:r>
            <a:r>
              <a:rPr lang="en-US" b="0" dirty="0"/>
              <a:t> </a:t>
            </a:r>
            <a:r>
              <a:rPr lang="en-US" b="0" dirty="0" err="1"/>
              <a:t>seçme</a:t>
            </a:r>
            <a:r>
              <a:rPr lang="en-US" b="0" dirty="0"/>
              <a:t> </a:t>
            </a:r>
            <a:r>
              <a:rPr lang="en-US" b="0" dirty="0" err="1"/>
              <a:t>fırsatı</a:t>
            </a:r>
            <a:r>
              <a:rPr lang="en-US" b="0" dirty="0"/>
              <a:t> </a:t>
            </a:r>
            <a:r>
              <a:rPr lang="en-US" b="0" dirty="0" err="1"/>
              <a:t>sunulur</a:t>
            </a:r>
            <a:r>
              <a:rPr lang="en-US" b="0" dirty="0" smtClean="0"/>
              <a:t>.</a:t>
            </a:r>
            <a:endParaRPr lang="tr-TR" b="0" dirty="0" smtClean="0"/>
          </a:p>
          <a:p>
            <a:pPr marL="0" marR="0" lvl="0" indent="0" algn="l" defTabSz="731520" rtl="0" eaLnBrk="1" fontAlgn="auto" latinLnBrk="0" hangingPunct="1">
              <a:lnSpc>
                <a:spcPct val="100000"/>
              </a:lnSpc>
              <a:spcBef>
                <a:spcPts val="0"/>
              </a:spcBef>
              <a:spcAft>
                <a:spcPts val="0"/>
              </a:spcAft>
              <a:buClrTx/>
              <a:buSzTx/>
              <a:buFontTx/>
              <a:buNone/>
              <a:tabLst/>
              <a:defRPr/>
            </a:pPr>
            <a:r>
              <a:rPr lang="en-US" sz="1900" kern="1200" dirty="0" err="1" smtClean="0">
                <a:solidFill>
                  <a:schemeClr val="tx1"/>
                </a:solidFill>
                <a:effectLst/>
                <a:latin typeface="+mn-lt"/>
                <a:ea typeface="+mn-ea"/>
                <a:cs typeface="+mn-cs"/>
              </a:rPr>
              <a:t>Tüm</a:t>
            </a:r>
            <a:r>
              <a:rPr lang="en-US" sz="1900" kern="1200" dirty="0" smtClean="0">
                <a:solidFill>
                  <a:schemeClr val="tx1"/>
                </a:solidFill>
                <a:effectLst/>
                <a:latin typeface="+mn-lt"/>
                <a:ea typeface="+mn-ea"/>
                <a:cs typeface="+mn-cs"/>
              </a:rPr>
              <a:t> </a:t>
            </a:r>
            <a:r>
              <a:rPr lang="en-US" sz="1900" kern="1200" dirty="0" err="1" smtClean="0">
                <a:solidFill>
                  <a:schemeClr val="tx1"/>
                </a:solidFill>
                <a:effectLst/>
                <a:latin typeface="+mn-lt"/>
                <a:ea typeface="+mn-ea"/>
                <a:cs typeface="+mn-cs"/>
              </a:rPr>
              <a:t>dünyada</a:t>
            </a:r>
            <a:r>
              <a:rPr lang="en-US" sz="1900" kern="1200" dirty="0" smtClean="0">
                <a:solidFill>
                  <a:schemeClr val="tx1"/>
                </a:solidFill>
                <a:effectLst/>
                <a:latin typeface="+mn-lt"/>
                <a:ea typeface="+mn-ea"/>
                <a:cs typeface="+mn-cs"/>
              </a:rPr>
              <a:t> </a:t>
            </a:r>
            <a:r>
              <a:rPr lang="en-US" sz="1900" kern="1200" dirty="0" err="1" smtClean="0">
                <a:solidFill>
                  <a:schemeClr val="tx1"/>
                </a:solidFill>
                <a:effectLst/>
                <a:latin typeface="+mn-lt"/>
                <a:ea typeface="+mn-ea"/>
                <a:cs typeface="+mn-cs"/>
              </a:rPr>
              <a:t>barkodlar</a:t>
            </a:r>
            <a:r>
              <a:rPr lang="en-US" sz="1900" kern="1200" dirty="0" smtClean="0">
                <a:solidFill>
                  <a:schemeClr val="tx1"/>
                </a:solidFill>
                <a:effectLst/>
                <a:latin typeface="+mn-lt"/>
                <a:ea typeface="+mn-ea"/>
                <a:cs typeface="+mn-cs"/>
              </a:rPr>
              <a:t> GS1 </a:t>
            </a:r>
            <a:r>
              <a:rPr lang="en-US" sz="1900" kern="1200" dirty="0" err="1" smtClean="0">
                <a:solidFill>
                  <a:schemeClr val="tx1"/>
                </a:solidFill>
                <a:effectLst/>
                <a:latin typeface="+mn-lt"/>
                <a:ea typeface="+mn-ea"/>
                <a:cs typeface="+mn-cs"/>
              </a:rPr>
              <a:t>tarafından</a:t>
            </a:r>
            <a:r>
              <a:rPr lang="en-US" sz="1900" kern="1200" dirty="0" smtClean="0">
                <a:solidFill>
                  <a:schemeClr val="tx1"/>
                </a:solidFill>
                <a:effectLst/>
                <a:latin typeface="+mn-lt"/>
                <a:ea typeface="+mn-ea"/>
                <a:cs typeface="+mn-cs"/>
              </a:rPr>
              <a:t> </a:t>
            </a:r>
            <a:r>
              <a:rPr lang="en-US" sz="1900" kern="1200" dirty="0" err="1" smtClean="0">
                <a:solidFill>
                  <a:schemeClr val="tx1"/>
                </a:solidFill>
                <a:effectLst/>
                <a:latin typeface="+mn-lt"/>
                <a:ea typeface="+mn-ea"/>
                <a:cs typeface="+mn-cs"/>
              </a:rPr>
              <a:t>verilmektedir</a:t>
            </a:r>
            <a:r>
              <a:rPr lang="en-US" sz="1900" kern="1200" dirty="0" smtClean="0">
                <a:solidFill>
                  <a:schemeClr val="tx1"/>
                </a:solidFill>
                <a:effectLst/>
                <a:latin typeface="+mn-lt"/>
                <a:ea typeface="+mn-ea"/>
                <a:cs typeface="+mn-cs"/>
              </a:rPr>
              <a:t>.  </a:t>
            </a:r>
            <a:r>
              <a:rPr lang="es-ES_tradnl" sz="1900" kern="1200" dirty="0" err="1" smtClean="0">
                <a:solidFill>
                  <a:schemeClr val="tx1"/>
                </a:solidFill>
                <a:effectLst/>
                <a:latin typeface="+mn-lt"/>
                <a:ea typeface="+mn-ea"/>
                <a:cs typeface="+mn-cs"/>
              </a:rPr>
              <a:t>Eğer</a:t>
            </a:r>
            <a:r>
              <a:rPr lang="es-ES_tradnl" sz="1900" kern="1200" dirty="0" smtClean="0">
                <a:solidFill>
                  <a:schemeClr val="tx1"/>
                </a:solidFill>
                <a:effectLst/>
                <a:latin typeface="+mn-lt"/>
                <a:ea typeface="+mn-ea"/>
                <a:cs typeface="+mn-cs"/>
              </a:rPr>
              <a:t> </a:t>
            </a:r>
            <a:r>
              <a:rPr lang="es-ES_tradnl" sz="1900" kern="1200" dirty="0" err="1" smtClean="0">
                <a:solidFill>
                  <a:schemeClr val="tx1"/>
                </a:solidFill>
                <a:effectLst/>
                <a:latin typeface="+mn-lt"/>
                <a:ea typeface="+mn-ea"/>
                <a:cs typeface="+mn-cs"/>
              </a:rPr>
              <a:t>çalıştığınız</a:t>
            </a:r>
            <a:r>
              <a:rPr lang="es-ES_tradnl" sz="1900" kern="1200" dirty="0" smtClean="0">
                <a:solidFill>
                  <a:schemeClr val="tx1"/>
                </a:solidFill>
                <a:effectLst/>
                <a:latin typeface="+mn-lt"/>
                <a:ea typeface="+mn-ea"/>
                <a:cs typeface="+mn-cs"/>
              </a:rPr>
              <a:t> </a:t>
            </a:r>
            <a:r>
              <a:rPr lang="es-ES_tradnl" sz="1900" kern="1200" dirty="0" err="1" smtClean="0">
                <a:solidFill>
                  <a:schemeClr val="tx1"/>
                </a:solidFill>
                <a:effectLst/>
                <a:latin typeface="+mn-lt"/>
                <a:ea typeface="+mn-ea"/>
                <a:cs typeface="+mn-cs"/>
              </a:rPr>
              <a:t>ürünlerde</a:t>
            </a:r>
            <a:r>
              <a:rPr lang="es-ES_tradnl" sz="1900" kern="1200" dirty="0" smtClean="0">
                <a:solidFill>
                  <a:schemeClr val="tx1"/>
                </a:solidFill>
                <a:effectLst/>
                <a:latin typeface="+mn-lt"/>
                <a:ea typeface="+mn-ea"/>
                <a:cs typeface="+mn-cs"/>
              </a:rPr>
              <a:t> </a:t>
            </a:r>
            <a:r>
              <a:rPr lang="es-ES_tradnl" sz="1900" kern="1200" dirty="0" err="1" smtClean="0">
                <a:solidFill>
                  <a:schemeClr val="tx1"/>
                </a:solidFill>
                <a:effectLst/>
                <a:latin typeface="+mn-lt"/>
                <a:ea typeface="+mn-ea"/>
                <a:cs typeface="+mn-cs"/>
              </a:rPr>
              <a:t>barkod</a:t>
            </a:r>
            <a:r>
              <a:rPr lang="es-ES_tradnl" sz="1900" kern="1200" dirty="0" smtClean="0">
                <a:solidFill>
                  <a:schemeClr val="tx1"/>
                </a:solidFill>
                <a:effectLst/>
                <a:latin typeface="+mn-lt"/>
                <a:ea typeface="+mn-ea"/>
                <a:cs typeface="+mn-cs"/>
              </a:rPr>
              <a:t> </a:t>
            </a:r>
            <a:r>
              <a:rPr lang="es-ES_tradnl" sz="1900" kern="1200" dirty="0" err="1" smtClean="0">
                <a:solidFill>
                  <a:schemeClr val="tx1"/>
                </a:solidFill>
                <a:effectLst/>
                <a:latin typeface="+mn-lt"/>
                <a:ea typeface="+mn-ea"/>
                <a:cs typeface="+mn-cs"/>
              </a:rPr>
              <a:t>numaranız</a:t>
            </a:r>
            <a:r>
              <a:rPr lang="es-ES_tradnl" sz="1900" kern="1200" dirty="0" smtClean="0">
                <a:solidFill>
                  <a:schemeClr val="tx1"/>
                </a:solidFill>
                <a:effectLst/>
                <a:latin typeface="+mn-lt"/>
                <a:ea typeface="+mn-ea"/>
                <a:cs typeface="+mn-cs"/>
              </a:rPr>
              <a:t> </a:t>
            </a:r>
            <a:r>
              <a:rPr lang="es-ES_tradnl" sz="1900" kern="1200" dirty="0" err="1" smtClean="0">
                <a:solidFill>
                  <a:schemeClr val="tx1"/>
                </a:solidFill>
                <a:effectLst/>
                <a:latin typeface="+mn-lt"/>
                <a:ea typeface="+mn-ea"/>
                <a:cs typeface="+mn-cs"/>
              </a:rPr>
              <a:t>yok</a:t>
            </a:r>
            <a:r>
              <a:rPr lang="es-ES_tradnl" sz="1900" kern="1200" dirty="0" smtClean="0">
                <a:solidFill>
                  <a:schemeClr val="tx1"/>
                </a:solidFill>
                <a:effectLst/>
                <a:latin typeface="+mn-lt"/>
                <a:ea typeface="+mn-ea"/>
                <a:cs typeface="+mn-cs"/>
              </a:rPr>
              <a:t> </a:t>
            </a:r>
            <a:r>
              <a:rPr lang="es-ES_tradnl" sz="1900" kern="1200" dirty="0" err="1" smtClean="0">
                <a:solidFill>
                  <a:schemeClr val="tx1"/>
                </a:solidFill>
                <a:effectLst/>
                <a:latin typeface="+mn-lt"/>
                <a:ea typeface="+mn-ea"/>
                <a:cs typeface="+mn-cs"/>
              </a:rPr>
              <a:t>ise</a:t>
            </a:r>
            <a:r>
              <a:rPr lang="es-ES_tradnl" sz="1900" kern="1200" dirty="0" smtClean="0">
                <a:solidFill>
                  <a:schemeClr val="tx1"/>
                </a:solidFill>
                <a:effectLst/>
                <a:latin typeface="+mn-lt"/>
                <a:ea typeface="+mn-ea"/>
                <a:cs typeface="+mn-cs"/>
              </a:rPr>
              <a:t>, </a:t>
            </a:r>
            <a:r>
              <a:rPr lang="en-US" sz="1900" kern="1200" dirty="0" err="1" smtClean="0">
                <a:solidFill>
                  <a:schemeClr val="tx1"/>
                </a:solidFill>
                <a:effectLst/>
                <a:latin typeface="+mn-lt"/>
                <a:ea typeface="+mn-ea"/>
                <a:cs typeface="+mn-cs"/>
              </a:rPr>
              <a:t>Türkiye’de</a:t>
            </a:r>
            <a:r>
              <a:rPr lang="en-US" sz="1900" kern="1200" dirty="0" smtClean="0">
                <a:solidFill>
                  <a:schemeClr val="tx1"/>
                </a:solidFill>
                <a:effectLst/>
                <a:latin typeface="+mn-lt"/>
                <a:ea typeface="+mn-ea"/>
                <a:cs typeface="+mn-cs"/>
              </a:rPr>
              <a:t> de GS1 </a:t>
            </a:r>
            <a:r>
              <a:rPr lang="en-US" sz="1900" kern="1200" dirty="0" err="1" smtClean="0">
                <a:solidFill>
                  <a:schemeClr val="tx1"/>
                </a:solidFill>
                <a:effectLst/>
                <a:latin typeface="+mn-lt"/>
                <a:ea typeface="+mn-ea"/>
                <a:cs typeface="+mn-cs"/>
              </a:rPr>
              <a:t>Vakfı</a:t>
            </a:r>
            <a:r>
              <a:rPr lang="en-US" sz="1900" kern="1200" dirty="0" smtClean="0">
                <a:solidFill>
                  <a:schemeClr val="tx1"/>
                </a:solidFill>
                <a:effectLst/>
                <a:latin typeface="+mn-lt"/>
                <a:ea typeface="+mn-ea"/>
                <a:cs typeface="+mn-cs"/>
              </a:rPr>
              <a:t> </a:t>
            </a:r>
            <a:r>
              <a:rPr lang="en-US" sz="1900" kern="1200" dirty="0" err="1" smtClean="0">
                <a:solidFill>
                  <a:schemeClr val="tx1"/>
                </a:solidFill>
                <a:effectLst/>
                <a:latin typeface="+mn-lt"/>
                <a:ea typeface="+mn-ea"/>
                <a:cs typeface="+mn-cs"/>
              </a:rPr>
              <a:t>üzerinden</a:t>
            </a:r>
            <a:r>
              <a:rPr lang="en-US" sz="1900" kern="1200" dirty="0" smtClean="0">
                <a:solidFill>
                  <a:schemeClr val="tx1"/>
                </a:solidFill>
                <a:effectLst/>
                <a:latin typeface="+mn-lt"/>
                <a:ea typeface="+mn-ea"/>
                <a:cs typeface="+mn-cs"/>
              </a:rPr>
              <a:t> </a:t>
            </a:r>
            <a:r>
              <a:rPr lang="en-US" sz="1900" kern="1200" dirty="0" err="1" smtClean="0">
                <a:solidFill>
                  <a:schemeClr val="tx1"/>
                </a:solidFill>
                <a:effectLst/>
                <a:latin typeface="+mn-lt"/>
                <a:ea typeface="+mn-ea"/>
                <a:cs typeface="+mn-cs"/>
              </a:rPr>
              <a:t>alabilirsiniz</a:t>
            </a:r>
            <a:r>
              <a:rPr lang="en-US" sz="1900" kern="1200" smtClean="0">
                <a:solidFill>
                  <a:schemeClr val="tx1"/>
                </a:solidFill>
                <a:effectLst/>
                <a:latin typeface="+mn-lt"/>
                <a:ea typeface="+mn-ea"/>
                <a:cs typeface="+mn-cs"/>
              </a:rPr>
              <a:t>.</a:t>
            </a:r>
          </a:p>
          <a:p>
            <a:pPr marL="0" marR="0" lvl="0" indent="0" algn="l" defTabSz="731520" rtl="0" eaLnBrk="1" fontAlgn="auto" latinLnBrk="0" hangingPunct="1">
              <a:lnSpc>
                <a:spcPct val="100000"/>
              </a:lnSpc>
              <a:spcBef>
                <a:spcPts val="0"/>
              </a:spcBef>
              <a:spcAft>
                <a:spcPts val="0"/>
              </a:spcAft>
              <a:buClrTx/>
              <a:buSzTx/>
              <a:buFontTx/>
              <a:buNone/>
              <a:tabLst/>
              <a:defRPr/>
            </a:pPr>
            <a:endParaRPr lang="en-US" b="0" dirty="0"/>
          </a:p>
        </p:txBody>
      </p:sp>
      <p:sp>
        <p:nvSpPr>
          <p:cNvPr id="4" name="Slide Number Placeholder 3"/>
          <p:cNvSpPr>
            <a:spLocks noGrp="1"/>
          </p:cNvSpPr>
          <p:nvPr>
            <p:ph type="sldNum" sz="quarter" idx="10"/>
          </p:nvPr>
        </p:nvSpPr>
        <p:spPr/>
        <p:txBody>
          <a:bodyPr/>
          <a:lstStyle/>
          <a:p>
            <a:fld id="{E7CAC4C0-DC0F-8042-B8B0-18FA963ED09E}" type="slidenum">
              <a:rPr lang="en-US" smtClean="0"/>
              <a:t>22</a:t>
            </a:fld>
            <a:endParaRPr lang="en-US"/>
          </a:p>
        </p:txBody>
      </p:sp>
    </p:spTree>
    <p:extLst>
      <p:ext uri="{BB962C8B-B14F-4D97-AF65-F5344CB8AC3E}">
        <p14:creationId xmlns:p14="http://schemas.microsoft.com/office/powerpoint/2010/main" val="27895699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dirty="0"/>
              <a:t>ASIN</a:t>
            </a:r>
            <a:r>
              <a:rPr lang="es-ES_tradnl" baseline="0" dirty="0"/>
              <a:t> </a:t>
            </a:r>
            <a:r>
              <a:rPr lang="es-ES_tradnl" baseline="0" dirty="0" err="1"/>
              <a:t>numarası</a:t>
            </a:r>
            <a:r>
              <a:rPr lang="es-ES_tradnl" baseline="0" dirty="0"/>
              <a:t>, </a:t>
            </a:r>
            <a:r>
              <a:rPr lang="es-ES_tradnl" baseline="0" dirty="0" err="1"/>
              <a:t>ürünlerin</a:t>
            </a:r>
            <a:r>
              <a:rPr lang="es-ES_tradnl" baseline="0" dirty="0"/>
              <a:t> Amazon </a:t>
            </a:r>
            <a:r>
              <a:rPr lang="es-ES_tradnl" baseline="0" dirty="0" err="1"/>
              <a:t>üzerindeki</a:t>
            </a:r>
            <a:r>
              <a:rPr lang="es-ES_tradnl" baseline="0" dirty="0"/>
              <a:t> </a:t>
            </a:r>
            <a:r>
              <a:rPr lang="es-ES_tradnl" baseline="0" dirty="0" err="1"/>
              <a:t>kimlik</a:t>
            </a:r>
            <a:r>
              <a:rPr lang="es-ES_tradnl" baseline="0" dirty="0"/>
              <a:t> </a:t>
            </a:r>
            <a:r>
              <a:rPr lang="es-ES_tradnl" baseline="0" dirty="0" err="1"/>
              <a:t>numarasıdır</a:t>
            </a:r>
            <a:r>
              <a:rPr lang="es-ES_tradnl" baseline="0" dirty="0"/>
              <a:t>. </a:t>
            </a:r>
            <a:r>
              <a:rPr lang="es-ES_tradnl" baseline="0" dirty="0" err="1"/>
              <a:t>Katalog</a:t>
            </a:r>
            <a:r>
              <a:rPr lang="es-ES_tradnl" baseline="0" dirty="0"/>
              <a:t> </a:t>
            </a:r>
            <a:r>
              <a:rPr lang="es-ES_tradnl" baseline="0" dirty="0" err="1"/>
              <a:t>sisteminin</a:t>
            </a:r>
            <a:r>
              <a:rPr lang="es-ES_tradnl" baseline="0" dirty="0"/>
              <a:t> </a:t>
            </a:r>
            <a:r>
              <a:rPr lang="es-ES_tradnl" baseline="0" dirty="0" err="1"/>
              <a:t>önemli</a:t>
            </a:r>
            <a:r>
              <a:rPr lang="es-ES_tradnl" baseline="0" dirty="0"/>
              <a:t> </a:t>
            </a:r>
            <a:r>
              <a:rPr lang="es-ES_tradnl" baseline="0" dirty="0" err="1"/>
              <a:t>bir</a:t>
            </a:r>
            <a:r>
              <a:rPr lang="es-ES_tradnl" baseline="0" dirty="0"/>
              <a:t> </a:t>
            </a:r>
            <a:r>
              <a:rPr lang="es-ES_tradnl" baseline="0" dirty="0" err="1"/>
              <a:t>parçası</a:t>
            </a:r>
            <a:r>
              <a:rPr lang="es-ES_tradnl" baseline="0" dirty="0"/>
              <a:t> </a:t>
            </a:r>
            <a:r>
              <a:rPr lang="es-ES_tradnl" baseline="0" dirty="0" err="1"/>
              <a:t>olan</a:t>
            </a:r>
            <a:r>
              <a:rPr lang="es-ES_tradnl" baseline="0" dirty="0"/>
              <a:t> ASIN </a:t>
            </a:r>
            <a:r>
              <a:rPr lang="es-ES_tradnl" baseline="0" dirty="0" err="1"/>
              <a:t>numarası</a:t>
            </a:r>
            <a:r>
              <a:rPr lang="es-ES_tradnl" baseline="0" dirty="0"/>
              <a:t>, o </a:t>
            </a:r>
            <a:r>
              <a:rPr lang="es-ES_tradnl" baseline="0" dirty="0" err="1"/>
              <a:t>ürüne</a:t>
            </a:r>
            <a:r>
              <a:rPr lang="es-ES_tradnl" baseline="0" dirty="0"/>
              <a:t> </a:t>
            </a:r>
            <a:r>
              <a:rPr lang="es-ES_tradnl" baseline="0" dirty="0" err="1"/>
              <a:t>ait</a:t>
            </a:r>
            <a:r>
              <a:rPr lang="es-ES_tradnl" baseline="0" dirty="0"/>
              <a:t> </a:t>
            </a:r>
            <a:r>
              <a:rPr lang="es-ES_tradnl" baseline="0" dirty="0" err="1"/>
              <a:t>tüm</a:t>
            </a:r>
            <a:r>
              <a:rPr lang="es-ES_tradnl" baseline="0" dirty="0"/>
              <a:t> </a:t>
            </a:r>
            <a:r>
              <a:rPr lang="es-ES_tradnl" baseline="0" dirty="0" err="1"/>
              <a:t>teklifleri</a:t>
            </a:r>
            <a:r>
              <a:rPr lang="es-ES_tradnl" baseline="0" dirty="0"/>
              <a:t> </a:t>
            </a:r>
            <a:r>
              <a:rPr lang="es-ES_tradnl" baseline="0" dirty="0" err="1"/>
              <a:t>bir</a:t>
            </a:r>
            <a:r>
              <a:rPr lang="es-ES_tradnl" baseline="0" dirty="0"/>
              <a:t> arada </a:t>
            </a:r>
            <a:r>
              <a:rPr lang="es-ES_tradnl" baseline="0" dirty="0" err="1"/>
              <a:t>tutar</a:t>
            </a:r>
            <a:r>
              <a:rPr lang="es-ES_tradnl" baseline="0" dirty="0"/>
              <a:t> ve </a:t>
            </a:r>
            <a:r>
              <a:rPr lang="es-ES_tradnl" baseline="0" dirty="0" err="1"/>
              <a:t>her</a:t>
            </a:r>
            <a:r>
              <a:rPr lang="es-ES_tradnl" baseline="0" dirty="0"/>
              <a:t> </a:t>
            </a:r>
            <a:r>
              <a:rPr lang="es-ES_tradnl" baseline="0" dirty="0" err="1"/>
              <a:t>tekil</a:t>
            </a:r>
            <a:r>
              <a:rPr lang="es-ES_tradnl" baseline="0" dirty="0"/>
              <a:t> </a:t>
            </a:r>
            <a:r>
              <a:rPr lang="es-ES_tradnl" baseline="0" dirty="0" err="1"/>
              <a:t>barkod</a:t>
            </a:r>
            <a:r>
              <a:rPr lang="es-ES_tradnl" baseline="0" dirty="0"/>
              <a:t> </a:t>
            </a:r>
            <a:r>
              <a:rPr lang="es-ES_tradnl" baseline="0" dirty="0" err="1"/>
              <a:t>için</a:t>
            </a:r>
            <a:r>
              <a:rPr lang="es-ES_tradnl" baseline="0" dirty="0"/>
              <a:t> </a:t>
            </a:r>
            <a:r>
              <a:rPr lang="es-ES_tradnl" baseline="0" dirty="0" err="1"/>
              <a:t>eşsizdir</a:t>
            </a:r>
            <a:r>
              <a:rPr lang="es-ES_tradnl" baseline="0" dirty="0"/>
              <a:t>.</a:t>
            </a:r>
            <a:endParaRPr lang="es-ES_tradnl"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23</a:t>
            </a:fld>
            <a:endParaRPr lang="en-US"/>
          </a:p>
        </p:txBody>
      </p:sp>
    </p:spTree>
    <p:extLst>
      <p:ext uri="{BB962C8B-B14F-4D97-AF65-F5344CB8AC3E}">
        <p14:creationId xmlns:p14="http://schemas.microsoft.com/office/powerpoint/2010/main" val="4441688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dirty="0"/>
              <a:t>ASIN</a:t>
            </a:r>
            <a:r>
              <a:rPr lang="es-ES_tradnl" baseline="0" dirty="0"/>
              <a:t> </a:t>
            </a:r>
            <a:r>
              <a:rPr lang="es-ES_tradnl" baseline="0" dirty="0" err="1"/>
              <a:t>numarası</a:t>
            </a:r>
            <a:r>
              <a:rPr lang="es-ES_tradnl" baseline="0" dirty="0"/>
              <a:t>, </a:t>
            </a:r>
            <a:r>
              <a:rPr lang="es-ES_tradnl" baseline="0" dirty="0" err="1"/>
              <a:t>ürünlerin</a:t>
            </a:r>
            <a:r>
              <a:rPr lang="es-ES_tradnl" baseline="0" dirty="0"/>
              <a:t> Amazon </a:t>
            </a:r>
            <a:r>
              <a:rPr lang="es-ES_tradnl" baseline="0" dirty="0" err="1"/>
              <a:t>üzerindeki</a:t>
            </a:r>
            <a:r>
              <a:rPr lang="es-ES_tradnl" baseline="0" dirty="0"/>
              <a:t> </a:t>
            </a:r>
            <a:r>
              <a:rPr lang="es-ES_tradnl" baseline="0" dirty="0" err="1"/>
              <a:t>kimlik</a:t>
            </a:r>
            <a:r>
              <a:rPr lang="es-ES_tradnl" baseline="0" dirty="0"/>
              <a:t> </a:t>
            </a:r>
            <a:r>
              <a:rPr lang="es-ES_tradnl" baseline="0" dirty="0" err="1"/>
              <a:t>numarasıdır</a:t>
            </a:r>
            <a:r>
              <a:rPr lang="es-ES_tradnl" baseline="0" dirty="0"/>
              <a:t>. </a:t>
            </a:r>
            <a:r>
              <a:rPr lang="es-ES_tradnl" baseline="0" dirty="0" err="1"/>
              <a:t>Katalog</a:t>
            </a:r>
            <a:r>
              <a:rPr lang="es-ES_tradnl" baseline="0" dirty="0"/>
              <a:t> </a:t>
            </a:r>
            <a:r>
              <a:rPr lang="es-ES_tradnl" baseline="0" dirty="0" err="1"/>
              <a:t>sisteminin</a:t>
            </a:r>
            <a:r>
              <a:rPr lang="es-ES_tradnl" baseline="0" dirty="0"/>
              <a:t> </a:t>
            </a:r>
            <a:r>
              <a:rPr lang="es-ES_tradnl" baseline="0" dirty="0" err="1"/>
              <a:t>önemli</a:t>
            </a:r>
            <a:r>
              <a:rPr lang="es-ES_tradnl" baseline="0" dirty="0"/>
              <a:t> </a:t>
            </a:r>
            <a:r>
              <a:rPr lang="es-ES_tradnl" baseline="0" dirty="0" err="1"/>
              <a:t>bir</a:t>
            </a:r>
            <a:r>
              <a:rPr lang="es-ES_tradnl" baseline="0" dirty="0"/>
              <a:t> </a:t>
            </a:r>
            <a:r>
              <a:rPr lang="es-ES_tradnl" baseline="0" dirty="0" err="1"/>
              <a:t>parçası</a:t>
            </a:r>
            <a:r>
              <a:rPr lang="es-ES_tradnl" baseline="0" dirty="0"/>
              <a:t> </a:t>
            </a:r>
            <a:r>
              <a:rPr lang="es-ES_tradnl" baseline="0" dirty="0" err="1"/>
              <a:t>olan</a:t>
            </a:r>
            <a:r>
              <a:rPr lang="es-ES_tradnl" baseline="0" dirty="0"/>
              <a:t> ASIN </a:t>
            </a:r>
            <a:r>
              <a:rPr lang="es-ES_tradnl" baseline="0" dirty="0" err="1"/>
              <a:t>numarası</a:t>
            </a:r>
            <a:r>
              <a:rPr lang="es-ES_tradnl" baseline="0" dirty="0"/>
              <a:t>, o </a:t>
            </a:r>
            <a:r>
              <a:rPr lang="es-ES_tradnl" baseline="0" dirty="0" err="1"/>
              <a:t>ürüne</a:t>
            </a:r>
            <a:r>
              <a:rPr lang="es-ES_tradnl" baseline="0" dirty="0"/>
              <a:t> </a:t>
            </a:r>
            <a:r>
              <a:rPr lang="es-ES_tradnl" baseline="0" dirty="0" err="1"/>
              <a:t>ait</a:t>
            </a:r>
            <a:r>
              <a:rPr lang="es-ES_tradnl" baseline="0" dirty="0"/>
              <a:t> </a:t>
            </a:r>
            <a:r>
              <a:rPr lang="es-ES_tradnl" baseline="0" dirty="0" err="1"/>
              <a:t>tüm</a:t>
            </a:r>
            <a:r>
              <a:rPr lang="es-ES_tradnl" baseline="0" dirty="0"/>
              <a:t> </a:t>
            </a:r>
            <a:r>
              <a:rPr lang="es-ES_tradnl" baseline="0" dirty="0" err="1"/>
              <a:t>teklifleri</a:t>
            </a:r>
            <a:r>
              <a:rPr lang="es-ES_tradnl" baseline="0" dirty="0"/>
              <a:t> </a:t>
            </a:r>
            <a:r>
              <a:rPr lang="es-ES_tradnl" baseline="0" dirty="0" err="1"/>
              <a:t>bir</a:t>
            </a:r>
            <a:r>
              <a:rPr lang="es-ES_tradnl" baseline="0" dirty="0"/>
              <a:t> arada </a:t>
            </a:r>
            <a:r>
              <a:rPr lang="es-ES_tradnl" baseline="0" dirty="0" err="1"/>
              <a:t>tutar</a:t>
            </a:r>
            <a:r>
              <a:rPr lang="es-ES_tradnl" baseline="0" dirty="0"/>
              <a:t> ve </a:t>
            </a:r>
            <a:r>
              <a:rPr lang="es-ES_tradnl" baseline="0" dirty="0" err="1"/>
              <a:t>her</a:t>
            </a:r>
            <a:r>
              <a:rPr lang="es-ES_tradnl" baseline="0" dirty="0"/>
              <a:t> </a:t>
            </a:r>
            <a:r>
              <a:rPr lang="es-ES_tradnl" baseline="0" dirty="0" err="1"/>
              <a:t>tekil</a:t>
            </a:r>
            <a:r>
              <a:rPr lang="es-ES_tradnl" baseline="0" dirty="0"/>
              <a:t> </a:t>
            </a:r>
            <a:r>
              <a:rPr lang="es-ES_tradnl" baseline="0" dirty="0" err="1"/>
              <a:t>barkod</a:t>
            </a:r>
            <a:r>
              <a:rPr lang="es-ES_tradnl" baseline="0" dirty="0"/>
              <a:t> </a:t>
            </a:r>
            <a:r>
              <a:rPr lang="es-ES_tradnl" baseline="0" dirty="0" err="1"/>
              <a:t>için</a:t>
            </a:r>
            <a:r>
              <a:rPr lang="es-ES_tradnl" baseline="0" dirty="0"/>
              <a:t> </a:t>
            </a:r>
            <a:r>
              <a:rPr lang="es-ES_tradnl" baseline="0" dirty="0" err="1"/>
              <a:t>eşsizdir</a:t>
            </a:r>
            <a:r>
              <a:rPr lang="es-ES_tradnl" baseline="0" dirty="0"/>
              <a:t>.</a:t>
            </a:r>
            <a:endParaRPr lang="es-ES_tradnl" dirty="0"/>
          </a:p>
        </p:txBody>
      </p:sp>
      <p:sp>
        <p:nvSpPr>
          <p:cNvPr id="4" name="Slide Number Placeholder 3"/>
          <p:cNvSpPr>
            <a:spLocks noGrp="1"/>
          </p:cNvSpPr>
          <p:nvPr>
            <p:ph type="sldNum" sz="quarter" idx="10"/>
          </p:nvPr>
        </p:nvSpPr>
        <p:spPr/>
        <p:txBody>
          <a:bodyPr/>
          <a:lstStyle/>
          <a:p>
            <a:fld id="{E7CAC4C0-DC0F-8042-B8B0-18FA963ED09E}" type="slidenum">
              <a:rPr lang="en-US" smtClean="0"/>
              <a:t>24</a:t>
            </a:fld>
            <a:endParaRPr lang="en-US"/>
          </a:p>
        </p:txBody>
      </p:sp>
    </p:spTree>
    <p:extLst>
      <p:ext uri="{BB962C8B-B14F-4D97-AF65-F5344CB8AC3E}">
        <p14:creationId xmlns:p14="http://schemas.microsoft.com/office/powerpoint/2010/main" val="42035718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Satın Alma </a:t>
            </a:r>
            <a:r>
              <a:rPr lang="en-US" b="1" dirty="0" err="1"/>
              <a:t>Kutusu'nu</a:t>
            </a:r>
            <a:r>
              <a:rPr lang="en-US" b="1" dirty="0"/>
              <a:t> </a:t>
            </a:r>
            <a:r>
              <a:rPr lang="en-US" b="1" dirty="0" err="1"/>
              <a:t>Kazanma</a:t>
            </a:r>
            <a:r>
              <a:rPr lang="en-US" b="1" dirty="0"/>
              <a:t> </a:t>
            </a:r>
          </a:p>
          <a:p>
            <a:r>
              <a:rPr lang="en-US" dirty="0"/>
              <a:t>Satın Alma </a:t>
            </a:r>
            <a:r>
              <a:rPr lang="en-US" dirty="0" err="1"/>
              <a:t>Kutusu'nu</a:t>
            </a:r>
            <a:r>
              <a:rPr lang="en-US" dirty="0"/>
              <a:t> </a:t>
            </a:r>
            <a:r>
              <a:rPr lang="en-US" dirty="0" err="1"/>
              <a:t>kazanmak</a:t>
            </a:r>
            <a:r>
              <a:rPr lang="en-US" dirty="0"/>
              <a:t> </a:t>
            </a:r>
            <a:r>
              <a:rPr lang="en-US" dirty="0" err="1"/>
              <a:t>için</a:t>
            </a:r>
            <a:r>
              <a:rPr lang="en-US" dirty="0"/>
              <a:t> </a:t>
            </a:r>
            <a:r>
              <a:rPr lang="en-US" dirty="0" err="1"/>
              <a:t>öncelikle</a:t>
            </a:r>
            <a:r>
              <a:rPr lang="en-US" dirty="0"/>
              <a:t> </a:t>
            </a:r>
            <a:r>
              <a:rPr lang="en-US" dirty="0" err="1"/>
              <a:t>kendinizin</a:t>
            </a:r>
            <a:r>
              <a:rPr lang="en-US" dirty="0"/>
              <a:t> </a:t>
            </a:r>
            <a:r>
              <a:rPr lang="en-US" dirty="0" err="1"/>
              <a:t>ve</a:t>
            </a:r>
            <a:r>
              <a:rPr lang="en-US" dirty="0"/>
              <a:t> </a:t>
            </a:r>
            <a:r>
              <a:rPr lang="en-US" dirty="0" err="1"/>
              <a:t>listelenen</a:t>
            </a:r>
            <a:r>
              <a:rPr lang="en-US" dirty="0"/>
              <a:t> </a:t>
            </a:r>
            <a:r>
              <a:rPr lang="en-US" dirty="0" err="1"/>
              <a:t>ürünlerinizin</a:t>
            </a:r>
            <a:r>
              <a:rPr lang="en-US" dirty="0"/>
              <a:t> </a:t>
            </a:r>
            <a:r>
              <a:rPr lang="en-US" dirty="0" err="1"/>
              <a:t>buna</a:t>
            </a:r>
            <a:r>
              <a:rPr lang="en-US" dirty="0"/>
              <a:t> </a:t>
            </a:r>
            <a:r>
              <a:rPr lang="en-US" dirty="0" err="1">
                <a:hlinkClick r:id="rId3"/>
              </a:rPr>
              <a:t>uygunluğundan</a:t>
            </a:r>
            <a:r>
              <a:rPr lang="en-US" dirty="0">
                <a:hlinkClick r:id="rId3"/>
              </a:rPr>
              <a:t> </a:t>
            </a:r>
            <a:r>
              <a:rPr lang="en-US" dirty="0" err="1">
                <a:hlinkClick r:id="rId3"/>
              </a:rPr>
              <a:t>emin</a:t>
            </a:r>
            <a:r>
              <a:rPr lang="en-US" dirty="0">
                <a:hlinkClick r:id="rId3"/>
              </a:rPr>
              <a:t> </a:t>
            </a:r>
            <a:r>
              <a:rPr lang="en-US" dirty="0" err="1">
                <a:hlinkClick r:id="rId3"/>
              </a:rPr>
              <a:t>olun</a:t>
            </a:r>
            <a:r>
              <a:rPr lang="en-US" dirty="0">
                <a:hlinkClick r:id="rId3"/>
              </a:rPr>
              <a:t>.</a:t>
            </a:r>
            <a:r>
              <a:rPr lang="en-US" dirty="0"/>
              <a:t> </a:t>
            </a:r>
          </a:p>
          <a:p>
            <a:r>
              <a:rPr lang="en-US" dirty="0"/>
              <a:t>Satın Alma </a:t>
            </a:r>
            <a:r>
              <a:rPr lang="en-US" dirty="0" err="1"/>
              <a:t>Kutusu'nu</a:t>
            </a:r>
            <a:r>
              <a:rPr lang="en-US" dirty="0"/>
              <a:t> </a:t>
            </a:r>
            <a:r>
              <a:rPr lang="en-US" dirty="0" err="1"/>
              <a:t>kazanmak</a:t>
            </a:r>
            <a:r>
              <a:rPr lang="en-US" dirty="0"/>
              <a:t> </a:t>
            </a:r>
            <a:r>
              <a:rPr lang="en-US" dirty="0" err="1"/>
              <a:t>için</a:t>
            </a:r>
            <a:r>
              <a:rPr lang="en-US" dirty="0"/>
              <a:t> </a:t>
            </a:r>
            <a:r>
              <a:rPr lang="en-US" dirty="0" err="1"/>
              <a:t>uygun</a:t>
            </a:r>
            <a:r>
              <a:rPr lang="en-US" dirty="0"/>
              <a:t> </a:t>
            </a:r>
            <a:r>
              <a:rPr lang="en-US" dirty="0" err="1"/>
              <a:t>olmanız</a:t>
            </a:r>
            <a:r>
              <a:rPr lang="en-US" dirty="0"/>
              <a:t> </a:t>
            </a:r>
            <a:r>
              <a:rPr lang="en-US" dirty="0" err="1"/>
              <a:t>mutlaka</a:t>
            </a:r>
            <a:r>
              <a:rPr lang="en-US" dirty="0"/>
              <a:t> </a:t>
            </a:r>
            <a:r>
              <a:rPr lang="en-US" dirty="0" err="1"/>
              <a:t>kazanacağınız</a:t>
            </a:r>
            <a:r>
              <a:rPr lang="en-US" dirty="0"/>
              <a:t> </a:t>
            </a:r>
            <a:r>
              <a:rPr lang="en-US" dirty="0" err="1"/>
              <a:t>anlamına</a:t>
            </a:r>
            <a:r>
              <a:rPr lang="en-US" dirty="0"/>
              <a:t> </a:t>
            </a:r>
            <a:r>
              <a:rPr lang="en-US" dirty="0" err="1"/>
              <a:t>gelmez</a:t>
            </a:r>
            <a:r>
              <a:rPr lang="en-US" dirty="0"/>
              <a:t>, </a:t>
            </a:r>
            <a:r>
              <a:rPr lang="en-US" dirty="0" err="1"/>
              <a:t>fakat</a:t>
            </a:r>
            <a:r>
              <a:rPr lang="en-US" dirty="0"/>
              <a:t> </a:t>
            </a:r>
            <a:r>
              <a:rPr lang="en-US" dirty="0" err="1"/>
              <a:t>şansınızı</a:t>
            </a:r>
            <a:r>
              <a:rPr lang="en-US" dirty="0"/>
              <a:t> </a:t>
            </a:r>
            <a:r>
              <a:rPr lang="en-US" dirty="0" err="1"/>
              <a:t>artırmak</a:t>
            </a:r>
            <a:r>
              <a:rPr lang="en-US" dirty="0"/>
              <a:t> </a:t>
            </a:r>
            <a:r>
              <a:rPr lang="en-US" dirty="0" err="1"/>
              <a:t>için</a:t>
            </a:r>
            <a:r>
              <a:rPr lang="en-US" dirty="0"/>
              <a:t> </a:t>
            </a:r>
            <a:r>
              <a:rPr lang="en-US" dirty="0" err="1"/>
              <a:t>yapabileceğiniz</a:t>
            </a:r>
            <a:r>
              <a:rPr lang="en-US" dirty="0"/>
              <a:t> </a:t>
            </a:r>
            <a:r>
              <a:rPr lang="en-US" dirty="0" err="1"/>
              <a:t>bazı</a:t>
            </a:r>
            <a:r>
              <a:rPr lang="en-US" dirty="0"/>
              <a:t> </a:t>
            </a:r>
            <a:r>
              <a:rPr lang="en-US" dirty="0" err="1"/>
              <a:t>şeyler</a:t>
            </a:r>
            <a:r>
              <a:rPr lang="en-US" dirty="0"/>
              <a:t> </a:t>
            </a:r>
            <a:r>
              <a:rPr lang="en-US" dirty="0" err="1"/>
              <a:t>vardır</a:t>
            </a:r>
            <a:r>
              <a:rPr lang="en-US" dirty="0"/>
              <a:t>.</a:t>
            </a:r>
          </a:p>
          <a:p>
            <a:r>
              <a:rPr lang="en-US" b="1" dirty="0"/>
              <a:t>I. </a:t>
            </a:r>
            <a:r>
              <a:rPr lang="en-US" b="1" dirty="0" err="1"/>
              <a:t>Ürünlerinizi</a:t>
            </a:r>
            <a:r>
              <a:rPr lang="en-US" b="1" dirty="0"/>
              <a:t> </a:t>
            </a:r>
            <a:r>
              <a:rPr lang="en-US" b="1" dirty="0" err="1"/>
              <a:t>rekabetçi</a:t>
            </a:r>
            <a:r>
              <a:rPr lang="en-US" b="1" dirty="0"/>
              <a:t> </a:t>
            </a:r>
            <a:r>
              <a:rPr lang="en-US" b="1" dirty="0" err="1"/>
              <a:t>bir</a:t>
            </a:r>
            <a:r>
              <a:rPr lang="en-US" b="1" dirty="0"/>
              <a:t> </a:t>
            </a:r>
            <a:r>
              <a:rPr lang="en-US" b="1" dirty="0" err="1"/>
              <a:t>şekilde</a:t>
            </a:r>
            <a:r>
              <a:rPr lang="en-US" b="1" dirty="0"/>
              <a:t> </a:t>
            </a:r>
            <a:r>
              <a:rPr lang="en-US" b="1" dirty="0" err="1"/>
              <a:t>fiyatlandırın</a:t>
            </a:r>
            <a:r>
              <a:rPr lang="en-US" b="1" dirty="0"/>
              <a:t> </a:t>
            </a:r>
          </a:p>
          <a:p>
            <a:r>
              <a:rPr lang="en-US" dirty="0" err="1"/>
              <a:t>Ürünlerinizi</a:t>
            </a:r>
            <a:r>
              <a:rPr lang="en-US" dirty="0"/>
              <a:t> </a:t>
            </a:r>
            <a:r>
              <a:rPr lang="en-US" dirty="0" err="1"/>
              <a:t>rekabetçi</a:t>
            </a:r>
            <a:r>
              <a:rPr lang="en-US" dirty="0"/>
              <a:t> </a:t>
            </a:r>
            <a:r>
              <a:rPr lang="en-US" dirty="0" err="1"/>
              <a:t>bir</a:t>
            </a:r>
            <a:r>
              <a:rPr lang="en-US" dirty="0"/>
              <a:t> </a:t>
            </a:r>
            <a:r>
              <a:rPr lang="en-US" dirty="0" err="1"/>
              <a:t>şekilde</a:t>
            </a:r>
            <a:r>
              <a:rPr lang="en-US" dirty="0"/>
              <a:t> </a:t>
            </a:r>
            <a:r>
              <a:rPr lang="en-US" dirty="0" err="1"/>
              <a:t>fiyatlandırdığınızdan</a:t>
            </a:r>
            <a:r>
              <a:rPr lang="en-US" dirty="0"/>
              <a:t> </a:t>
            </a:r>
            <a:r>
              <a:rPr lang="en-US" dirty="0" err="1"/>
              <a:t>emin</a:t>
            </a:r>
            <a:r>
              <a:rPr lang="en-US" dirty="0"/>
              <a:t> </a:t>
            </a:r>
            <a:r>
              <a:rPr lang="en-US" dirty="0" err="1"/>
              <a:t>olmanın</a:t>
            </a:r>
            <a:r>
              <a:rPr lang="en-US" dirty="0"/>
              <a:t> </a:t>
            </a:r>
            <a:r>
              <a:rPr lang="en-US" dirty="0" err="1"/>
              <a:t>birkaç</a:t>
            </a:r>
            <a:r>
              <a:rPr lang="en-US" dirty="0"/>
              <a:t> </a:t>
            </a:r>
            <a:r>
              <a:rPr lang="en-US" dirty="0" err="1"/>
              <a:t>yolu</a:t>
            </a:r>
            <a:r>
              <a:rPr lang="en-US" dirty="0"/>
              <a:t> </a:t>
            </a:r>
            <a:r>
              <a:rPr lang="en-US" dirty="0" err="1"/>
              <a:t>vardır</a:t>
            </a:r>
            <a:r>
              <a:rPr lang="en-US" dirty="0"/>
              <a:t>. </a:t>
            </a:r>
          </a:p>
          <a:p>
            <a:r>
              <a:rPr lang="en-US" dirty="0"/>
              <a:t>Satın Alma </a:t>
            </a:r>
            <a:r>
              <a:rPr lang="en-US" dirty="0" err="1"/>
              <a:t>Kutusu</a:t>
            </a:r>
            <a:r>
              <a:rPr lang="en-US" dirty="0"/>
              <a:t> </a:t>
            </a:r>
            <a:r>
              <a:rPr lang="en-US" dirty="0" err="1"/>
              <a:t>Fiyatı</a:t>
            </a:r>
            <a:r>
              <a:rPr lang="en-US" dirty="0"/>
              <a:t> </a:t>
            </a:r>
            <a:r>
              <a:rPr lang="en-US" dirty="0" err="1"/>
              <a:t>sütununda</a:t>
            </a:r>
            <a:r>
              <a:rPr lang="en-US" dirty="0"/>
              <a:t> </a:t>
            </a:r>
            <a:r>
              <a:rPr lang="en-US" dirty="0" err="1"/>
              <a:t>kazanan</a:t>
            </a:r>
            <a:r>
              <a:rPr lang="en-US" dirty="0"/>
              <a:t> </a:t>
            </a:r>
            <a:r>
              <a:rPr lang="en-US" dirty="0" err="1"/>
              <a:t>teklifin</a:t>
            </a:r>
            <a:r>
              <a:rPr lang="en-US" dirty="0"/>
              <a:t> </a:t>
            </a:r>
            <a:r>
              <a:rPr lang="en-US" dirty="0" err="1"/>
              <a:t>gösterildiği</a:t>
            </a:r>
            <a:r>
              <a:rPr lang="en-US" dirty="0"/>
              <a:t> (</a:t>
            </a:r>
            <a:r>
              <a:rPr lang="en-US" dirty="0" err="1"/>
              <a:t>kazanan</a:t>
            </a:r>
            <a:r>
              <a:rPr lang="en-US" dirty="0"/>
              <a:t> </a:t>
            </a:r>
            <a:r>
              <a:rPr lang="en-US" dirty="0" err="1"/>
              <a:t>teklif</a:t>
            </a:r>
            <a:r>
              <a:rPr lang="en-US" dirty="0"/>
              <a:t> </a:t>
            </a:r>
            <a:r>
              <a:rPr lang="en-US" dirty="0" err="1"/>
              <a:t>sizinkisi</a:t>
            </a:r>
            <a:r>
              <a:rPr lang="en-US" dirty="0"/>
              <a:t> </a:t>
            </a:r>
            <a:r>
              <a:rPr lang="en-US" dirty="0" err="1"/>
              <a:t>olmasa</a:t>
            </a:r>
            <a:r>
              <a:rPr lang="en-US" dirty="0"/>
              <a:t> bile) </a:t>
            </a:r>
            <a:r>
              <a:rPr lang="en-US" dirty="0" err="1">
                <a:hlinkClick r:id="rId4"/>
              </a:rPr>
              <a:t>Fiyatlandırma</a:t>
            </a:r>
            <a:r>
              <a:rPr lang="en-US" dirty="0">
                <a:hlinkClick r:id="rId4"/>
              </a:rPr>
              <a:t> </a:t>
            </a:r>
            <a:r>
              <a:rPr lang="en-US" dirty="0" err="1">
                <a:hlinkClick r:id="rId4"/>
              </a:rPr>
              <a:t>Yönetimi</a:t>
            </a:r>
            <a:r>
              <a:rPr lang="en-US" dirty="0"/>
              <a:t> </a:t>
            </a:r>
            <a:r>
              <a:rPr lang="en-US" dirty="0" err="1"/>
              <a:t>sayfasını</a:t>
            </a:r>
            <a:r>
              <a:rPr lang="en-US" dirty="0"/>
              <a:t> </a:t>
            </a:r>
            <a:r>
              <a:rPr lang="en-US" dirty="0" err="1"/>
              <a:t>ziyaret</a:t>
            </a:r>
            <a:r>
              <a:rPr lang="en-US" dirty="0"/>
              <a:t> </a:t>
            </a:r>
            <a:r>
              <a:rPr lang="en-US" dirty="0" err="1"/>
              <a:t>edin</a:t>
            </a:r>
            <a:r>
              <a:rPr lang="en-US" dirty="0"/>
              <a:t>. </a:t>
            </a:r>
          </a:p>
          <a:p>
            <a:r>
              <a:rPr lang="en-US" dirty="0" err="1"/>
              <a:t>Fiyatlarınız</a:t>
            </a:r>
            <a:r>
              <a:rPr lang="en-US" dirty="0"/>
              <a:t> </a:t>
            </a:r>
            <a:r>
              <a:rPr lang="en-US" dirty="0" err="1"/>
              <a:t>ve</a:t>
            </a:r>
            <a:r>
              <a:rPr lang="en-US" dirty="0"/>
              <a:t> </a:t>
            </a:r>
            <a:r>
              <a:rPr lang="en-US" dirty="0" err="1"/>
              <a:t>bu</a:t>
            </a:r>
            <a:r>
              <a:rPr lang="en-US" dirty="0"/>
              <a:t> </a:t>
            </a:r>
            <a:r>
              <a:rPr lang="en-US" dirty="0" err="1"/>
              <a:t>fiyatların</a:t>
            </a:r>
            <a:r>
              <a:rPr lang="en-US" dirty="0"/>
              <a:t> </a:t>
            </a:r>
            <a:r>
              <a:rPr lang="en-US" dirty="0" err="1"/>
              <a:t>diğer</a:t>
            </a:r>
            <a:r>
              <a:rPr lang="en-US" dirty="0"/>
              <a:t> </a:t>
            </a:r>
            <a:r>
              <a:rPr lang="en-US" dirty="0" err="1"/>
              <a:t>tekliflerle</a:t>
            </a:r>
            <a:r>
              <a:rPr lang="en-US" dirty="0"/>
              <a:t> </a:t>
            </a:r>
            <a:r>
              <a:rPr lang="en-US" dirty="0" err="1"/>
              <a:t>kıyası</a:t>
            </a:r>
            <a:r>
              <a:rPr lang="en-US" dirty="0"/>
              <a:t> </a:t>
            </a:r>
            <a:r>
              <a:rPr lang="en-US" dirty="0" err="1"/>
              <a:t>hakkında</a:t>
            </a:r>
            <a:r>
              <a:rPr lang="en-US" dirty="0"/>
              <a:t> </a:t>
            </a:r>
            <a:r>
              <a:rPr lang="en-US" dirty="0" err="1"/>
              <a:t>gerçek</a:t>
            </a:r>
            <a:r>
              <a:rPr lang="en-US" dirty="0"/>
              <a:t> </a:t>
            </a:r>
            <a:r>
              <a:rPr lang="en-US" dirty="0" err="1"/>
              <a:t>zamanlı</a:t>
            </a:r>
            <a:r>
              <a:rPr lang="en-US" dirty="0"/>
              <a:t> </a:t>
            </a:r>
            <a:r>
              <a:rPr lang="en-US" dirty="0" err="1"/>
              <a:t>verilere</a:t>
            </a:r>
            <a:r>
              <a:rPr lang="en-US" dirty="0"/>
              <a:t> </a:t>
            </a:r>
            <a:r>
              <a:rPr lang="en-US" dirty="0" err="1"/>
              <a:t>ulaşmak</a:t>
            </a:r>
            <a:r>
              <a:rPr lang="en-US" dirty="0"/>
              <a:t> </a:t>
            </a:r>
            <a:r>
              <a:rPr lang="en-US" dirty="0" err="1"/>
              <a:t>için</a:t>
            </a:r>
            <a:r>
              <a:rPr lang="en-US" dirty="0"/>
              <a:t> </a:t>
            </a:r>
            <a:r>
              <a:rPr lang="en-US" dirty="0" err="1">
                <a:hlinkClick r:id="rId5"/>
              </a:rPr>
              <a:t>Fiyatlandırma</a:t>
            </a:r>
            <a:r>
              <a:rPr lang="en-US" dirty="0">
                <a:hlinkClick r:id="rId5"/>
              </a:rPr>
              <a:t> </a:t>
            </a:r>
            <a:r>
              <a:rPr lang="en-US" dirty="0" err="1">
                <a:hlinkClick r:id="rId5"/>
              </a:rPr>
              <a:t>Gösterge</a:t>
            </a:r>
            <a:r>
              <a:rPr lang="en-US" dirty="0">
                <a:hlinkClick r:id="rId5"/>
              </a:rPr>
              <a:t> </a:t>
            </a:r>
            <a:r>
              <a:rPr lang="en-US" dirty="0" err="1">
                <a:hlinkClick r:id="rId5"/>
              </a:rPr>
              <a:t>Paneli</a:t>
            </a:r>
            <a:r>
              <a:rPr lang="en-US" dirty="0" err="1"/>
              <a:t>'ne</a:t>
            </a:r>
            <a:r>
              <a:rPr lang="en-US" dirty="0"/>
              <a:t> </a:t>
            </a:r>
            <a:r>
              <a:rPr lang="en-US" dirty="0" err="1"/>
              <a:t>bakın</a:t>
            </a:r>
            <a:r>
              <a:rPr lang="en-US" dirty="0"/>
              <a:t>. </a:t>
            </a:r>
          </a:p>
          <a:p>
            <a:r>
              <a:rPr lang="en-US" dirty="0" err="1">
                <a:hlinkClick r:id="rId6"/>
              </a:rPr>
              <a:t>Satış</a:t>
            </a:r>
            <a:r>
              <a:rPr lang="en-US" dirty="0">
                <a:hlinkClick r:id="rId6"/>
              </a:rPr>
              <a:t> </a:t>
            </a:r>
            <a:r>
              <a:rPr lang="en-US" dirty="0" err="1">
                <a:hlinkClick r:id="rId6"/>
              </a:rPr>
              <a:t>Koçu</a:t>
            </a:r>
            <a:r>
              <a:rPr lang="en-US" dirty="0">
                <a:hlinkClick r:id="rId6"/>
              </a:rPr>
              <a:t> </a:t>
            </a:r>
            <a:r>
              <a:rPr lang="en-US" dirty="0" err="1">
                <a:hlinkClick r:id="rId6"/>
              </a:rPr>
              <a:t>Fiyatlandırma</a:t>
            </a:r>
            <a:r>
              <a:rPr lang="en-US" dirty="0">
                <a:hlinkClick r:id="rId6"/>
              </a:rPr>
              <a:t> </a:t>
            </a:r>
            <a:r>
              <a:rPr lang="en-US" dirty="0" err="1">
                <a:hlinkClick r:id="rId6"/>
              </a:rPr>
              <a:t>Raporu</a:t>
            </a:r>
            <a:r>
              <a:rPr lang="en-US" dirty="0"/>
              <a:t> </a:t>
            </a:r>
            <a:r>
              <a:rPr lang="en-US" dirty="0" err="1"/>
              <a:t>içinde</a:t>
            </a:r>
            <a:r>
              <a:rPr lang="en-US" dirty="0"/>
              <a:t> </a:t>
            </a:r>
            <a:r>
              <a:rPr lang="en-US" dirty="0" err="1"/>
              <a:t>fiyatlandırma</a:t>
            </a:r>
            <a:r>
              <a:rPr lang="en-US" dirty="0"/>
              <a:t> </a:t>
            </a:r>
            <a:r>
              <a:rPr lang="en-US" dirty="0" err="1"/>
              <a:t>önerilerinizi</a:t>
            </a:r>
            <a:r>
              <a:rPr lang="en-US" dirty="0"/>
              <a:t> </a:t>
            </a:r>
            <a:r>
              <a:rPr lang="en-US" dirty="0" err="1"/>
              <a:t>görüntüleyin</a:t>
            </a:r>
            <a:r>
              <a:rPr lang="en-US" dirty="0"/>
              <a:t>. </a:t>
            </a:r>
          </a:p>
          <a:p>
            <a:r>
              <a:rPr lang="en-US" b="1" dirty="0"/>
              <a:t>II. Prime </a:t>
            </a:r>
            <a:r>
              <a:rPr lang="en-US" b="1" dirty="0" err="1"/>
              <a:t>ve</a:t>
            </a:r>
            <a:r>
              <a:rPr lang="en-US" b="1" dirty="0"/>
              <a:t> </a:t>
            </a:r>
            <a:r>
              <a:rPr lang="en-US" b="1" dirty="0" err="1"/>
              <a:t>ücretsiz</a:t>
            </a:r>
            <a:r>
              <a:rPr lang="en-US" b="1" dirty="0"/>
              <a:t> </a:t>
            </a:r>
            <a:r>
              <a:rPr lang="en-US" b="1" dirty="0" err="1"/>
              <a:t>kargo</a:t>
            </a:r>
            <a:r>
              <a:rPr lang="en-US" b="1" dirty="0"/>
              <a:t> </a:t>
            </a:r>
            <a:r>
              <a:rPr lang="en-US" b="1" dirty="0" err="1"/>
              <a:t>olanağı</a:t>
            </a:r>
            <a:r>
              <a:rPr lang="en-US" b="1" dirty="0"/>
              <a:t> </a:t>
            </a:r>
            <a:r>
              <a:rPr lang="en-US" b="1" dirty="0" err="1"/>
              <a:t>sunun</a:t>
            </a:r>
            <a:r>
              <a:rPr lang="en-US" b="1" dirty="0"/>
              <a:t> </a:t>
            </a:r>
          </a:p>
          <a:p>
            <a:r>
              <a:rPr lang="en-US" dirty="0" err="1"/>
              <a:t>Daha</a:t>
            </a:r>
            <a:r>
              <a:rPr lang="en-US" dirty="0"/>
              <a:t> </a:t>
            </a:r>
            <a:r>
              <a:rPr lang="en-US" dirty="0" err="1"/>
              <a:t>hızlı</a:t>
            </a:r>
            <a:r>
              <a:rPr lang="en-US" dirty="0"/>
              <a:t> </a:t>
            </a:r>
            <a:r>
              <a:rPr lang="en-US" dirty="0" err="1"/>
              <a:t>kargo</a:t>
            </a:r>
            <a:r>
              <a:rPr lang="en-US" dirty="0"/>
              <a:t> </a:t>
            </a:r>
            <a:r>
              <a:rPr lang="en-US" dirty="0" err="1"/>
              <a:t>seçenekleri</a:t>
            </a:r>
            <a:r>
              <a:rPr lang="en-US" dirty="0"/>
              <a:t> </a:t>
            </a:r>
            <a:r>
              <a:rPr lang="en-US" dirty="0" err="1"/>
              <a:t>sunan</a:t>
            </a:r>
            <a:r>
              <a:rPr lang="en-US" dirty="0"/>
              <a:t> </a:t>
            </a:r>
            <a:r>
              <a:rPr lang="en-US" dirty="0" err="1"/>
              <a:t>satıcıların</a:t>
            </a:r>
            <a:r>
              <a:rPr lang="en-US" dirty="0"/>
              <a:t> Satın Alma </a:t>
            </a:r>
            <a:r>
              <a:rPr lang="en-US" dirty="0" err="1"/>
              <a:t>Kutusu'nu</a:t>
            </a:r>
            <a:r>
              <a:rPr lang="en-US" dirty="0"/>
              <a:t> </a:t>
            </a:r>
            <a:r>
              <a:rPr lang="en-US" dirty="0" err="1"/>
              <a:t>kazanma</a:t>
            </a:r>
            <a:r>
              <a:rPr lang="en-US" dirty="0"/>
              <a:t> </a:t>
            </a:r>
            <a:r>
              <a:rPr lang="en-US" dirty="0" err="1"/>
              <a:t>olasılığı</a:t>
            </a:r>
            <a:r>
              <a:rPr lang="en-US" dirty="0"/>
              <a:t> </a:t>
            </a:r>
            <a:r>
              <a:rPr lang="en-US" dirty="0" err="1"/>
              <a:t>daha</a:t>
            </a:r>
            <a:r>
              <a:rPr lang="en-US" dirty="0"/>
              <a:t> </a:t>
            </a:r>
            <a:r>
              <a:rPr lang="en-US" dirty="0" err="1"/>
              <a:t>fazladır</a:t>
            </a:r>
            <a:r>
              <a:rPr lang="en-US" dirty="0"/>
              <a:t>. </a:t>
            </a:r>
            <a:r>
              <a:rPr lang="en-US" dirty="0" err="1">
                <a:hlinkClick r:id="rId7"/>
              </a:rPr>
              <a:t>Kargo</a:t>
            </a:r>
            <a:r>
              <a:rPr lang="en-US" dirty="0">
                <a:hlinkClick r:id="rId7"/>
              </a:rPr>
              <a:t> </a:t>
            </a:r>
            <a:r>
              <a:rPr lang="en-US" dirty="0" err="1">
                <a:hlinkClick r:id="rId7"/>
              </a:rPr>
              <a:t>Ayarları</a:t>
            </a:r>
            <a:r>
              <a:rPr lang="en-US" dirty="0"/>
              <a:t> </a:t>
            </a:r>
            <a:r>
              <a:rPr lang="en-US" dirty="0" err="1"/>
              <a:t>içinde</a:t>
            </a:r>
            <a:r>
              <a:rPr lang="en-US" dirty="0"/>
              <a:t> </a:t>
            </a:r>
            <a:r>
              <a:rPr lang="en-US" dirty="0" err="1"/>
              <a:t>mevcut</a:t>
            </a:r>
            <a:r>
              <a:rPr lang="en-US" dirty="0"/>
              <a:t> </a:t>
            </a:r>
            <a:r>
              <a:rPr lang="en-US" dirty="0" err="1"/>
              <a:t>seçeneklerinize</a:t>
            </a:r>
            <a:r>
              <a:rPr lang="en-US" dirty="0"/>
              <a:t> </a:t>
            </a:r>
            <a:r>
              <a:rPr lang="en-US" dirty="0" err="1"/>
              <a:t>bakabilirsiniz</a:t>
            </a:r>
            <a:r>
              <a:rPr lang="en-US" dirty="0"/>
              <a:t>.</a:t>
            </a:r>
          </a:p>
          <a:p>
            <a:r>
              <a:rPr lang="en-US" b="1" dirty="0"/>
              <a:t>Not: </a:t>
            </a:r>
            <a:r>
              <a:rPr lang="en-US" dirty="0" err="1"/>
              <a:t>Yalnızca</a:t>
            </a:r>
            <a:r>
              <a:rPr lang="en-US" dirty="0"/>
              <a:t> </a:t>
            </a:r>
            <a:r>
              <a:rPr lang="en-US" dirty="0" err="1"/>
              <a:t>müşterinin</a:t>
            </a:r>
            <a:r>
              <a:rPr lang="en-US" dirty="0"/>
              <a:t> </a:t>
            </a:r>
            <a:r>
              <a:rPr lang="en-US" dirty="0" err="1"/>
              <a:t>kargo</a:t>
            </a:r>
            <a:r>
              <a:rPr lang="en-US" dirty="0"/>
              <a:t> </a:t>
            </a:r>
            <a:r>
              <a:rPr lang="en-US" dirty="0" err="1"/>
              <a:t>adresine</a:t>
            </a:r>
            <a:r>
              <a:rPr lang="en-US" dirty="0"/>
              <a:t> </a:t>
            </a:r>
            <a:r>
              <a:rPr lang="en-US" dirty="0" err="1"/>
              <a:t>ürün</a:t>
            </a:r>
            <a:r>
              <a:rPr lang="en-US" dirty="0"/>
              <a:t> </a:t>
            </a:r>
            <a:r>
              <a:rPr lang="en-US" dirty="0" err="1"/>
              <a:t>gönderebilen</a:t>
            </a:r>
            <a:r>
              <a:rPr lang="en-US" dirty="0"/>
              <a:t> </a:t>
            </a:r>
            <a:r>
              <a:rPr lang="en-US" dirty="0" err="1"/>
              <a:t>satıcılar</a:t>
            </a:r>
            <a:r>
              <a:rPr lang="en-US" dirty="0"/>
              <a:t>, Satın Alma </a:t>
            </a:r>
            <a:r>
              <a:rPr lang="en-US" dirty="0" err="1"/>
              <a:t>Kutusu'nu</a:t>
            </a:r>
            <a:r>
              <a:rPr lang="en-US" dirty="0"/>
              <a:t> </a:t>
            </a:r>
            <a:r>
              <a:rPr lang="en-US" dirty="0" err="1"/>
              <a:t>kazanmaya</a:t>
            </a:r>
            <a:r>
              <a:rPr lang="en-US" dirty="0"/>
              <a:t> </a:t>
            </a:r>
            <a:r>
              <a:rPr lang="en-US" dirty="0" err="1"/>
              <a:t>uygundur</a:t>
            </a:r>
            <a:r>
              <a:rPr lang="en-US" dirty="0"/>
              <a:t>.</a:t>
            </a:r>
          </a:p>
          <a:p>
            <a:r>
              <a:rPr lang="en-US" b="1" dirty="0"/>
              <a:t>III. </a:t>
            </a:r>
            <a:r>
              <a:rPr lang="en-US" b="1" dirty="0" err="1"/>
              <a:t>Mükemmel</a:t>
            </a:r>
            <a:r>
              <a:rPr lang="en-US" b="1" dirty="0"/>
              <a:t> </a:t>
            </a:r>
            <a:r>
              <a:rPr lang="en-US" b="1" dirty="0" err="1"/>
              <a:t>müşteri</a:t>
            </a:r>
            <a:r>
              <a:rPr lang="en-US" b="1" dirty="0"/>
              <a:t> </a:t>
            </a:r>
            <a:r>
              <a:rPr lang="en-US" b="1" dirty="0" err="1"/>
              <a:t>hizmetleri</a:t>
            </a:r>
            <a:r>
              <a:rPr lang="en-US" b="1" dirty="0"/>
              <a:t> </a:t>
            </a:r>
            <a:r>
              <a:rPr lang="en-US" b="1" dirty="0" err="1"/>
              <a:t>sağlayın</a:t>
            </a:r>
            <a:r>
              <a:rPr lang="en-US" b="1" dirty="0"/>
              <a:t> </a:t>
            </a:r>
          </a:p>
          <a:p>
            <a:r>
              <a:rPr lang="en-US" dirty="0" err="1"/>
              <a:t>Müşteri</a:t>
            </a:r>
            <a:r>
              <a:rPr lang="en-US" dirty="0"/>
              <a:t> </a:t>
            </a:r>
            <a:r>
              <a:rPr lang="en-US" dirty="0" err="1"/>
              <a:t>hizmetleri</a:t>
            </a:r>
            <a:r>
              <a:rPr lang="en-US" dirty="0"/>
              <a:t> </a:t>
            </a:r>
            <a:r>
              <a:rPr lang="en-US" dirty="0" err="1"/>
              <a:t>kalitesini</a:t>
            </a:r>
            <a:r>
              <a:rPr lang="en-US" dirty="0"/>
              <a:t> </a:t>
            </a:r>
            <a:r>
              <a:rPr lang="en-US" dirty="0" err="1"/>
              <a:t>birkaç</a:t>
            </a:r>
            <a:r>
              <a:rPr lang="en-US" dirty="0"/>
              <a:t> </a:t>
            </a:r>
            <a:r>
              <a:rPr lang="en-US" dirty="0" err="1"/>
              <a:t>farklı</a:t>
            </a:r>
            <a:r>
              <a:rPr lang="en-US" dirty="0"/>
              <a:t> </a:t>
            </a:r>
            <a:r>
              <a:rPr lang="en-US" dirty="0" err="1"/>
              <a:t>yöntemle</a:t>
            </a:r>
            <a:r>
              <a:rPr lang="en-US" dirty="0"/>
              <a:t> </a:t>
            </a:r>
            <a:r>
              <a:rPr lang="en-US" dirty="0" err="1"/>
              <a:t>ölçeriz</a:t>
            </a:r>
            <a:r>
              <a:rPr lang="en-US" dirty="0"/>
              <a:t>. </a:t>
            </a:r>
            <a:r>
              <a:rPr lang="en-US" dirty="0" err="1"/>
              <a:t>Nasıl</a:t>
            </a:r>
            <a:r>
              <a:rPr lang="en-US" dirty="0"/>
              <a:t> </a:t>
            </a:r>
            <a:r>
              <a:rPr lang="en-US" dirty="0" err="1"/>
              <a:t>bir</a:t>
            </a:r>
            <a:r>
              <a:rPr lang="en-US" dirty="0"/>
              <a:t> </a:t>
            </a:r>
            <a:r>
              <a:rPr lang="en-US" dirty="0" err="1"/>
              <a:t>performans</a:t>
            </a:r>
            <a:r>
              <a:rPr lang="en-US" dirty="0"/>
              <a:t> </a:t>
            </a:r>
            <a:r>
              <a:rPr lang="en-US" dirty="0" err="1"/>
              <a:t>sergilediğinizi</a:t>
            </a:r>
            <a:r>
              <a:rPr lang="en-US" dirty="0"/>
              <a:t> </a:t>
            </a:r>
            <a:r>
              <a:rPr lang="en-US" dirty="0" err="1"/>
              <a:t>görmek</a:t>
            </a:r>
            <a:r>
              <a:rPr lang="en-US" dirty="0"/>
              <a:t> </a:t>
            </a:r>
            <a:r>
              <a:rPr lang="en-US" dirty="0" err="1"/>
              <a:t>için</a:t>
            </a:r>
            <a:r>
              <a:rPr lang="en-US" dirty="0"/>
              <a:t> </a:t>
            </a:r>
            <a:r>
              <a:rPr lang="en-US" dirty="0" err="1"/>
              <a:t>bkz</a:t>
            </a:r>
            <a:r>
              <a:rPr lang="en-US" dirty="0"/>
              <a:t>. </a:t>
            </a:r>
            <a:r>
              <a:rPr lang="en-US" dirty="0" err="1">
                <a:hlinkClick r:id="rId8"/>
              </a:rPr>
              <a:t>Satıcı</a:t>
            </a:r>
            <a:r>
              <a:rPr lang="en-US" dirty="0">
                <a:hlinkClick r:id="rId8"/>
              </a:rPr>
              <a:t> </a:t>
            </a:r>
            <a:r>
              <a:rPr lang="en-US" dirty="0" err="1">
                <a:hlinkClick r:id="rId8"/>
              </a:rPr>
              <a:t>Performansı</a:t>
            </a:r>
            <a:r>
              <a:rPr lang="en-US" dirty="0"/>
              <a:t>. Satın Alma </a:t>
            </a:r>
            <a:r>
              <a:rPr lang="en-US" dirty="0" err="1"/>
              <a:t>Kutusu</a:t>
            </a:r>
            <a:r>
              <a:rPr lang="en-US" dirty="0"/>
              <a:t> </a:t>
            </a:r>
            <a:r>
              <a:rPr lang="en-US" dirty="0" err="1"/>
              <a:t>durumunu</a:t>
            </a:r>
            <a:r>
              <a:rPr lang="en-US" dirty="0"/>
              <a:t> </a:t>
            </a:r>
            <a:r>
              <a:rPr lang="en-US" dirty="0" err="1"/>
              <a:t>değerlendirirken</a:t>
            </a:r>
            <a:r>
              <a:rPr lang="en-US" dirty="0"/>
              <a:t> </a:t>
            </a:r>
            <a:r>
              <a:rPr lang="en-US" dirty="0" err="1">
                <a:hlinkClick r:id="rId9"/>
              </a:rPr>
              <a:t>Kusurlu</a:t>
            </a:r>
            <a:r>
              <a:rPr lang="en-US" dirty="0">
                <a:hlinkClick r:id="rId9"/>
              </a:rPr>
              <a:t> </a:t>
            </a:r>
            <a:r>
              <a:rPr lang="en-US" dirty="0" err="1">
                <a:hlinkClick r:id="rId9"/>
              </a:rPr>
              <a:t>Sipariş</a:t>
            </a:r>
            <a:r>
              <a:rPr lang="en-US" dirty="0">
                <a:hlinkClick r:id="rId9"/>
              </a:rPr>
              <a:t> </a:t>
            </a:r>
            <a:r>
              <a:rPr lang="en-US" dirty="0" err="1">
                <a:hlinkClick r:id="rId9"/>
              </a:rPr>
              <a:t>Oranı</a:t>
            </a:r>
            <a:r>
              <a:rPr lang="en-US" dirty="0" err="1"/>
              <a:t>,gibi</a:t>
            </a:r>
            <a:r>
              <a:rPr lang="en-US" dirty="0"/>
              <a:t> </a:t>
            </a:r>
            <a:r>
              <a:rPr lang="en-US" dirty="0" err="1"/>
              <a:t>belirli</a:t>
            </a:r>
            <a:r>
              <a:rPr lang="en-US" dirty="0"/>
              <a:t> </a:t>
            </a:r>
            <a:r>
              <a:rPr lang="en-US" dirty="0" err="1"/>
              <a:t>istatistikler</a:t>
            </a:r>
            <a:r>
              <a:rPr lang="en-US" dirty="0"/>
              <a:t> </a:t>
            </a:r>
            <a:r>
              <a:rPr lang="en-US" dirty="0" err="1"/>
              <a:t>daha</a:t>
            </a:r>
            <a:r>
              <a:rPr lang="en-US" dirty="0"/>
              <a:t> </a:t>
            </a:r>
            <a:r>
              <a:rPr lang="en-US" dirty="0" err="1"/>
              <a:t>ağırlıklı</a:t>
            </a:r>
            <a:r>
              <a:rPr lang="en-US" dirty="0"/>
              <a:t> </a:t>
            </a:r>
            <a:r>
              <a:rPr lang="en-US" dirty="0" err="1"/>
              <a:t>olabilmekle</a:t>
            </a:r>
            <a:r>
              <a:rPr lang="en-US" dirty="0"/>
              <a:t> </a:t>
            </a:r>
            <a:r>
              <a:rPr lang="en-US" dirty="0" err="1"/>
              <a:t>birlikte</a:t>
            </a:r>
            <a:r>
              <a:rPr lang="en-US" dirty="0"/>
              <a:t>, </a:t>
            </a:r>
            <a:r>
              <a:rPr lang="en-US" dirty="0" err="1"/>
              <a:t>tüm</a:t>
            </a:r>
            <a:r>
              <a:rPr lang="en-US" dirty="0"/>
              <a:t> </a:t>
            </a:r>
            <a:r>
              <a:rPr lang="en-US" dirty="0" err="1"/>
              <a:t>mevcut</a:t>
            </a:r>
            <a:r>
              <a:rPr lang="en-US" dirty="0"/>
              <a:t> </a:t>
            </a:r>
            <a:r>
              <a:rPr lang="en-US" dirty="0" err="1"/>
              <a:t>istatistikleri</a:t>
            </a:r>
            <a:r>
              <a:rPr lang="en-US" dirty="0"/>
              <a:t> </a:t>
            </a:r>
            <a:r>
              <a:rPr lang="en-US" dirty="0" err="1"/>
              <a:t>dikkate</a:t>
            </a:r>
            <a:r>
              <a:rPr lang="en-US" dirty="0"/>
              <a:t> </a:t>
            </a:r>
            <a:r>
              <a:rPr lang="en-US" dirty="0" err="1"/>
              <a:t>alıyoruz</a:t>
            </a:r>
            <a:r>
              <a:rPr lang="en-US" dirty="0"/>
              <a:t>.</a:t>
            </a:r>
          </a:p>
          <a:p>
            <a:r>
              <a:rPr lang="en-US" dirty="0" err="1"/>
              <a:t>Satıcı</a:t>
            </a:r>
            <a:r>
              <a:rPr lang="en-US" dirty="0"/>
              <a:t> </a:t>
            </a:r>
            <a:r>
              <a:rPr lang="en-US" dirty="0" err="1"/>
              <a:t>performansınızın</a:t>
            </a:r>
            <a:r>
              <a:rPr lang="en-US" dirty="0"/>
              <a:t> ne </a:t>
            </a:r>
            <a:r>
              <a:rPr lang="en-US" dirty="0" err="1"/>
              <a:t>durumda</a:t>
            </a:r>
            <a:r>
              <a:rPr lang="en-US" dirty="0"/>
              <a:t> </a:t>
            </a:r>
            <a:r>
              <a:rPr lang="en-US" dirty="0" err="1"/>
              <a:t>olduğunu</a:t>
            </a:r>
            <a:r>
              <a:rPr lang="en-US" dirty="0"/>
              <a:t> </a:t>
            </a:r>
            <a:r>
              <a:rPr lang="en-US" dirty="0" err="1"/>
              <a:t>tüm</a:t>
            </a:r>
            <a:r>
              <a:rPr lang="en-US" dirty="0"/>
              <a:t> </a:t>
            </a:r>
            <a:r>
              <a:rPr lang="en-US" dirty="0" err="1"/>
              <a:t>yönleriyle</a:t>
            </a:r>
            <a:r>
              <a:rPr lang="en-US" dirty="0"/>
              <a:t> </a:t>
            </a:r>
            <a:r>
              <a:rPr lang="en-US" dirty="0" err="1"/>
              <a:t>bilmeniz</a:t>
            </a:r>
            <a:r>
              <a:rPr lang="en-US" dirty="0"/>
              <a:t>, hem Satın Alma </a:t>
            </a:r>
            <a:r>
              <a:rPr lang="en-US" dirty="0" err="1"/>
              <a:t>Kutusu'nu</a:t>
            </a:r>
            <a:r>
              <a:rPr lang="en-US" dirty="0"/>
              <a:t> </a:t>
            </a:r>
            <a:r>
              <a:rPr lang="en-US" dirty="0" err="1"/>
              <a:t>kazanma</a:t>
            </a:r>
            <a:r>
              <a:rPr lang="en-US" dirty="0"/>
              <a:t> </a:t>
            </a:r>
            <a:r>
              <a:rPr lang="en-US" dirty="0" err="1"/>
              <a:t>yolunda</a:t>
            </a:r>
            <a:r>
              <a:rPr lang="en-US" dirty="0"/>
              <a:t> </a:t>
            </a:r>
            <a:r>
              <a:rPr lang="en-US" dirty="0" err="1"/>
              <a:t>ilerlediğinizden</a:t>
            </a:r>
            <a:r>
              <a:rPr lang="en-US" dirty="0"/>
              <a:t> </a:t>
            </a:r>
            <a:r>
              <a:rPr lang="en-US" dirty="0" err="1"/>
              <a:t>emin</a:t>
            </a:r>
            <a:r>
              <a:rPr lang="en-US" dirty="0"/>
              <a:t> </a:t>
            </a:r>
            <a:r>
              <a:rPr lang="en-US" dirty="0" err="1"/>
              <a:t>olmak</a:t>
            </a:r>
            <a:r>
              <a:rPr lang="en-US" dirty="0"/>
              <a:t> hem de </a:t>
            </a:r>
            <a:r>
              <a:rPr lang="en-US" dirty="0" err="1"/>
              <a:t>müşterinin</a:t>
            </a:r>
            <a:r>
              <a:rPr lang="en-US" dirty="0"/>
              <a:t> </a:t>
            </a:r>
            <a:r>
              <a:rPr lang="en-US" dirty="0" err="1"/>
              <a:t>saygısını</a:t>
            </a:r>
            <a:r>
              <a:rPr lang="en-US" dirty="0"/>
              <a:t> </a:t>
            </a:r>
            <a:r>
              <a:rPr lang="en-US" dirty="0" err="1"/>
              <a:t>ve</a:t>
            </a:r>
            <a:r>
              <a:rPr lang="en-US" dirty="0"/>
              <a:t> </a:t>
            </a:r>
            <a:r>
              <a:rPr lang="en-US" dirty="0" err="1"/>
              <a:t>güvenini</a:t>
            </a:r>
            <a:r>
              <a:rPr lang="en-US" dirty="0"/>
              <a:t> </a:t>
            </a:r>
            <a:r>
              <a:rPr lang="en-US" dirty="0" err="1"/>
              <a:t>kazanmak</a:t>
            </a:r>
            <a:r>
              <a:rPr lang="en-US" dirty="0"/>
              <a:t> </a:t>
            </a:r>
            <a:r>
              <a:rPr lang="en-US" dirty="0" err="1"/>
              <a:t>için</a:t>
            </a:r>
            <a:r>
              <a:rPr lang="en-US" dirty="0"/>
              <a:t> </a:t>
            </a:r>
            <a:r>
              <a:rPr lang="en-US" dirty="0" err="1"/>
              <a:t>harika</a:t>
            </a:r>
            <a:r>
              <a:rPr lang="en-US" dirty="0"/>
              <a:t> </a:t>
            </a:r>
            <a:r>
              <a:rPr lang="en-US" dirty="0" err="1"/>
              <a:t>bir</a:t>
            </a:r>
            <a:r>
              <a:rPr lang="en-US" dirty="0"/>
              <a:t> </a:t>
            </a:r>
            <a:r>
              <a:rPr lang="en-US" dirty="0" err="1"/>
              <a:t>yoldur</a:t>
            </a:r>
            <a:r>
              <a:rPr lang="en-US" dirty="0"/>
              <a:t>.</a:t>
            </a:r>
          </a:p>
          <a:p>
            <a:r>
              <a:rPr lang="en-US" b="1" dirty="0"/>
              <a:t>IV. </a:t>
            </a:r>
            <a:r>
              <a:rPr lang="en-US" b="1" dirty="0" err="1"/>
              <a:t>Stokları</a:t>
            </a:r>
            <a:r>
              <a:rPr lang="en-US" b="1" dirty="0"/>
              <a:t> </a:t>
            </a:r>
            <a:r>
              <a:rPr lang="en-US" b="1" dirty="0" err="1"/>
              <a:t>hazır</a:t>
            </a:r>
            <a:r>
              <a:rPr lang="en-US" b="1" dirty="0"/>
              <a:t> </a:t>
            </a:r>
            <a:r>
              <a:rPr lang="en-US" b="1" dirty="0" err="1"/>
              <a:t>bulundurun</a:t>
            </a:r>
            <a:r>
              <a:rPr lang="en-US" b="1" dirty="0"/>
              <a:t> </a:t>
            </a:r>
          </a:p>
          <a:p>
            <a:r>
              <a:rPr lang="en-US" dirty="0" err="1"/>
              <a:t>Stoklarınız</a:t>
            </a:r>
            <a:r>
              <a:rPr lang="en-US" dirty="0"/>
              <a:t> </a:t>
            </a:r>
            <a:r>
              <a:rPr lang="en-US" dirty="0" err="1"/>
              <a:t>tükenirse</a:t>
            </a:r>
            <a:r>
              <a:rPr lang="en-US" dirty="0"/>
              <a:t> Satın Alma </a:t>
            </a:r>
            <a:r>
              <a:rPr lang="en-US" dirty="0" err="1"/>
              <a:t>Kutusu'nu</a:t>
            </a:r>
            <a:r>
              <a:rPr lang="en-US" dirty="0"/>
              <a:t> </a:t>
            </a:r>
            <a:r>
              <a:rPr lang="en-US" dirty="0" err="1"/>
              <a:t>kazanamazsınız</a:t>
            </a:r>
            <a:r>
              <a:rPr lang="en-US" dirty="0"/>
              <a:t>. </a:t>
            </a:r>
            <a:r>
              <a:rPr lang="en-US" dirty="0" err="1"/>
              <a:t>Envanterinizi</a:t>
            </a:r>
            <a:r>
              <a:rPr lang="en-US" dirty="0"/>
              <a:t> </a:t>
            </a:r>
            <a:r>
              <a:rPr lang="en-US" dirty="0" err="1"/>
              <a:t>güncel</a:t>
            </a:r>
            <a:r>
              <a:rPr lang="en-US" dirty="0"/>
              <a:t> </a:t>
            </a:r>
            <a:r>
              <a:rPr lang="en-US" dirty="0" err="1"/>
              <a:t>tutun</a:t>
            </a:r>
            <a:r>
              <a:rPr lang="en-US" dirty="0"/>
              <a:t> </a:t>
            </a:r>
            <a:r>
              <a:rPr lang="en-US" dirty="0" err="1"/>
              <a:t>ve</a:t>
            </a:r>
            <a:r>
              <a:rPr lang="en-US" dirty="0"/>
              <a:t> </a:t>
            </a:r>
            <a:r>
              <a:rPr lang="en-US" dirty="0" err="1"/>
              <a:t>hızlı</a:t>
            </a:r>
            <a:r>
              <a:rPr lang="en-US" dirty="0"/>
              <a:t> </a:t>
            </a:r>
            <a:r>
              <a:rPr lang="en-US" dirty="0" err="1"/>
              <a:t>satılan</a:t>
            </a:r>
            <a:r>
              <a:rPr lang="en-US" dirty="0"/>
              <a:t> </a:t>
            </a:r>
            <a:r>
              <a:rPr lang="en-US" dirty="0" err="1"/>
              <a:t>ürünler</a:t>
            </a:r>
            <a:r>
              <a:rPr lang="en-US" dirty="0"/>
              <a:t> </a:t>
            </a:r>
            <a:r>
              <a:rPr lang="en-US" dirty="0" err="1"/>
              <a:t>için</a:t>
            </a:r>
            <a:r>
              <a:rPr lang="en-US" dirty="0"/>
              <a:t> </a:t>
            </a:r>
            <a:r>
              <a:rPr lang="en-US" dirty="0" err="1"/>
              <a:t>buna</a:t>
            </a:r>
            <a:r>
              <a:rPr lang="en-US" dirty="0"/>
              <a:t> </a:t>
            </a:r>
            <a:r>
              <a:rPr lang="en-US" dirty="0" err="1"/>
              <a:t>göre</a:t>
            </a:r>
            <a:r>
              <a:rPr lang="en-US" dirty="0"/>
              <a:t> </a:t>
            </a:r>
            <a:r>
              <a:rPr lang="en-US" dirty="0" err="1"/>
              <a:t>bir</a:t>
            </a:r>
            <a:r>
              <a:rPr lang="en-US" dirty="0"/>
              <a:t> </a:t>
            </a:r>
            <a:r>
              <a:rPr lang="en-US" dirty="0" err="1"/>
              <a:t>planlama</a:t>
            </a:r>
            <a:r>
              <a:rPr lang="en-US" dirty="0"/>
              <a:t> </a:t>
            </a:r>
            <a:r>
              <a:rPr lang="en-US" dirty="0" err="1"/>
              <a:t>yapın</a:t>
            </a:r>
            <a:r>
              <a:rPr lang="en-US" dirty="0"/>
              <a:t>.</a:t>
            </a:r>
          </a:p>
          <a:p>
            <a:r>
              <a:rPr lang="en-US" dirty="0">
                <a:hlinkClick r:id="rId10"/>
              </a:rPr>
              <a:t>Amazon </a:t>
            </a:r>
            <a:r>
              <a:rPr lang="en-US" dirty="0" err="1">
                <a:hlinkClick r:id="rId10"/>
              </a:rPr>
              <a:t>Satış</a:t>
            </a:r>
            <a:r>
              <a:rPr lang="en-US" dirty="0">
                <a:hlinkClick r:id="rId10"/>
              </a:rPr>
              <a:t> </a:t>
            </a:r>
            <a:r>
              <a:rPr lang="en-US" dirty="0" err="1">
                <a:hlinkClick r:id="rId10"/>
              </a:rPr>
              <a:t>Koçu</a:t>
            </a:r>
            <a:r>
              <a:rPr lang="en-US" dirty="0"/>
              <a:t> </a:t>
            </a:r>
            <a:r>
              <a:rPr lang="en-US" dirty="0" err="1"/>
              <a:t>düşük</a:t>
            </a:r>
            <a:r>
              <a:rPr lang="en-US" dirty="0"/>
              <a:t> </a:t>
            </a:r>
            <a:r>
              <a:rPr lang="en-US" dirty="0" err="1"/>
              <a:t>envanter</a:t>
            </a:r>
            <a:r>
              <a:rPr lang="en-US" dirty="0"/>
              <a:t> </a:t>
            </a:r>
            <a:r>
              <a:rPr lang="en-US" dirty="0" err="1"/>
              <a:t>ve</a:t>
            </a:r>
            <a:r>
              <a:rPr lang="en-US" dirty="0"/>
              <a:t> </a:t>
            </a:r>
            <a:r>
              <a:rPr lang="en-US" dirty="0" err="1"/>
              <a:t>stok</a:t>
            </a:r>
            <a:r>
              <a:rPr lang="en-US" dirty="0"/>
              <a:t> </a:t>
            </a:r>
            <a:r>
              <a:rPr lang="en-US" dirty="0" err="1"/>
              <a:t>dışı</a:t>
            </a:r>
            <a:r>
              <a:rPr lang="en-US" dirty="0"/>
              <a:t> </a:t>
            </a:r>
            <a:r>
              <a:rPr lang="en-US" dirty="0" err="1"/>
              <a:t>envanter</a:t>
            </a:r>
            <a:r>
              <a:rPr lang="en-US" dirty="0"/>
              <a:t> </a:t>
            </a:r>
            <a:r>
              <a:rPr lang="en-US" dirty="0" err="1"/>
              <a:t>uyarılarını</a:t>
            </a:r>
            <a:r>
              <a:rPr lang="en-US" dirty="0"/>
              <a:t> size </a:t>
            </a:r>
            <a:r>
              <a:rPr lang="en-US" dirty="0" err="1"/>
              <a:t>göstererek</a:t>
            </a:r>
            <a:r>
              <a:rPr lang="en-US" dirty="0"/>
              <a:t>, ne zaman </a:t>
            </a:r>
            <a:r>
              <a:rPr lang="en-US" dirty="0" err="1"/>
              <a:t>stok</a:t>
            </a:r>
            <a:r>
              <a:rPr lang="en-US" dirty="0"/>
              <a:t> </a:t>
            </a:r>
            <a:r>
              <a:rPr lang="en-US" dirty="0" err="1"/>
              <a:t>yapılması</a:t>
            </a:r>
            <a:r>
              <a:rPr lang="en-US" dirty="0"/>
              <a:t> </a:t>
            </a:r>
            <a:r>
              <a:rPr lang="en-US" dirty="0" err="1"/>
              <a:t>gerektiğini</a:t>
            </a:r>
            <a:r>
              <a:rPr lang="en-US" dirty="0"/>
              <a:t> </a:t>
            </a:r>
            <a:r>
              <a:rPr lang="en-US" dirty="0" err="1"/>
              <a:t>gerçek</a:t>
            </a:r>
            <a:r>
              <a:rPr lang="en-US" dirty="0"/>
              <a:t> </a:t>
            </a:r>
            <a:r>
              <a:rPr lang="en-US" dirty="0" err="1"/>
              <a:t>zamanlı</a:t>
            </a:r>
            <a:r>
              <a:rPr lang="en-US" dirty="0"/>
              <a:t> </a:t>
            </a:r>
            <a:r>
              <a:rPr lang="en-US" dirty="0" err="1"/>
              <a:t>olarak</a:t>
            </a:r>
            <a:r>
              <a:rPr lang="en-US" dirty="0"/>
              <a:t> </a:t>
            </a:r>
            <a:r>
              <a:rPr lang="en-US" dirty="0" err="1"/>
              <a:t>bilmenizi</a:t>
            </a:r>
            <a:r>
              <a:rPr lang="en-US" dirty="0"/>
              <a:t> </a:t>
            </a:r>
            <a:r>
              <a:rPr lang="en-US" dirty="0" err="1"/>
              <a:t>sağlar</a:t>
            </a:r>
            <a:r>
              <a:rPr lang="en-US" dirty="0"/>
              <a:t>.</a:t>
            </a:r>
          </a:p>
          <a:p>
            <a:r>
              <a:rPr lang="en-US" b="1" dirty="0"/>
              <a:t>Satın Alma </a:t>
            </a:r>
            <a:r>
              <a:rPr lang="en-US" b="1" dirty="0" err="1"/>
              <a:t>Kutusu'nu</a:t>
            </a:r>
            <a:r>
              <a:rPr lang="en-US" b="1" dirty="0"/>
              <a:t> </a:t>
            </a:r>
            <a:r>
              <a:rPr lang="en-US" b="1" dirty="0" err="1"/>
              <a:t>kazanamamanız</a:t>
            </a:r>
            <a:r>
              <a:rPr lang="en-US" b="1" dirty="0"/>
              <a:t> </a:t>
            </a:r>
            <a:r>
              <a:rPr lang="en-US" b="1" dirty="0" err="1"/>
              <a:t>durumunda</a:t>
            </a:r>
            <a:r>
              <a:rPr lang="en-US" b="1" dirty="0"/>
              <a:t> </a:t>
            </a:r>
            <a:r>
              <a:rPr lang="en-US" b="1" dirty="0" err="1"/>
              <a:t>diğer</a:t>
            </a:r>
            <a:r>
              <a:rPr lang="en-US" b="1" dirty="0"/>
              <a:t> </a:t>
            </a:r>
            <a:r>
              <a:rPr lang="en-US" b="1" dirty="0" err="1"/>
              <a:t>seçenekler</a:t>
            </a:r>
            <a:r>
              <a:rPr lang="en-US" b="1" dirty="0"/>
              <a:t> </a:t>
            </a:r>
          </a:p>
          <a:p>
            <a:r>
              <a:rPr lang="en-US" dirty="0"/>
              <a:t>Satın Alma </a:t>
            </a:r>
            <a:r>
              <a:rPr lang="en-US" dirty="0" err="1"/>
              <a:t>Kutusu'nu</a:t>
            </a:r>
            <a:r>
              <a:rPr lang="en-US" dirty="0"/>
              <a:t> </a:t>
            </a:r>
            <a:r>
              <a:rPr lang="en-US" dirty="0" err="1"/>
              <a:t>kazanamayan</a:t>
            </a:r>
            <a:r>
              <a:rPr lang="en-US" dirty="0"/>
              <a:t> </a:t>
            </a:r>
            <a:r>
              <a:rPr lang="en-US" dirty="0" err="1"/>
              <a:t>liste</a:t>
            </a:r>
            <a:r>
              <a:rPr lang="en-US" dirty="0"/>
              <a:t> </a:t>
            </a:r>
            <a:r>
              <a:rPr lang="en-US" dirty="0" err="1"/>
              <a:t>kayıtları</a:t>
            </a:r>
            <a:r>
              <a:rPr lang="en-US" dirty="0"/>
              <a:t> </a:t>
            </a:r>
            <a:r>
              <a:rPr lang="en-US" dirty="0" err="1"/>
              <a:t>Diğer</a:t>
            </a:r>
            <a:r>
              <a:rPr lang="en-US" dirty="0"/>
              <a:t> </a:t>
            </a:r>
            <a:r>
              <a:rPr lang="en-US" dirty="0" err="1"/>
              <a:t>Teklifler</a:t>
            </a:r>
            <a:r>
              <a:rPr lang="en-US" dirty="0"/>
              <a:t> </a:t>
            </a:r>
            <a:r>
              <a:rPr lang="en-US" dirty="0" err="1"/>
              <a:t>kutusuna</a:t>
            </a:r>
            <a:r>
              <a:rPr lang="en-US" dirty="0"/>
              <a:t> </a:t>
            </a:r>
            <a:r>
              <a:rPr lang="en-US" dirty="0" err="1"/>
              <a:t>yerleştirilmeye</a:t>
            </a:r>
            <a:r>
              <a:rPr lang="en-US" dirty="0"/>
              <a:t> </a:t>
            </a:r>
            <a:r>
              <a:rPr lang="en-US" dirty="0" err="1"/>
              <a:t>uygundur</a:t>
            </a:r>
            <a:r>
              <a:rPr lang="en-US" dirty="0"/>
              <a:t> (</a:t>
            </a:r>
            <a:r>
              <a:rPr lang="en-US" dirty="0" err="1"/>
              <a:t>ancak</a:t>
            </a:r>
            <a:r>
              <a:rPr lang="en-US" dirty="0"/>
              <a:t> </a:t>
            </a:r>
            <a:r>
              <a:rPr lang="en-US" dirty="0" err="1"/>
              <a:t>Amazon'un</a:t>
            </a:r>
            <a:r>
              <a:rPr lang="en-US" dirty="0"/>
              <a:t> </a:t>
            </a:r>
            <a:r>
              <a:rPr lang="en-US" dirty="0" err="1"/>
              <a:t>bu</a:t>
            </a:r>
            <a:r>
              <a:rPr lang="en-US" dirty="0"/>
              <a:t> </a:t>
            </a:r>
            <a:r>
              <a:rPr lang="en-US" dirty="0" err="1"/>
              <a:t>iki</a:t>
            </a:r>
            <a:r>
              <a:rPr lang="en-US" dirty="0"/>
              <a:t> </a:t>
            </a:r>
            <a:r>
              <a:rPr lang="en-US" dirty="0" err="1"/>
              <a:t>konumdan</a:t>
            </a:r>
            <a:r>
              <a:rPr lang="en-US" dirty="0"/>
              <a:t> </a:t>
            </a:r>
            <a:r>
              <a:rPr lang="en-US" dirty="0" err="1"/>
              <a:t>birine</a:t>
            </a:r>
            <a:r>
              <a:rPr lang="en-US" dirty="0"/>
              <a:t> </a:t>
            </a:r>
            <a:r>
              <a:rPr lang="en-US" dirty="0" err="1"/>
              <a:t>yerleştirilmeyi</a:t>
            </a:r>
            <a:r>
              <a:rPr lang="en-US" dirty="0"/>
              <a:t> </a:t>
            </a:r>
            <a:r>
              <a:rPr lang="en-US" dirty="0" err="1"/>
              <a:t>garanti</a:t>
            </a:r>
            <a:r>
              <a:rPr lang="en-US" dirty="0"/>
              <a:t> </a:t>
            </a:r>
            <a:r>
              <a:rPr lang="en-US" dirty="0" err="1"/>
              <a:t>etmediğini</a:t>
            </a:r>
            <a:r>
              <a:rPr lang="en-US" dirty="0"/>
              <a:t> </a:t>
            </a:r>
            <a:r>
              <a:rPr lang="en-US" dirty="0" err="1"/>
              <a:t>unutmayın</a:t>
            </a:r>
            <a:r>
              <a:rPr lang="en-US" dirty="0"/>
              <a:t>).</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25</a:t>
            </a:fld>
            <a:endParaRPr lang="en-US"/>
          </a:p>
        </p:txBody>
      </p:sp>
    </p:spTree>
    <p:extLst>
      <p:ext uri="{BB962C8B-B14F-4D97-AF65-F5344CB8AC3E}">
        <p14:creationId xmlns:p14="http://schemas.microsoft.com/office/powerpoint/2010/main" val="33842655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n-US" b="0" dirty="0" err="1"/>
              <a:t>Satmak</a:t>
            </a:r>
            <a:r>
              <a:rPr lang="en-US" b="0" dirty="0"/>
              <a:t> </a:t>
            </a:r>
            <a:r>
              <a:rPr lang="en-US" b="0" dirty="0" err="1"/>
              <a:t>istediğiniz</a:t>
            </a:r>
            <a:r>
              <a:rPr lang="en-US" b="0" dirty="0"/>
              <a:t> </a:t>
            </a:r>
            <a:r>
              <a:rPr lang="en-US" b="0" dirty="0" err="1"/>
              <a:t>ürün</a:t>
            </a:r>
            <a:r>
              <a:rPr lang="en-US" b="0" dirty="0"/>
              <a:t> </a:t>
            </a:r>
            <a:r>
              <a:rPr lang="en-US" b="0" dirty="0" err="1"/>
              <a:t>Amazon’da</a:t>
            </a:r>
            <a:r>
              <a:rPr lang="en-US" b="0" dirty="0"/>
              <a:t> </a:t>
            </a:r>
            <a:r>
              <a:rPr lang="en-US" b="0" dirty="0" err="1"/>
              <a:t>daha</a:t>
            </a:r>
            <a:r>
              <a:rPr lang="en-US" b="0" dirty="0"/>
              <a:t> </a:t>
            </a:r>
            <a:r>
              <a:rPr lang="en-US" b="0" dirty="0" err="1"/>
              <a:t>önce</a:t>
            </a:r>
            <a:r>
              <a:rPr lang="en-US" b="0" dirty="0"/>
              <a:t> </a:t>
            </a:r>
            <a:r>
              <a:rPr lang="en-US" b="0" dirty="0" err="1"/>
              <a:t>listelenmişse</a:t>
            </a:r>
            <a:r>
              <a:rPr lang="en-US" b="0" dirty="0"/>
              <a:t>, </a:t>
            </a:r>
            <a:r>
              <a:rPr lang="en-US" b="0" dirty="0" err="1"/>
              <a:t>ürünü</a:t>
            </a:r>
            <a:r>
              <a:rPr lang="en-US" b="0" dirty="0"/>
              <a:t> Amazon </a:t>
            </a:r>
            <a:r>
              <a:rPr lang="en-US" b="0" dirty="0" err="1"/>
              <a:t>kataloğunda</a:t>
            </a:r>
            <a:r>
              <a:rPr lang="en-US" b="0" dirty="0"/>
              <a:t> </a:t>
            </a:r>
            <a:r>
              <a:rPr lang="en-US" b="0" dirty="0" err="1"/>
              <a:t>bulup</a:t>
            </a:r>
            <a:r>
              <a:rPr lang="en-US" b="0" dirty="0"/>
              <a:t>, </a:t>
            </a:r>
            <a:r>
              <a:rPr lang="en-US" b="0" dirty="0" err="1"/>
              <a:t>ilgili</a:t>
            </a:r>
            <a:r>
              <a:rPr lang="en-US" b="0" dirty="0"/>
              <a:t> ASIN </a:t>
            </a:r>
            <a:r>
              <a:rPr lang="en-US" b="0" dirty="0" err="1"/>
              <a:t>numarasına</a:t>
            </a:r>
            <a:r>
              <a:rPr lang="en-US" b="0" dirty="0"/>
              <a:t> </a:t>
            </a:r>
            <a:r>
              <a:rPr lang="en-US" b="0" dirty="0" err="1"/>
              <a:t>teklifinizi</a:t>
            </a:r>
            <a:r>
              <a:rPr lang="en-US" b="0" dirty="0"/>
              <a:t> </a:t>
            </a:r>
            <a:r>
              <a:rPr lang="en-US" b="0" dirty="0" err="1"/>
              <a:t>eklemeniz</a:t>
            </a:r>
            <a:r>
              <a:rPr lang="en-US" b="0" dirty="0"/>
              <a:t> </a:t>
            </a:r>
            <a:r>
              <a:rPr lang="en-US" b="0" dirty="0" err="1"/>
              <a:t>yeterli</a:t>
            </a:r>
            <a:r>
              <a:rPr lang="en-US" b="0" dirty="0"/>
              <a:t> </a:t>
            </a:r>
            <a:r>
              <a:rPr lang="en-US" b="0" dirty="0" err="1"/>
              <a:t>olacaktır</a:t>
            </a:r>
            <a:r>
              <a:rPr lang="en-US" b="0" dirty="0"/>
              <a:t>.</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26</a:t>
            </a:fld>
            <a:endParaRPr lang="en-US"/>
          </a:p>
        </p:txBody>
      </p:sp>
    </p:spTree>
    <p:extLst>
      <p:ext uri="{BB962C8B-B14F-4D97-AF65-F5344CB8AC3E}">
        <p14:creationId xmlns:p14="http://schemas.microsoft.com/office/powerpoint/2010/main" val="16545258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err="1"/>
              <a:t>Eğer</a:t>
            </a:r>
            <a:r>
              <a:rPr lang="en-US" b="0" dirty="0"/>
              <a:t> </a:t>
            </a:r>
            <a:r>
              <a:rPr lang="en-US" b="0" dirty="0" err="1"/>
              <a:t>satmak</a:t>
            </a:r>
            <a:r>
              <a:rPr lang="en-US" b="0" dirty="0"/>
              <a:t> </a:t>
            </a:r>
            <a:r>
              <a:rPr lang="en-US" b="0" dirty="0" err="1"/>
              <a:t>istediğiniz</a:t>
            </a:r>
            <a:r>
              <a:rPr lang="en-US" b="0" dirty="0"/>
              <a:t> </a:t>
            </a:r>
            <a:r>
              <a:rPr lang="en-US" b="0" dirty="0" err="1"/>
              <a:t>ürün</a:t>
            </a:r>
            <a:r>
              <a:rPr lang="en-US" b="0" dirty="0"/>
              <a:t> </a:t>
            </a:r>
            <a:r>
              <a:rPr lang="en-US" b="0" dirty="0" err="1"/>
              <a:t>Amazon’da</a:t>
            </a:r>
            <a:r>
              <a:rPr lang="en-US" b="0" dirty="0"/>
              <a:t> ilk </a:t>
            </a:r>
            <a:r>
              <a:rPr lang="en-US" b="0" dirty="0" err="1"/>
              <a:t>kez</a:t>
            </a:r>
            <a:r>
              <a:rPr lang="en-US" b="0" dirty="0"/>
              <a:t> </a:t>
            </a:r>
            <a:r>
              <a:rPr lang="en-US" b="0" dirty="0" err="1"/>
              <a:t>listelenecekse</a:t>
            </a:r>
            <a:r>
              <a:rPr lang="en-US" b="0" dirty="0"/>
              <a:t>, </a:t>
            </a:r>
          </a:p>
          <a:p>
            <a:endParaRPr lang="en-US" b="0" dirty="0"/>
          </a:p>
          <a:p>
            <a:r>
              <a:rPr lang="en-US" b="0" dirty="0" err="1"/>
              <a:t>Öncelikle</a:t>
            </a:r>
            <a:r>
              <a:rPr lang="en-US" b="0" dirty="0"/>
              <a:t> </a:t>
            </a:r>
            <a:r>
              <a:rPr lang="en-US" b="0" dirty="0" err="1"/>
              <a:t>kategorinizi</a:t>
            </a:r>
            <a:r>
              <a:rPr lang="en-US" b="0" dirty="0"/>
              <a:t> </a:t>
            </a:r>
            <a:r>
              <a:rPr lang="en-US" b="0" dirty="0" err="1"/>
              <a:t>seçin</a:t>
            </a:r>
            <a:r>
              <a:rPr lang="en-US" b="0" dirty="0"/>
              <a:t>, </a:t>
            </a:r>
            <a:r>
              <a:rPr lang="en-US" b="0" dirty="0" err="1"/>
              <a:t>ürün</a:t>
            </a:r>
            <a:r>
              <a:rPr lang="en-US" b="0" dirty="0"/>
              <a:t> </a:t>
            </a:r>
            <a:r>
              <a:rPr lang="en-US" b="0" dirty="0" err="1"/>
              <a:t>adınızı</a:t>
            </a:r>
            <a:r>
              <a:rPr lang="en-US" b="0" dirty="0"/>
              <a:t> ve </a:t>
            </a:r>
            <a:r>
              <a:rPr lang="en-US" b="0" dirty="0" err="1"/>
              <a:t>eşsiz</a:t>
            </a:r>
            <a:r>
              <a:rPr lang="en-US" b="0" dirty="0"/>
              <a:t> </a:t>
            </a:r>
            <a:r>
              <a:rPr lang="en-US" b="0" dirty="0" err="1"/>
              <a:t>barkodunu</a:t>
            </a:r>
            <a:r>
              <a:rPr lang="en-US" b="0" dirty="0"/>
              <a:t> </a:t>
            </a:r>
            <a:r>
              <a:rPr lang="en-US" b="0" dirty="0" err="1"/>
              <a:t>yazın</a:t>
            </a:r>
            <a:r>
              <a:rPr lang="en-US" b="0" dirty="0"/>
              <a:t>, </a:t>
            </a:r>
            <a:r>
              <a:rPr lang="en-US" b="0" dirty="0" err="1"/>
              <a:t>ürün</a:t>
            </a:r>
            <a:r>
              <a:rPr lang="en-US" b="0" dirty="0"/>
              <a:t> </a:t>
            </a:r>
            <a:r>
              <a:rPr lang="en-US" b="0" dirty="0" err="1"/>
              <a:t>açıklamalarınızı</a:t>
            </a:r>
            <a:r>
              <a:rPr lang="en-US" b="0" dirty="0"/>
              <a:t> </a:t>
            </a:r>
            <a:r>
              <a:rPr lang="en-US" b="0" dirty="0" err="1"/>
              <a:t>olabildiğince</a:t>
            </a:r>
            <a:r>
              <a:rPr lang="en-US" b="0" dirty="0"/>
              <a:t> </a:t>
            </a:r>
            <a:r>
              <a:rPr lang="en-US" b="0" dirty="0" err="1"/>
              <a:t>detaylı</a:t>
            </a:r>
            <a:r>
              <a:rPr lang="en-US" b="0" dirty="0"/>
              <a:t> </a:t>
            </a:r>
            <a:r>
              <a:rPr lang="en-US" b="0" dirty="0" err="1"/>
              <a:t>bir</a:t>
            </a:r>
            <a:r>
              <a:rPr lang="en-US" b="0" dirty="0"/>
              <a:t> </a:t>
            </a:r>
            <a:r>
              <a:rPr lang="en-US" b="0" dirty="0" err="1"/>
              <a:t>şekilde</a:t>
            </a:r>
            <a:r>
              <a:rPr lang="en-US" b="0" dirty="0"/>
              <a:t> </a:t>
            </a:r>
            <a:r>
              <a:rPr lang="en-US" b="0" dirty="0" err="1"/>
              <a:t>sisteme</a:t>
            </a:r>
            <a:r>
              <a:rPr lang="en-US" b="0" dirty="0"/>
              <a:t> </a:t>
            </a:r>
            <a:r>
              <a:rPr lang="en-US" b="0" dirty="0" err="1"/>
              <a:t>girin</a:t>
            </a:r>
            <a:r>
              <a:rPr lang="en-US" b="0" dirty="0"/>
              <a:t>, son </a:t>
            </a:r>
            <a:r>
              <a:rPr lang="en-US" b="0" dirty="0" err="1"/>
              <a:t>aşama</a:t>
            </a:r>
            <a:r>
              <a:rPr lang="en-US" b="0" dirty="0"/>
              <a:t> </a:t>
            </a:r>
            <a:r>
              <a:rPr lang="en-US" b="0" dirty="0" err="1"/>
              <a:t>olarak</a:t>
            </a:r>
            <a:r>
              <a:rPr lang="en-US" b="0" dirty="0"/>
              <a:t> da </a:t>
            </a:r>
            <a:r>
              <a:rPr lang="en-US" b="0" dirty="0" err="1"/>
              <a:t>ürün</a:t>
            </a:r>
            <a:r>
              <a:rPr lang="en-US" b="0" dirty="0"/>
              <a:t> </a:t>
            </a:r>
            <a:r>
              <a:rPr lang="en-US" b="0" dirty="0" err="1"/>
              <a:t>görsellerini</a:t>
            </a:r>
            <a:r>
              <a:rPr lang="en-US" b="0" dirty="0"/>
              <a:t> </a:t>
            </a:r>
            <a:r>
              <a:rPr lang="en-US" b="0" dirty="0" err="1"/>
              <a:t>yükleyerek</a:t>
            </a:r>
            <a:r>
              <a:rPr lang="en-US" b="0" dirty="0"/>
              <a:t> </a:t>
            </a:r>
            <a:r>
              <a:rPr lang="en-US" b="0" dirty="0" err="1"/>
              <a:t>listelemenizi</a:t>
            </a:r>
            <a:r>
              <a:rPr lang="en-US" b="0" dirty="0"/>
              <a:t> </a:t>
            </a:r>
            <a:r>
              <a:rPr lang="en-US" b="0" dirty="0" err="1"/>
              <a:t>tamamlayın</a:t>
            </a:r>
            <a:r>
              <a:rPr lang="en-US" b="0" dirty="0"/>
              <a:t>.</a:t>
            </a:r>
          </a:p>
          <a:p>
            <a:r>
              <a:rPr lang="en-US" b="0" dirty="0" err="1"/>
              <a:t>Ürününüzü</a:t>
            </a:r>
            <a:r>
              <a:rPr lang="en-US" b="0" dirty="0"/>
              <a:t> </a:t>
            </a:r>
            <a:r>
              <a:rPr lang="en-US" b="0" dirty="0" err="1"/>
              <a:t>ilgili</a:t>
            </a:r>
            <a:r>
              <a:rPr lang="en-US" b="0" dirty="0"/>
              <a:t> </a:t>
            </a:r>
            <a:r>
              <a:rPr lang="en-US" b="0" dirty="0" err="1"/>
              <a:t>Avrupa</a:t>
            </a:r>
            <a:r>
              <a:rPr lang="en-US" b="0" dirty="0"/>
              <a:t> </a:t>
            </a:r>
            <a:r>
              <a:rPr lang="en-US" b="0" dirty="0" err="1"/>
              <a:t>pazaryerinde</a:t>
            </a:r>
            <a:r>
              <a:rPr lang="en-US" b="0" dirty="0"/>
              <a:t> </a:t>
            </a:r>
            <a:r>
              <a:rPr lang="en-US" b="0" dirty="0" err="1"/>
              <a:t>listelerken</a:t>
            </a:r>
            <a:r>
              <a:rPr lang="en-US" b="0" dirty="0"/>
              <a:t>, </a:t>
            </a:r>
            <a:r>
              <a:rPr lang="en-US" b="0" dirty="0" err="1"/>
              <a:t>listelediğiniz</a:t>
            </a:r>
            <a:r>
              <a:rPr lang="en-US" b="0" dirty="0"/>
              <a:t> </a:t>
            </a:r>
            <a:r>
              <a:rPr lang="en-US" b="0" dirty="0" err="1"/>
              <a:t>ülkenin</a:t>
            </a:r>
            <a:r>
              <a:rPr lang="en-US" b="0" dirty="0"/>
              <a:t> </a:t>
            </a:r>
            <a:r>
              <a:rPr lang="en-US" b="0" dirty="0" err="1"/>
              <a:t>dilini</a:t>
            </a:r>
            <a:r>
              <a:rPr lang="en-US" b="0" dirty="0"/>
              <a:t> </a:t>
            </a:r>
            <a:r>
              <a:rPr lang="en-US" b="0" dirty="0" err="1"/>
              <a:t>iyi</a:t>
            </a:r>
            <a:r>
              <a:rPr lang="en-US" b="0" dirty="0"/>
              <a:t> </a:t>
            </a:r>
            <a:r>
              <a:rPr lang="en-US" b="0" dirty="0" err="1"/>
              <a:t>bilen</a:t>
            </a:r>
            <a:r>
              <a:rPr lang="en-US" b="0" dirty="0"/>
              <a:t> </a:t>
            </a:r>
            <a:r>
              <a:rPr lang="en-US" b="0" dirty="0" err="1"/>
              <a:t>birisiyle</a:t>
            </a:r>
            <a:r>
              <a:rPr lang="en-US" b="0" dirty="0"/>
              <a:t>, </a:t>
            </a:r>
            <a:r>
              <a:rPr lang="en-US" b="0" dirty="0" err="1"/>
              <a:t>ürün</a:t>
            </a:r>
            <a:r>
              <a:rPr lang="en-US" b="0" dirty="0"/>
              <a:t> </a:t>
            </a:r>
            <a:r>
              <a:rPr lang="en-US" b="0" dirty="0" err="1"/>
              <a:t>özelliklerinizi</a:t>
            </a:r>
            <a:r>
              <a:rPr lang="en-US" b="0" dirty="0"/>
              <a:t> </a:t>
            </a:r>
            <a:r>
              <a:rPr lang="en-US" b="0" dirty="0" err="1"/>
              <a:t>detaylıca</a:t>
            </a:r>
            <a:r>
              <a:rPr lang="en-US" b="0" dirty="0"/>
              <a:t> ve </a:t>
            </a:r>
            <a:r>
              <a:rPr lang="en-US" b="0" dirty="0" err="1"/>
              <a:t>müşteriye</a:t>
            </a:r>
            <a:r>
              <a:rPr lang="en-US" b="0" dirty="0"/>
              <a:t> </a:t>
            </a:r>
            <a:r>
              <a:rPr lang="en-US" b="0" dirty="0" err="1"/>
              <a:t>en</a:t>
            </a:r>
            <a:r>
              <a:rPr lang="en-US" b="0" dirty="0"/>
              <a:t> </a:t>
            </a:r>
            <a:r>
              <a:rPr lang="en-US" b="0" dirty="0" err="1"/>
              <a:t>iyi</a:t>
            </a:r>
            <a:r>
              <a:rPr lang="en-US" b="0" dirty="0"/>
              <a:t> </a:t>
            </a:r>
            <a:r>
              <a:rPr lang="en-US" b="0" dirty="0" err="1"/>
              <a:t>şekilde</a:t>
            </a:r>
            <a:r>
              <a:rPr lang="en-US" b="0" dirty="0"/>
              <a:t> </a:t>
            </a:r>
            <a:r>
              <a:rPr lang="en-US" b="0" dirty="0" err="1"/>
              <a:t>anlatmanız</a:t>
            </a:r>
            <a:r>
              <a:rPr lang="en-US" b="0" dirty="0"/>
              <a:t>, </a:t>
            </a:r>
            <a:r>
              <a:rPr lang="en-US" b="0" dirty="0" err="1"/>
              <a:t>satışa</a:t>
            </a:r>
            <a:r>
              <a:rPr lang="en-US" b="0" dirty="0"/>
              <a:t> </a:t>
            </a:r>
            <a:r>
              <a:rPr lang="en-US" b="0" dirty="0" err="1"/>
              <a:t>dönüştürmenizde</a:t>
            </a:r>
            <a:r>
              <a:rPr lang="en-US" b="0" dirty="0"/>
              <a:t> </a:t>
            </a:r>
            <a:r>
              <a:rPr lang="en-US" b="0" dirty="0" err="1"/>
              <a:t>çok</a:t>
            </a:r>
            <a:r>
              <a:rPr lang="en-US" b="0" dirty="0"/>
              <a:t> </a:t>
            </a:r>
            <a:r>
              <a:rPr lang="en-US" b="0" dirty="0" err="1"/>
              <a:t>etkili</a:t>
            </a:r>
            <a:r>
              <a:rPr lang="en-US" b="0" dirty="0"/>
              <a:t> </a:t>
            </a:r>
            <a:r>
              <a:rPr lang="en-US" b="0" dirty="0" err="1"/>
              <a:t>olacaktır</a:t>
            </a:r>
            <a:r>
              <a:rPr lang="en-US" b="0" dirty="0"/>
              <a:t>.</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27</a:t>
            </a:fld>
            <a:endParaRPr lang="en-US"/>
          </a:p>
        </p:txBody>
      </p:sp>
    </p:spTree>
    <p:extLst>
      <p:ext uri="{BB962C8B-B14F-4D97-AF65-F5344CB8AC3E}">
        <p14:creationId xmlns:p14="http://schemas.microsoft.com/office/powerpoint/2010/main" val="4382218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n-US" sz="1900" kern="1200" dirty="0" err="1">
                <a:solidFill>
                  <a:schemeClr val="tx1"/>
                </a:solidFill>
                <a:effectLst/>
                <a:latin typeface="+mn-lt"/>
                <a:ea typeface="+mn-ea"/>
                <a:cs typeface="+mn-cs"/>
              </a:rPr>
              <a:t>Amazon’da</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satış</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yaparken</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farklı</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lojistik</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modellerinden</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faydalanabilirsiniz</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Şimdi</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bu</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modellerden</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bahsedeceğiz</a:t>
            </a:r>
            <a:r>
              <a:rPr lang="en-US" sz="1900" kern="1200" dirty="0">
                <a:solidFill>
                  <a:schemeClr val="tx1"/>
                </a:solidFill>
                <a:effectLst/>
                <a:latin typeface="+mn-lt"/>
                <a:ea typeface="+mn-ea"/>
                <a:cs typeface="+mn-cs"/>
              </a:rPr>
              <a:t>.</a:t>
            </a:r>
          </a:p>
          <a:p>
            <a:endParaRPr lang="en-US" sz="19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7CAC4C0-DC0F-8042-B8B0-18FA963ED09E}" type="slidenum">
              <a:rPr lang="en-US" smtClean="0"/>
              <a:t>28</a:t>
            </a:fld>
            <a:endParaRPr lang="en-US"/>
          </a:p>
        </p:txBody>
      </p:sp>
    </p:spTree>
    <p:extLst>
      <p:ext uri="{BB962C8B-B14F-4D97-AF65-F5344CB8AC3E}">
        <p14:creationId xmlns:p14="http://schemas.microsoft.com/office/powerpoint/2010/main" val="35291299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dirty="0" err="1"/>
              <a:t>İsterseniz</a:t>
            </a:r>
            <a:r>
              <a:rPr lang="es-ES_tradnl" dirty="0"/>
              <a:t> </a:t>
            </a:r>
            <a:r>
              <a:rPr lang="es-ES_tradnl" dirty="0" err="1"/>
              <a:t>Satıcı</a:t>
            </a:r>
            <a:r>
              <a:rPr lang="es-ES_tradnl" dirty="0"/>
              <a:t> </a:t>
            </a:r>
            <a:r>
              <a:rPr lang="es-ES_tradnl" dirty="0" err="1"/>
              <a:t>Gönderimi</a:t>
            </a:r>
            <a:r>
              <a:rPr lang="es-ES_tradnl" dirty="0"/>
              <a:t> </a:t>
            </a:r>
            <a:r>
              <a:rPr lang="es-ES_tradnl" dirty="0" err="1"/>
              <a:t>Modeli</a:t>
            </a:r>
            <a:r>
              <a:rPr lang="es-ES_tradnl" dirty="0"/>
              <a:t> </a:t>
            </a:r>
            <a:r>
              <a:rPr lang="es-ES_tradnl" dirty="0" err="1"/>
              <a:t>ile</a:t>
            </a:r>
            <a:r>
              <a:rPr lang="es-ES_tradnl" dirty="0"/>
              <a:t> </a:t>
            </a:r>
            <a:r>
              <a:rPr lang="es-ES_tradnl" dirty="0" err="1"/>
              <a:t>ürünlerinizin</a:t>
            </a:r>
            <a:r>
              <a:rPr lang="es-ES_tradnl" dirty="0"/>
              <a:t> </a:t>
            </a:r>
            <a:r>
              <a:rPr lang="es-ES_tradnl" dirty="0" err="1"/>
              <a:t>paketlemesini</a:t>
            </a:r>
            <a:r>
              <a:rPr lang="es-ES_tradnl" dirty="0"/>
              <a:t>, </a:t>
            </a:r>
            <a:r>
              <a:rPr lang="es-ES_tradnl" dirty="0" err="1"/>
              <a:t>kargo</a:t>
            </a:r>
            <a:r>
              <a:rPr lang="es-ES_tradnl" dirty="0"/>
              <a:t> </a:t>
            </a:r>
            <a:r>
              <a:rPr lang="es-ES_tradnl" dirty="0" err="1"/>
              <a:t>firmasına</a:t>
            </a:r>
            <a:r>
              <a:rPr lang="es-ES_tradnl" dirty="0"/>
              <a:t> </a:t>
            </a:r>
            <a:r>
              <a:rPr lang="es-ES_tradnl" dirty="0" err="1"/>
              <a:t>teslimini</a:t>
            </a:r>
            <a:r>
              <a:rPr lang="es-ES_tradnl" dirty="0"/>
              <a:t> ve </a:t>
            </a:r>
            <a:r>
              <a:rPr lang="es-ES_tradnl" dirty="0" err="1"/>
              <a:t>iade</a:t>
            </a:r>
            <a:r>
              <a:rPr lang="es-ES_tradnl" dirty="0"/>
              <a:t> </a:t>
            </a:r>
            <a:r>
              <a:rPr lang="es-ES_tradnl" dirty="0" err="1"/>
              <a:t>süreçlerini</a:t>
            </a:r>
            <a:r>
              <a:rPr lang="es-ES_tradnl" dirty="0"/>
              <a:t> </a:t>
            </a:r>
            <a:r>
              <a:rPr lang="es-ES_tradnl" dirty="0" err="1"/>
              <a:t>kendiniz</a:t>
            </a:r>
            <a:r>
              <a:rPr lang="es-ES_tradnl" dirty="0"/>
              <a:t> </a:t>
            </a:r>
            <a:r>
              <a:rPr lang="es-ES_tradnl" dirty="0" err="1"/>
              <a:t>yönetebilirsiniz</a:t>
            </a:r>
            <a:r>
              <a:rPr lang="es-ES_tradnl" dirty="0"/>
              <a:t>.</a:t>
            </a:r>
            <a:endParaRPr lang="es-ES_tradnl" baseline="0"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29</a:t>
            </a:fld>
            <a:endParaRPr lang="en-US"/>
          </a:p>
        </p:txBody>
      </p:sp>
    </p:spTree>
    <p:extLst>
      <p:ext uri="{BB962C8B-B14F-4D97-AF65-F5344CB8AC3E}">
        <p14:creationId xmlns:p14="http://schemas.microsoft.com/office/powerpoint/2010/main" val="27843862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dirty="0" err="1"/>
              <a:t>İsterseniz</a:t>
            </a:r>
            <a:r>
              <a:rPr lang="es-ES_tradnl" dirty="0"/>
              <a:t> Amazon </a:t>
            </a:r>
            <a:r>
              <a:rPr lang="es-ES_tradnl" dirty="0" err="1"/>
              <a:t>Lojistik</a:t>
            </a:r>
            <a:r>
              <a:rPr lang="es-ES_tradnl" dirty="0"/>
              <a:t> </a:t>
            </a:r>
            <a:r>
              <a:rPr lang="es-ES_tradnl" dirty="0" err="1"/>
              <a:t>Modeli</a:t>
            </a:r>
            <a:r>
              <a:rPr lang="es-ES_tradnl" dirty="0"/>
              <a:t> </a:t>
            </a:r>
            <a:r>
              <a:rPr lang="es-ES_tradnl" dirty="0" err="1"/>
              <a:t>ile</a:t>
            </a:r>
            <a:r>
              <a:rPr lang="es-ES_tradnl" dirty="0"/>
              <a:t> </a:t>
            </a:r>
            <a:r>
              <a:rPr lang="es-ES_tradnl" dirty="0" err="1"/>
              <a:t>ürünlerinizi</a:t>
            </a:r>
            <a:r>
              <a:rPr lang="es-ES_tradnl" dirty="0"/>
              <a:t> </a:t>
            </a:r>
            <a:r>
              <a:rPr lang="es-ES_tradnl" dirty="0" err="1"/>
              <a:t>toplu</a:t>
            </a:r>
            <a:r>
              <a:rPr lang="es-ES_tradnl" dirty="0"/>
              <a:t> </a:t>
            </a:r>
            <a:r>
              <a:rPr lang="es-ES_tradnl" dirty="0" err="1"/>
              <a:t>bir</a:t>
            </a:r>
            <a:r>
              <a:rPr lang="es-ES_tradnl" dirty="0"/>
              <a:t> </a:t>
            </a:r>
            <a:r>
              <a:rPr lang="es-ES_tradnl" dirty="0" err="1"/>
              <a:t>şekilde</a:t>
            </a:r>
            <a:r>
              <a:rPr lang="es-ES_tradnl" dirty="0"/>
              <a:t> </a:t>
            </a:r>
            <a:r>
              <a:rPr lang="es-ES_tradnl" dirty="0" err="1"/>
              <a:t>Amazon’un</a:t>
            </a:r>
            <a:r>
              <a:rPr lang="es-ES_tradnl" dirty="0"/>
              <a:t> </a:t>
            </a:r>
            <a:r>
              <a:rPr lang="es-ES_tradnl" dirty="0" err="1"/>
              <a:t>çalıştığı</a:t>
            </a:r>
            <a:r>
              <a:rPr lang="es-ES_tradnl" dirty="0"/>
              <a:t> </a:t>
            </a:r>
            <a:r>
              <a:rPr lang="es-ES_tradnl" dirty="0" err="1"/>
              <a:t>depolara</a:t>
            </a:r>
            <a:r>
              <a:rPr lang="es-ES_tradnl" dirty="0"/>
              <a:t> </a:t>
            </a:r>
            <a:r>
              <a:rPr lang="es-ES_tradnl" dirty="0" err="1"/>
              <a:t>gönderip</a:t>
            </a:r>
            <a:r>
              <a:rPr lang="es-ES_tradnl" dirty="0"/>
              <a:t>, </a:t>
            </a:r>
            <a:r>
              <a:rPr lang="es-ES_tradnl" dirty="0" err="1"/>
              <a:t>ürününüzün</a:t>
            </a:r>
            <a:r>
              <a:rPr lang="es-ES_tradnl" dirty="0"/>
              <a:t> </a:t>
            </a:r>
            <a:r>
              <a:rPr lang="es-ES_tradnl" dirty="0" err="1"/>
              <a:t>paketlemesinden</a:t>
            </a:r>
            <a:r>
              <a:rPr lang="es-ES_tradnl" dirty="0"/>
              <a:t> </a:t>
            </a:r>
            <a:r>
              <a:rPr lang="es-ES_tradnl" dirty="0" err="1"/>
              <a:t>müşteriye</a:t>
            </a:r>
            <a:r>
              <a:rPr lang="es-ES_tradnl" dirty="0"/>
              <a:t> </a:t>
            </a:r>
            <a:r>
              <a:rPr lang="es-ES_tradnl" dirty="0" err="1"/>
              <a:t>ulaştırılmasına</a:t>
            </a:r>
            <a:r>
              <a:rPr lang="es-ES_tradnl" dirty="0"/>
              <a:t>, </a:t>
            </a:r>
            <a:r>
              <a:rPr lang="es-ES_tradnl" dirty="0" err="1"/>
              <a:t>müşteri</a:t>
            </a:r>
            <a:r>
              <a:rPr lang="es-ES_tradnl" dirty="0"/>
              <a:t> </a:t>
            </a:r>
            <a:r>
              <a:rPr lang="es-ES_tradnl" dirty="0" err="1"/>
              <a:t>hizmetlerinden</a:t>
            </a:r>
            <a:r>
              <a:rPr lang="es-ES_tradnl" dirty="0"/>
              <a:t> </a:t>
            </a:r>
            <a:r>
              <a:rPr lang="es-ES_tradnl" dirty="0" err="1"/>
              <a:t>iade</a:t>
            </a:r>
            <a:r>
              <a:rPr lang="es-ES_tradnl" dirty="0"/>
              <a:t> </a:t>
            </a:r>
            <a:r>
              <a:rPr lang="es-ES_tradnl" dirty="0" err="1"/>
              <a:t>yönetimine</a:t>
            </a:r>
            <a:r>
              <a:rPr lang="es-ES_tradnl" dirty="0"/>
              <a:t> </a:t>
            </a:r>
            <a:r>
              <a:rPr lang="es-ES_tradnl" dirty="0" err="1"/>
              <a:t>kadar</a:t>
            </a:r>
            <a:r>
              <a:rPr lang="es-ES_tradnl" dirty="0"/>
              <a:t> </a:t>
            </a:r>
            <a:r>
              <a:rPr lang="es-ES_tradnl" dirty="0" err="1"/>
              <a:t>tüm</a:t>
            </a:r>
            <a:r>
              <a:rPr lang="es-ES_tradnl" dirty="0"/>
              <a:t> </a:t>
            </a:r>
            <a:r>
              <a:rPr lang="es-ES_tradnl" dirty="0" err="1"/>
              <a:t>lojistik</a:t>
            </a:r>
            <a:r>
              <a:rPr lang="es-ES_tradnl" dirty="0"/>
              <a:t> </a:t>
            </a:r>
            <a:r>
              <a:rPr lang="es-ES_tradnl" dirty="0" err="1"/>
              <a:t>süreçleri</a:t>
            </a:r>
            <a:r>
              <a:rPr lang="es-ES_tradnl" dirty="0"/>
              <a:t> </a:t>
            </a:r>
            <a:r>
              <a:rPr lang="es-ES_tradnl" dirty="0" err="1"/>
              <a:t>Amazon’un</a:t>
            </a:r>
            <a:r>
              <a:rPr lang="es-ES_tradnl" dirty="0"/>
              <a:t> </a:t>
            </a:r>
            <a:r>
              <a:rPr lang="es-ES_tradnl" dirty="0" err="1"/>
              <a:t>yönetmesini</a:t>
            </a:r>
            <a:r>
              <a:rPr lang="es-ES_tradnl" dirty="0"/>
              <a:t> </a:t>
            </a:r>
            <a:r>
              <a:rPr lang="es-ES_tradnl" dirty="0" err="1"/>
              <a:t>tercih</a:t>
            </a:r>
            <a:r>
              <a:rPr lang="es-ES_tradnl" dirty="0"/>
              <a:t> </a:t>
            </a:r>
            <a:r>
              <a:rPr lang="es-ES_tradnl" dirty="0" err="1"/>
              <a:t>edebilirsiniz</a:t>
            </a:r>
            <a:r>
              <a:rPr lang="es-ES_tradnl" dirty="0"/>
              <a:t>. </a:t>
            </a:r>
            <a:r>
              <a:rPr lang="es-ES_tradnl" dirty="0" err="1"/>
              <a:t>Şimdi</a:t>
            </a:r>
            <a:r>
              <a:rPr lang="es-ES_tradnl" dirty="0"/>
              <a:t> bu </a:t>
            </a:r>
            <a:r>
              <a:rPr lang="es-ES_tradnl" dirty="0" err="1"/>
              <a:t>konuda</a:t>
            </a:r>
            <a:r>
              <a:rPr lang="es-ES_tradnl" dirty="0"/>
              <a:t> </a:t>
            </a:r>
            <a:r>
              <a:rPr lang="es-ES_tradnl" dirty="0" err="1"/>
              <a:t>bir</a:t>
            </a:r>
            <a:r>
              <a:rPr lang="es-ES_tradnl" dirty="0"/>
              <a:t> </a:t>
            </a:r>
            <a:r>
              <a:rPr lang="es-ES_tradnl" dirty="0" err="1"/>
              <a:t>videomuz</a:t>
            </a:r>
            <a:r>
              <a:rPr lang="es-ES_tradnl" dirty="0"/>
              <a:t> </a:t>
            </a:r>
            <a:r>
              <a:rPr lang="es-ES_tradnl" dirty="0" err="1"/>
              <a:t>var</a:t>
            </a:r>
            <a:r>
              <a:rPr lang="es-ES_tradnl" dirty="0"/>
              <a:t>, </a:t>
            </a:r>
            <a:r>
              <a:rPr lang="es-ES_tradnl" dirty="0" err="1"/>
              <a:t>videoyu</a:t>
            </a:r>
            <a:r>
              <a:rPr lang="es-ES_tradnl" dirty="0"/>
              <a:t> </a:t>
            </a:r>
            <a:r>
              <a:rPr lang="es-ES_tradnl" dirty="0" err="1"/>
              <a:t>izleyelim</a:t>
            </a:r>
            <a:r>
              <a:rPr lang="es-ES_tradnl" dirty="0"/>
              <a:t>.</a:t>
            </a:r>
            <a:endParaRPr lang="es-ES_tradnl" baseline="0"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30</a:t>
            </a:fld>
            <a:endParaRPr lang="en-US"/>
          </a:p>
        </p:txBody>
      </p:sp>
    </p:spTree>
    <p:extLst>
      <p:ext uri="{BB962C8B-B14F-4D97-AF65-F5344CB8AC3E}">
        <p14:creationId xmlns:p14="http://schemas.microsoft.com/office/powerpoint/2010/main" val="24075563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baseline="0" dirty="0" err="1"/>
              <a:t>İki</a:t>
            </a:r>
            <a:r>
              <a:rPr lang="es-ES_tradnl" baseline="0" dirty="0"/>
              <a:t> </a:t>
            </a:r>
            <a:r>
              <a:rPr lang="es-ES_tradnl" baseline="0" dirty="0" err="1"/>
              <a:t>modeli</a:t>
            </a:r>
            <a:r>
              <a:rPr lang="es-ES_tradnl" baseline="0" dirty="0"/>
              <a:t> de </a:t>
            </a:r>
            <a:r>
              <a:rPr lang="es-ES_tradnl" baseline="0" dirty="0" err="1"/>
              <a:t>gördükten</a:t>
            </a:r>
            <a:r>
              <a:rPr lang="es-ES_tradnl" baseline="0" dirty="0"/>
              <a:t> </a:t>
            </a:r>
            <a:r>
              <a:rPr lang="es-ES_tradnl" baseline="0" dirty="0" err="1"/>
              <a:t>sonra</a:t>
            </a:r>
            <a:r>
              <a:rPr lang="es-ES_tradnl" baseline="0" dirty="0"/>
              <a:t>, </a:t>
            </a:r>
            <a:r>
              <a:rPr lang="es-ES_tradnl" baseline="0" dirty="0" err="1"/>
              <a:t>size</a:t>
            </a:r>
            <a:r>
              <a:rPr lang="es-ES_tradnl" baseline="0" dirty="0"/>
              <a:t> </a:t>
            </a:r>
            <a:r>
              <a:rPr lang="es-ES_tradnl" baseline="0" dirty="0" err="1"/>
              <a:t>gönderim</a:t>
            </a:r>
            <a:r>
              <a:rPr lang="es-ES_tradnl" baseline="0" dirty="0"/>
              <a:t> </a:t>
            </a:r>
            <a:r>
              <a:rPr lang="es-ES_tradnl" baseline="0" dirty="0" err="1"/>
              <a:t>modelinize</a:t>
            </a:r>
            <a:r>
              <a:rPr lang="es-ES_tradnl" baseline="0" dirty="0"/>
              <a:t> </a:t>
            </a:r>
            <a:r>
              <a:rPr lang="es-ES_tradnl" baseline="0" dirty="0" err="1"/>
              <a:t>karar</a:t>
            </a:r>
            <a:r>
              <a:rPr lang="es-ES_tradnl" baseline="0" dirty="0"/>
              <a:t> </a:t>
            </a:r>
            <a:r>
              <a:rPr lang="es-ES_tradnl" baseline="0" dirty="0" err="1"/>
              <a:t>vermek</a:t>
            </a:r>
            <a:r>
              <a:rPr lang="es-ES_tradnl" baseline="0" dirty="0"/>
              <a:t> </a:t>
            </a:r>
            <a:r>
              <a:rPr lang="es-ES_tradnl" baseline="0" dirty="0" err="1"/>
              <a:t>düşüyor</a:t>
            </a:r>
            <a:r>
              <a:rPr lang="es-ES_tradnl" baseline="0" dirty="0"/>
              <a:t>.</a:t>
            </a:r>
          </a:p>
          <a:p>
            <a:r>
              <a:rPr lang="es-ES_tradnl" baseline="0" dirty="0"/>
              <a:t>MFN(</a:t>
            </a:r>
            <a:r>
              <a:rPr lang="es-ES_tradnl" baseline="0" dirty="0" err="1"/>
              <a:t>Satıcı</a:t>
            </a:r>
            <a:r>
              <a:rPr lang="es-ES_tradnl" baseline="0" dirty="0"/>
              <a:t> </a:t>
            </a:r>
            <a:r>
              <a:rPr lang="es-ES_tradnl" baseline="0" dirty="0" err="1"/>
              <a:t>Gönderimi</a:t>
            </a:r>
            <a:r>
              <a:rPr lang="es-ES_tradnl" baseline="0" dirty="0"/>
              <a:t>) </a:t>
            </a:r>
            <a:r>
              <a:rPr lang="es-ES_tradnl" baseline="0" dirty="0" err="1"/>
              <a:t>modelinde</a:t>
            </a:r>
            <a:r>
              <a:rPr lang="es-ES_tradnl" baseline="0" dirty="0"/>
              <a:t> </a:t>
            </a:r>
            <a:r>
              <a:rPr lang="es-ES_tradnl" baseline="0" dirty="0" err="1"/>
              <a:t>tüm</a:t>
            </a:r>
            <a:r>
              <a:rPr lang="es-ES_tradnl" baseline="0" dirty="0"/>
              <a:t> </a:t>
            </a:r>
            <a:r>
              <a:rPr lang="es-ES_tradnl" baseline="0" dirty="0" err="1"/>
              <a:t>süreci</a:t>
            </a:r>
            <a:r>
              <a:rPr lang="es-ES_tradnl" baseline="0" dirty="0"/>
              <a:t> </a:t>
            </a:r>
            <a:r>
              <a:rPr lang="es-ES_tradnl" baseline="0" dirty="0" err="1"/>
              <a:t>satıcılar</a:t>
            </a:r>
            <a:r>
              <a:rPr lang="es-ES_tradnl" baseline="0" dirty="0"/>
              <a:t> </a:t>
            </a:r>
            <a:r>
              <a:rPr lang="es-ES_tradnl" baseline="0" dirty="0" err="1"/>
              <a:t>yönetirken</a:t>
            </a:r>
            <a:r>
              <a:rPr lang="es-ES_tradnl" baseline="0" dirty="0"/>
              <a:t>, Amazon </a:t>
            </a:r>
            <a:r>
              <a:rPr lang="es-ES_tradnl" baseline="0" dirty="0" err="1"/>
              <a:t>Lojistik</a:t>
            </a:r>
            <a:r>
              <a:rPr lang="es-ES_tradnl" baseline="0" dirty="0"/>
              <a:t> </a:t>
            </a:r>
            <a:r>
              <a:rPr lang="es-ES_tradnl" baseline="0" dirty="0" err="1"/>
              <a:t>modeli’nde</a:t>
            </a:r>
            <a:r>
              <a:rPr lang="es-ES_tradnl" baseline="0" dirty="0"/>
              <a:t> </a:t>
            </a:r>
            <a:r>
              <a:rPr lang="es-ES_tradnl" baseline="0" dirty="0" err="1"/>
              <a:t>gördüğünüz</a:t>
            </a:r>
            <a:r>
              <a:rPr lang="es-ES_tradnl" baseline="0" dirty="0"/>
              <a:t> </a:t>
            </a:r>
            <a:r>
              <a:rPr lang="es-ES_tradnl" baseline="0" dirty="0" err="1"/>
              <a:t>üzere</a:t>
            </a:r>
            <a:r>
              <a:rPr lang="es-ES_tradnl" baseline="0" dirty="0"/>
              <a:t> </a:t>
            </a:r>
            <a:r>
              <a:rPr lang="es-ES_tradnl" baseline="0" dirty="0" err="1"/>
              <a:t>tüm</a:t>
            </a:r>
            <a:r>
              <a:rPr lang="es-ES_tradnl" baseline="0" dirty="0"/>
              <a:t> </a:t>
            </a:r>
            <a:r>
              <a:rPr lang="es-ES_tradnl" baseline="0" dirty="0" err="1"/>
              <a:t>süreç</a:t>
            </a:r>
            <a:r>
              <a:rPr lang="es-ES_tradnl" baseline="0" dirty="0"/>
              <a:t> Amazon </a:t>
            </a:r>
            <a:r>
              <a:rPr lang="es-ES_tradnl" baseline="0" dirty="0" err="1"/>
              <a:t>tarafından</a:t>
            </a:r>
            <a:r>
              <a:rPr lang="es-ES_tradnl" baseline="0" dirty="0"/>
              <a:t> </a:t>
            </a:r>
            <a:r>
              <a:rPr lang="es-ES_tradnl" baseline="0" dirty="0" err="1"/>
              <a:t>siz</a:t>
            </a:r>
            <a:r>
              <a:rPr lang="es-ES_tradnl" baseline="0" dirty="0"/>
              <a:t> </a:t>
            </a:r>
            <a:r>
              <a:rPr lang="es-ES_tradnl" baseline="0" dirty="0" err="1"/>
              <a:t>satıcılarımız</a:t>
            </a:r>
            <a:r>
              <a:rPr lang="es-ES_tradnl" baseline="0" dirty="0"/>
              <a:t> </a:t>
            </a:r>
            <a:r>
              <a:rPr lang="es-ES_tradnl" baseline="0" dirty="0" err="1"/>
              <a:t>adına</a:t>
            </a:r>
            <a:r>
              <a:rPr lang="es-ES_tradnl" baseline="0" dirty="0"/>
              <a:t> </a:t>
            </a:r>
            <a:r>
              <a:rPr lang="es-ES_tradnl" baseline="0" dirty="0" err="1"/>
              <a:t>yönetilir</a:t>
            </a:r>
            <a:r>
              <a:rPr lang="es-ES_tradnl" baseline="0" dirty="0"/>
              <a:t>.</a:t>
            </a:r>
          </a:p>
        </p:txBody>
      </p:sp>
      <p:sp>
        <p:nvSpPr>
          <p:cNvPr id="4" name="Slide Number Placeholder 3"/>
          <p:cNvSpPr>
            <a:spLocks noGrp="1"/>
          </p:cNvSpPr>
          <p:nvPr>
            <p:ph type="sldNum" sz="quarter" idx="10"/>
          </p:nvPr>
        </p:nvSpPr>
        <p:spPr/>
        <p:txBody>
          <a:bodyPr/>
          <a:lstStyle/>
          <a:p>
            <a:fld id="{E7CAC4C0-DC0F-8042-B8B0-18FA963ED09E}" type="slidenum">
              <a:rPr lang="en-US" smtClean="0"/>
              <a:t>31</a:t>
            </a:fld>
            <a:endParaRPr lang="en-US"/>
          </a:p>
        </p:txBody>
      </p:sp>
    </p:spTree>
    <p:extLst>
      <p:ext uri="{BB962C8B-B14F-4D97-AF65-F5344CB8AC3E}">
        <p14:creationId xmlns:p14="http://schemas.microsoft.com/office/powerpoint/2010/main" val="15520689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32</a:t>
            </a:fld>
            <a:endParaRPr lang="en-US"/>
          </a:p>
        </p:txBody>
      </p:sp>
    </p:spTree>
    <p:extLst>
      <p:ext uri="{BB962C8B-B14F-4D97-AF65-F5344CB8AC3E}">
        <p14:creationId xmlns:p14="http://schemas.microsoft.com/office/powerpoint/2010/main" val="791429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n-US" dirty="0"/>
              <a:t>Amazon </a:t>
            </a:r>
            <a:r>
              <a:rPr lang="en-US" dirty="0" err="1"/>
              <a:t>Lojistik</a:t>
            </a:r>
            <a:r>
              <a:rPr lang="en-US" dirty="0"/>
              <a:t> </a:t>
            </a:r>
            <a:r>
              <a:rPr lang="en-US" dirty="0" err="1"/>
              <a:t>modeli</a:t>
            </a:r>
            <a:r>
              <a:rPr lang="en-US" dirty="0"/>
              <a:t> </a:t>
            </a:r>
            <a:r>
              <a:rPr lang="en-US" dirty="0" err="1"/>
              <a:t>olan</a:t>
            </a:r>
            <a:r>
              <a:rPr lang="en-US" dirty="0"/>
              <a:t> FBA </a:t>
            </a:r>
            <a:r>
              <a:rPr lang="en-US" dirty="0" err="1"/>
              <a:t>modelinin</a:t>
            </a:r>
            <a:r>
              <a:rPr lang="en-US" dirty="0"/>
              <a:t> </a:t>
            </a:r>
            <a:r>
              <a:rPr lang="en-US" dirty="0" err="1"/>
              <a:t>ücretlerinden</a:t>
            </a:r>
            <a:r>
              <a:rPr lang="en-US" dirty="0"/>
              <a:t> </a:t>
            </a:r>
            <a:r>
              <a:rPr lang="en-US" dirty="0" err="1"/>
              <a:t>bahsedelim</a:t>
            </a:r>
            <a:r>
              <a:rPr lang="en-US" dirty="0"/>
              <a:t>. FBA </a:t>
            </a:r>
            <a:r>
              <a:rPr lang="en-US" dirty="0" err="1"/>
              <a:t>ücretleri</a:t>
            </a:r>
            <a:r>
              <a:rPr lang="en-US" dirty="0"/>
              <a:t> </a:t>
            </a:r>
            <a:r>
              <a:rPr lang="en-US" dirty="0" err="1"/>
              <a:t>neleri</a:t>
            </a:r>
            <a:r>
              <a:rPr lang="en-US" dirty="0"/>
              <a:t> </a:t>
            </a:r>
            <a:r>
              <a:rPr lang="en-US" dirty="0" err="1"/>
              <a:t>kapsar</a:t>
            </a:r>
            <a:r>
              <a:rPr lang="en-US" dirty="0"/>
              <a:t> ?</a:t>
            </a:r>
          </a:p>
          <a:p>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33</a:t>
            </a:fld>
            <a:endParaRPr lang="en-US"/>
          </a:p>
        </p:txBody>
      </p:sp>
    </p:spTree>
    <p:extLst>
      <p:ext uri="{BB962C8B-B14F-4D97-AF65-F5344CB8AC3E}">
        <p14:creationId xmlns:p14="http://schemas.microsoft.com/office/powerpoint/2010/main" val="24403319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baseline="0" dirty="0"/>
              <a:t>Amazon </a:t>
            </a:r>
            <a:r>
              <a:rPr lang="es-ES_tradnl" baseline="0" dirty="0" err="1"/>
              <a:t>Lojistik</a:t>
            </a:r>
            <a:r>
              <a:rPr lang="es-ES_tradnl" baseline="0" dirty="0"/>
              <a:t> </a:t>
            </a:r>
            <a:r>
              <a:rPr lang="es-ES_tradnl" baseline="0" dirty="0" err="1"/>
              <a:t>modelinden</a:t>
            </a:r>
            <a:r>
              <a:rPr lang="es-ES_tradnl" baseline="0" dirty="0"/>
              <a:t> </a:t>
            </a:r>
            <a:r>
              <a:rPr lang="es-ES_tradnl" baseline="0" dirty="0" err="1"/>
              <a:t>Avrupa’da</a:t>
            </a:r>
            <a:r>
              <a:rPr lang="es-ES_tradnl" baseline="0" dirty="0"/>
              <a:t> </a:t>
            </a:r>
            <a:r>
              <a:rPr lang="es-ES_tradnl" baseline="0" dirty="0" err="1"/>
              <a:t>faydalanabileceğiniz</a:t>
            </a:r>
            <a:r>
              <a:rPr lang="es-ES_tradnl" baseline="0" dirty="0"/>
              <a:t> 7 </a:t>
            </a:r>
            <a:r>
              <a:rPr lang="es-ES_tradnl" baseline="0" dirty="0" err="1"/>
              <a:t>ülkede</a:t>
            </a:r>
            <a:r>
              <a:rPr lang="es-ES_tradnl" baseline="0" dirty="0"/>
              <a:t> </a:t>
            </a:r>
            <a:r>
              <a:rPr lang="es-ES_tradnl" baseline="0" dirty="0" err="1"/>
              <a:t>depolarımız</a:t>
            </a:r>
            <a:r>
              <a:rPr lang="es-ES_tradnl" baseline="0" dirty="0"/>
              <a:t> </a:t>
            </a:r>
            <a:r>
              <a:rPr lang="es-ES_tradnl" baseline="0" dirty="0" err="1"/>
              <a:t>bulunmaktadır</a:t>
            </a:r>
            <a:r>
              <a:rPr lang="es-ES_tradnl" baseline="0" dirty="0"/>
              <a:t>.</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34</a:t>
            </a:fld>
            <a:endParaRPr lang="en-US"/>
          </a:p>
        </p:txBody>
      </p:sp>
    </p:spTree>
    <p:extLst>
      <p:ext uri="{BB962C8B-B14F-4D97-AF65-F5344CB8AC3E}">
        <p14:creationId xmlns:p14="http://schemas.microsoft.com/office/powerpoint/2010/main" val="4242780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dirty="0"/>
              <a:t>Amazon </a:t>
            </a:r>
            <a:r>
              <a:rPr lang="es-ES_tradnl" dirty="0" err="1"/>
              <a:t>depolarına</a:t>
            </a:r>
            <a:r>
              <a:rPr lang="es-ES_tradnl" dirty="0"/>
              <a:t> </a:t>
            </a:r>
            <a:r>
              <a:rPr lang="es-ES_tradnl" dirty="0" err="1"/>
              <a:t>gönderdiğiniz</a:t>
            </a:r>
            <a:r>
              <a:rPr lang="es-ES_tradnl" dirty="0"/>
              <a:t> </a:t>
            </a:r>
            <a:r>
              <a:rPr lang="es-ES_tradnl" dirty="0" err="1"/>
              <a:t>ürünlerinizin</a:t>
            </a:r>
            <a:r>
              <a:rPr lang="es-ES_tradnl" dirty="0"/>
              <a:t> </a:t>
            </a:r>
            <a:r>
              <a:rPr lang="es-ES_tradnl" dirty="0" err="1"/>
              <a:t>size</a:t>
            </a:r>
            <a:r>
              <a:rPr lang="es-ES_tradnl" dirty="0"/>
              <a:t> </a:t>
            </a:r>
            <a:r>
              <a:rPr lang="es-ES_tradnl" dirty="0" err="1"/>
              <a:t>maliyetleri</a:t>
            </a:r>
            <a:r>
              <a:rPr lang="es-ES_tradnl" dirty="0"/>
              <a:t> ve </a:t>
            </a:r>
            <a:r>
              <a:rPr lang="es-ES_tradnl" dirty="0" err="1"/>
              <a:t>satışlarınızdan</a:t>
            </a:r>
            <a:r>
              <a:rPr lang="es-ES_tradnl" dirty="0"/>
              <a:t> </a:t>
            </a:r>
            <a:r>
              <a:rPr lang="es-ES_tradnl" dirty="0" err="1"/>
              <a:t>elde</a:t>
            </a:r>
            <a:r>
              <a:rPr lang="es-ES_tradnl" dirty="0"/>
              <a:t> </a:t>
            </a:r>
            <a:r>
              <a:rPr lang="es-ES_tradnl" dirty="0" err="1"/>
              <a:t>edeceğiniz</a:t>
            </a:r>
            <a:r>
              <a:rPr lang="es-ES_tradnl" dirty="0"/>
              <a:t> </a:t>
            </a:r>
            <a:r>
              <a:rPr lang="es-ES_tradnl" dirty="0" err="1"/>
              <a:t>gelirler</a:t>
            </a:r>
            <a:r>
              <a:rPr lang="es-ES_tradnl" dirty="0"/>
              <a:t> </a:t>
            </a:r>
            <a:r>
              <a:rPr lang="es-ES_tradnl" dirty="0" err="1"/>
              <a:t>ile</a:t>
            </a:r>
            <a:r>
              <a:rPr lang="es-ES_tradnl" dirty="0"/>
              <a:t> </a:t>
            </a:r>
            <a:r>
              <a:rPr lang="es-ES_tradnl" dirty="0" err="1"/>
              <a:t>kazancınızı</a:t>
            </a:r>
            <a:r>
              <a:rPr lang="es-ES_tradnl" dirty="0"/>
              <a:t>, </a:t>
            </a:r>
            <a:r>
              <a:rPr lang="es-ES_tradnl" dirty="0" err="1"/>
              <a:t>Satıcı</a:t>
            </a:r>
            <a:r>
              <a:rPr lang="es-ES_tradnl" dirty="0"/>
              <a:t> </a:t>
            </a:r>
            <a:r>
              <a:rPr lang="es-ES_tradnl" dirty="0" err="1"/>
              <a:t>Kontrol</a:t>
            </a:r>
            <a:r>
              <a:rPr lang="es-ES_tradnl" dirty="0"/>
              <a:t> </a:t>
            </a:r>
            <a:r>
              <a:rPr lang="es-ES_tradnl" dirty="0" err="1"/>
              <a:t>Paneli</a:t>
            </a:r>
            <a:r>
              <a:rPr lang="es-ES_tradnl" dirty="0"/>
              <a:t> </a:t>
            </a:r>
            <a:r>
              <a:rPr lang="es-ES_tradnl" dirty="0" err="1"/>
              <a:t>üzerinden</a:t>
            </a:r>
            <a:r>
              <a:rPr lang="es-ES_tradnl" dirty="0"/>
              <a:t> </a:t>
            </a:r>
            <a:r>
              <a:rPr lang="es-ES_tradnl" dirty="0" err="1"/>
              <a:t>kolayca</a:t>
            </a:r>
            <a:r>
              <a:rPr lang="es-ES_tradnl" dirty="0"/>
              <a:t> </a:t>
            </a:r>
            <a:r>
              <a:rPr lang="es-ES_tradnl" dirty="0" err="1"/>
              <a:t>hesaplayabilirsiniz</a:t>
            </a:r>
            <a:r>
              <a:rPr lang="es-ES_tradnl" dirty="0"/>
              <a:t>.</a:t>
            </a:r>
            <a:endParaRPr lang="es-ES_tradnl" baseline="0"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35</a:t>
            </a:fld>
            <a:endParaRPr lang="en-US"/>
          </a:p>
        </p:txBody>
      </p:sp>
    </p:spTree>
    <p:extLst>
      <p:ext uri="{BB962C8B-B14F-4D97-AF65-F5344CB8AC3E}">
        <p14:creationId xmlns:p14="http://schemas.microsoft.com/office/powerpoint/2010/main" val="407206222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36</a:t>
            </a:fld>
            <a:endParaRPr lang="en-US"/>
          </a:p>
        </p:txBody>
      </p:sp>
    </p:spTree>
    <p:extLst>
      <p:ext uri="{BB962C8B-B14F-4D97-AF65-F5344CB8AC3E}">
        <p14:creationId xmlns:p14="http://schemas.microsoft.com/office/powerpoint/2010/main" val="24090856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baseline="0" dirty="0"/>
              <a:t>Amazon </a:t>
            </a:r>
            <a:r>
              <a:rPr lang="es-ES_tradnl" baseline="0" dirty="0" err="1"/>
              <a:t>Lojistik</a:t>
            </a:r>
            <a:r>
              <a:rPr lang="es-ES_tradnl" baseline="0" dirty="0"/>
              <a:t> </a:t>
            </a:r>
            <a:r>
              <a:rPr lang="es-ES_tradnl" baseline="0" dirty="0" err="1"/>
              <a:t>Modeli</a:t>
            </a:r>
            <a:r>
              <a:rPr lang="es-ES_tradnl" baseline="0" dirty="0"/>
              <a:t> </a:t>
            </a:r>
            <a:r>
              <a:rPr lang="es-ES_tradnl" baseline="0" dirty="0" err="1"/>
              <a:t>ile</a:t>
            </a:r>
            <a:r>
              <a:rPr lang="es-ES_tradnl" baseline="0" dirty="0"/>
              <a:t> </a:t>
            </a:r>
            <a:r>
              <a:rPr lang="es-ES_tradnl" baseline="0" dirty="0" err="1"/>
              <a:t>gönderimini</a:t>
            </a:r>
            <a:r>
              <a:rPr lang="es-ES_tradnl" baseline="0" dirty="0"/>
              <a:t> </a:t>
            </a:r>
            <a:r>
              <a:rPr lang="es-ES_tradnl" baseline="0" dirty="0" err="1"/>
              <a:t>sağladığınız</a:t>
            </a:r>
            <a:r>
              <a:rPr lang="es-ES_tradnl" baseline="0" dirty="0"/>
              <a:t> </a:t>
            </a:r>
            <a:r>
              <a:rPr lang="es-ES_tradnl" baseline="0" dirty="0" err="1"/>
              <a:t>ürünler</a:t>
            </a:r>
            <a:r>
              <a:rPr lang="es-ES_tradnl" baseline="0" dirty="0"/>
              <a:t>, Amazon Prime </a:t>
            </a:r>
            <a:r>
              <a:rPr lang="es-ES_tradnl" baseline="0" dirty="0" err="1"/>
              <a:t>etiketi</a:t>
            </a:r>
            <a:r>
              <a:rPr lang="es-ES_tradnl" baseline="0" dirty="0"/>
              <a:t> </a:t>
            </a:r>
            <a:r>
              <a:rPr lang="es-ES_tradnl" baseline="0" dirty="0" err="1"/>
              <a:t>almaya</a:t>
            </a:r>
            <a:r>
              <a:rPr lang="es-ES_tradnl" baseline="0" dirty="0"/>
              <a:t> </a:t>
            </a:r>
            <a:r>
              <a:rPr lang="es-ES_tradnl" baseline="0" dirty="0" err="1"/>
              <a:t>hak</a:t>
            </a:r>
            <a:r>
              <a:rPr lang="es-ES_tradnl" baseline="0" dirty="0"/>
              <a:t> </a:t>
            </a:r>
            <a:r>
              <a:rPr lang="es-ES_tradnl" baseline="0" dirty="0" err="1"/>
              <a:t>kazanır</a:t>
            </a:r>
            <a:r>
              <a:rPr lang="es-ES_tradnl" baseline="0" dirty="0"/>
              <a:t>, </a:t>
            </a:r>
            <a:r>
              <a:rPr lang="es-ES_tradnl" baseline="0" dirty="0" err="1"/>
              <a:t>peki</a:t>
            </a:r>
            <a:r>
              <a:rPr lang="es-ES_tradnl" baseline="0" dirty="0"/>
              <a:t> Amazon Prime </a:t>
            </a:r>
            <a:r>
              <a:rPr lang="es-ES_tradnl" baseline="0" dirty="0" err="1"/>
              <a:t>nedir</a:t>
            </a:r>
            <a:r>
              <a:rPr lang="es-ES_tradnl" baseline="0" dirty="0"/>
              <a:t> ?</a:t>
            </a:r>
          </a:p>
          <a:p>
            <a:pPr marL="0" marR="0" lvl="0" indent="0" algn="l" defTabSz="731520" rtl="0" eaLnBrk="1" fontAlgn="auto" latinLnBrk="0" hangingPunct="1">
              <a:lnSpc>
                <a:spcPct val="100000"/>
              </a:lnSpc>
              <a:spcBef>
                <a:spcPts val="0"/>
              </a:spcBef>
              <a:spcAft>
                <a:spcPts val="0"/>
              </a:spcAft>
              <a:buClrTx/>
              <a:buSzTx/>
              <a:buFontTx/>
              <a:buNone/>
              <a:tabLst/>
              <a:defRPr/>
            </a:pPr>
            <a:r>
              <a:rPr lang="es-ES_tradnl" baseline="0" dirty="0"/>
              <a:t>- </a:t>
            </a:r>
            <a:r>
              <a:rPr lang="en-US" sz="2000" dirty="0">
                <a:solidFill>
                  <a:schemeClr val="bg1"/>
                </a:solidFill>
                <a:latin typeface="Amazon Ember" panose="02000000000000000000" pitchFamily="2" charset="0"/>
                <a:ea typeface="Amazon Ember" panose="02000000000000000000" pitchFamily="2" charset="0"/>
              </a:rPr>
              <a:t>100 </a:t>
            </a:r>
            <a:r>
              <a:rPr lang="en-US" sz="2000" dirty="0" err="1">
                <a:solidFill>
                  <a:schemeClr val="bg1"/>
                </a:solidFill>
                <a:latin typeface="Amazon Ember" panose="02000000000000000000" pitchFamily="2" charset="0"/>
                <a:ea typeface="Amazon Ember" panose="02000000000000000000" pitchFamily="2" charset="0"/>
              </a:rPr>
              <a:t>milyondan</a:t>
            </a:r>
            <a:r>
              <a:rPr lang="en-US" sz="2000" dirty="0">
                <a:solidFill>
                  <a:schemeClr val="bg1"/>
                </a:solidFill>
                <a:latin typeface="Amazon Ember" panose="02000000000000000000" pitchFamily="2" charset="0"/>
                <a:ea typeface="Amazon Ember" panose="02000000000000000000" pitchFamily="2" charset="0"/>
              </a:rPr>
              <a:t> </a:t>
            </a:r>
            <a:r>
              <a:rPr lang="en-US" sz="2000" dirty="0" err="1">
                <a:solidFill>
                  <a:schemeClr val="bg1"/>
                </a:solidFill>
                <a:latin typeface="Amazon Ember" panose="02000000000000000000" pitchFamily="2" charset="0"/>
                <a:ea typeface="Amazon Ember" panose="02000000000000000000" pitchFamily="2" charset="0"/>
              </a:rPr>
              <a:t>fazla</a:t>
            </a:r>
            <a:r>
              <a:rPr lang="en-US" sz="2000" dirty="0">
                <a:solidFill>
                  <a:schemeClr val="bg1"/>
                </a:solidFill>
                <a:latin typeface="Amazon Ember" panose="02000000000000000000" pitchFamily="2" charset="0"/>
                <a:ea typeface="Amazon Ember" panose="02000000000000000000" pitchFamily="2" charset="0"/>
              </a:rPr>
              <a:t> Amazon </a:t>
            </a:r>
            <a:r>
              <a:rPr lang="en-US" sz="2000" dirty="0" err="1">
                <a:solidFill>
                  <a:schemeClr val="bg1"/>
                </a:solidFill>
                <a:latin typeface="Amazon Ember" panose="02000000000000000000" pitchFamily="2" charset="0"/>
                <a:ea typeface="Amazon Ember" panose="02000000000000000000" pitchFamily="2" charset="0"/>
              </a:rPr>
              <a:t>ürününde</a:t>
            </a:r>
            <a:r>
              <a:rPr lang="en-US" sz="2000" dirty="0">
                <a:solidFill>
                  <a:schemeClr val="bg1"/>
                </a:solidFill>
                <a:latin typeface="Amazon Ember" panose="02000000000000000000" pitchFamily="2" charset="0"/>
                <a:ea typeface="Amazon Ember" panose="02000000000000000000" pitchFamily="2" charset="0"/>
              </a:rPr>
              <a:t> </a:t>
            </a:r>
            <a:r>
              <a:rPr lang="en-US" sz="2000" dirty="0" err="1">
                <a:solidFill>
                  <a:schemeClr val="bg1"/>
                </a:solidFill>
                <a:latin typeface="Amazon Ember" panose="02000000000000000000" pitchFamily="2" charset="0"/>
                <a:ea typeface="Amazon Ember" panose="02000000000000000000" pitchFamily="2" charset="0"/>
              </a:rPr>
              <a:t>ücretsiz</a:t>
            </a:r>
            <a:r>
              <a:rPr lang="en-US" sz="2000" dirty="0">
                <a:solidFill>
                  <a:schemeClr val="bg1"/>
                </a:solidFill>
                <a:latin typeface="Amazon Ember" panose="02000000000000000000" pitchFamily="2" charset="0"/>
                <a:ea typeface="Amazon Ember" panose="02000000000000000000" pitchFamily="2" charset="0"/>
              </a:rPr>
              <a:t> </a:t>
            </a:r>
            <a:r>
              <a:rPr lang="en-US" sz="2000" dirty="0" err="1">
                <a:solidFill>
                  <a:schemeClr val="bg1"/>
                </a:solidFill>
                <a:latin typeface="Amazon Ember" panose="02000000000000000000" pitchFamily="2" charset="0"/>
                <a:ea typeface="Amazon Ember" panose="02000000000000000000" pitchFamily="2" charset="0"/>
              </a:rPr>
              <a:t>olarak</a:t>
            </a:r>
            <a:r>
              <a:rPr lang="tr-TR" sz="2000" dirty="0">
                <a:solidFill>
                  <a:schemeClr val="bg1"/>
                </a:solidFill>
                <a:latin typeface="Amazon Ember" panose="02000000000000000000" pitchFamily="2" charset="0"/>
                <a:ea typeface="Amazon Ember" panose="02000000000000000000" pitchFamily="2" charset="0"/>
              </a:rPr>
              <a:t> aynı gün veya</a:t>
            </a:r>
            <a:r>
              <a:rPr lang="en-US" sz="2000" dirty="0">
                <a:solidFill>
                  <a:schemeClr val="bg1"/>
                </a:solidFill>
                <a:latin typeface="Amazon Ember" panose="02000000000000000000" pitchFamily="2" charset="0"/>
                <a:ea typeface="Amazon Ember" panose="02000000000000000000" pitchFamily="2" charset="0"/>
              </a:rPr>
              <a:t> </a:t>
            </a:r>
            <a:r>
              <a:rPr lang="en-US" sz="2000" dirty="0" err="1">
                <a:solidFill>
                  <a:schemeClr val="bg1"/>
                </a:solidFill>
                <a:latin typeface="Amazon Ember" panose="02000000000000000000" pitchFamily="2" charset="0"/>
                <a:ea typeface="Amazon Ember" panose="02000000000000000000" pitchFamily="2" charset="0"/>
              </a:rPr>
              <a:t>iki</a:t>
            </a:r>
            <a:r>
              <a:rPr lang="en-US" sz="2000" dirty="0">
                <a:solidFill>
                  <a:schemeClr val="bg1"/>
                </a:solidFill>
                <a:latin typeface="Amazon Ember" panose="02000000000000000000" pitchFamily="2" charset="0"/>
                <a:ea typeface="Amazon Ember" panose="02000000000000000000" pitchFamily="2" charset="0"/>
              </a:rPr>
              <a:t> </a:t>
            </a:r>
            <a:r>
              <a:rPr lang="en-US" sz="2000" dirty="0" err="1">
                <a:solidFill>
                  <a:schemeClr val="bg1"/>
                </a:solidFill>
                <a:latin typeface="Amazon Ember" panose="02000000000000000000" pitchFamily="2" charset="0"/>
                <a:ea typeface="Amazon Ember" panose="02000000000000000000" pitchFamily="2" charset="0"/>
              </a:rPr>
              <a:t>günde</a:t>
            </a:r>
            <a:r>
              <a:rPr lang="en-US" sz="2000" dirty="0">
                <a:solidFill>
                  <a:schemeClr val="bg1"/>
                </a:solidFill>
                <a:latin typeface="Amazon Ember" panose="02000000000000000000" pitchFamily="2" charset="0"/>
                <a:ea typeface="Amazon Ember" panose="02000000000000000000" pitchFamily="2" charset="0"/>
              </a:rPr>
              <a:t> </a:t>
            </a:r>
            <a:r>
              <a:rPr lang="en-US" sz="2000" dirty="0" err="1">
                <a:solidFill>
                  <a:schemeClr val="bg1"/>
                </a:solidFill>
                <a:latin typeface="Amazon Ember" panose="02000000000000000000" pitchFamily="2" charset="0"/>
                <a:ea typeface="Amazon Ember" panose="02000000000000000000" pitchFamily="2" charset="0"/>
              </a:rPr>
              <a:t>teslimat</a:t>
            </a:r>
            <a:r>
              <a:rPr lang="en-US" sz="2000" dirty="0">
                <a:solidFill>
                  <a:schemeClr val="bg1"/>
                </a:solidFill>
                <a:latin typeface="Amazon Ember" panose="02000000000000000000" pitchFamily="2" charset="0"/>
                <a:ea typeface="Amazon Ember" panose="02000000000000000000" pitchFamily="2" charset="0"/>
              </a:rPr>
              <a:t> </a:t>
            </a:r>
            <a:r>
              <a:rPr lang="en-US" sz="2000" dirty="0" err="1">
                <a:solidFill>
                  <a:schemeClr val="bg1"/>
                </a:solidFill>
                <a:latin typeface="Amazon Ember" panose="02000000000000000000" pitchFamily="2" charset="0"/>
                <a:ea typeface="Amazon Ember" panose="02000000000000000000" pitchFamily="2" charset="0"/>
              </a:rPr>
              <a:t>seçeneği</a:t>
            </a:r>
            <a:r>
              <a:rPr lang="en-US" sz="2000" dirty="0">
                <a:solidFill>
                  <a:schemeClr val="bg1"/>
                </a:solidFill>
                <a:latin typeface="Amazon Ember" panose="02000000000000000000" pitchFamily="2" charset="0"/>
                <a:ea typeface="Amazon Ember" panose="02000000000000000000" pitchFamily="2" charset="0"/>
              </a:rPr>
              <a:t>.</a:t>
            </a:r>
            <a:endParaRPr lang="en-US" sz="1800" dirty="0">
              <a:solidFill>
                <a:schemeClr val="bg1"/>
              </a:solidFill>
              <a:latin typeface="Amazon Ember" panose="02000000000000000000" pitchFamily="2" charset="0"/>
              <a:ea typeface="Amazon Ember" panose="02000000000000000000" pitchFamily="2" charset="0"/>
            </a:endParaRPr>
          </a:p>
          <a:p>
            <a:pPr marL="0" marR="0" lvl="0" indent="0" algn="l" defTabSz="731520" rtl="0" eaLnBrk="1" fontAlgn="auto" latinLnBrk="0" hangingPunct="1">
              <a:lnSpc>
                <a:spcPct val="100000"/>
              </a:lnSpc>
              <a:spcBef>
                <a:spcPts val="0"/>
              </a:spcBef>
              <a:spcAft>
                <a:spcPts val="0"/>
              </a:spcAft>
              <a:buClrTx/>
              <a:buSzTx/>
              <a:buFontTx/>
              <a:buNone/>
              <a:tabLst/>
              <a:defRPr/>
            </a:pPr>
            <a:r>
              <a:rPr lang="es-ES_tradnl" baseline="0" dirty="0"/>
              <a:t>- </a:t>
            </a:r>
            <a:r>
              <a:rPr lang="en-US" sz="2000" dirty="0">
                <a:solidFill>
                  <a:schemeClr val="bg1"/>
                </a:solidFill>
                <a:latin typeface="Amazon Ember" panose="02000000000000000000" pitchFamily="2" charset="0"/>
                <a:ea typeface="Amazon Ember" panose="02000000000000000000" pitchFamily="2" charset="0"/>
              </a:rPr>
              <a:t>Amazon </a:t>
            </a:r>
            <a:r>
              <a:rPr lang="en-US" sz="2000" dirty="0" err="1">
                <a:solidFill>
                  <a:schemeClr val="bg1"/>
                </a:solidFill>
                <a:latin typeface="Amazon Ember" panose="02000000000000000000" pitchFamily="2" charset="0"/>
                <a:ea typeface="Amazon Ember" panose="02000000000000000000" pitchFamily="2" charset="0"/>
              </a:rPr>
              <a:t>Prime’ın</a:t>
            </a:r>
            <a:r>
              <a:rPr lang="en-US" sz="2000" dirty="0">
                <a:solidFill>
                  <a:schemeClr val="bg1"/>
                </a:solidFill>
                <a:latin typeface="Amazon Ember" panose="02000000000000000000" pitchFamily="2" charset="0"/>
                <a:ea typeface="Amazon Ember" panose="02000000000000000000" pitchFamily="2" charset="0"/>
              </a:rPr>
              <a:t> Video </a:t>
            </a:r>
            <a:r>
              <a:rPr lang="en-US" sz="2000" dirty="0" err="1">
                <a:solidFill>
                  <a:schemeClr val="bg1"/>
                </a:solidFill>
                <a:latin typeface="Amazon Ember" panose="02000000000000000000" pitchFamily="2" charset="0"/>
                <a:ea typeface="Amazon Ember" panose="02000000000000000000" pitchFamily="2" charset="0"/>
              </a:rPr>
              <a:t>orijinallerine</a:t>
            </a:r>
            <a:r>
              <a:rPr lang="en-US" sz="2000" dirty="0">
                <a:solidFill>
                  <a:schemeClr val="bg1"/>
                </a:solidFill>
                <a:latin typeface="Amazon Ember" panose="02000000000000000000" pitchFamily="2" charset="0"/>
                <a:ea typeface="Amazon Ember" panose="02000000000000000000" pitchFamily="2" charset="0"/>
              </a:rPr>
              <a:t> </a:t>
            </a:r>
            <a:r>
              <a:rPr lang="en-US" sz="2000" dirty="0" err="1">
                <a:solidFill>
                  <a:schemeClr val="bg1"/>
                </a:solidFill>
                <a:latin typeface="Amazon Ember" panose="02000000000000000000" pitchFamily="2" charset="0"/>
                <a:ea typeface="Amazon Ember" panose="02000000000000000000" pitchFamily="2" charset="0"/>
              </a:rPr>
              <a:t>ve</a:t>
            </a:r>
            <a:r>
              <a:rPr lang="en-US" sz="2000" dirty="0">
                <a:solidFill>
                  <a:schemeClr val="bg1"/>
                </a:solidFill>
                <a:latin typeface="Amazon Ember" panose="02000000000000000000" pitchFamily="2" charset="0"/>
                <a:ea typeface="Amazon Ember" panose="02000000000000000000" pitchFamily="2" charset="0"/>
              </a:rPr>
              <a:t> Prime </a:t>
            </a:r>
            <a:r>
              <a:rPr lang="en-US" sz="2000" dirty="0" err="1">
                <a:solidFill>
                  <a:schemeClr val="bg1"/>
                </a:solidFill>
                <a:latin typeface="Amazon Ember" panose="02000000000000000000" pitchFamily="2" charset="0"/>
                <a:ea typeface="Amazon Ember" panose="02000000000000000000" pitchFamily="2" charset="0"/>
              </a:rPr>
              <a:t>ile</a:t>
            </a:r>
            <a:r>
              <a:rPr lang="en-US" sz="2000" dirty="0">
                <a:solidFill>
                  <a:schemeClr val="bg1"/>
                </a:solidFill>
                <a:latin typeface="Amazon Ember" panose="02000000000000000000" pitchFamily="2" charset="0"/>
                <a:ea typeface="Amazon Ember" panose="02000000000000000000" pitchFamily="2" charset="0"/>
              </a:rPr>
              <a:t> </a:t>
            </a:r>
            <a:r>
              <a:rPr lang="en-US" sz="2000" dirty="0" err="1">
                <a:solidFill>
                  <a:schemeClr val="bg1"/>
                </a:solidFill>
                <a:latin typeface="Amazon Ember" panose="02000000000000000000" pitchFamily="2" charset="0"/>
                <a:ea typeface="Amazon Ember" panose="02000000000000000000" pitchFamily="2" charset="0"/>
              </a:rPr>
              <a:t>birlikte</a:t>
            </a:r>
            <a:r>
              <a:rPr lang="en-US" sz="2000" dirty="0">
                <a:solidFill>
                  <a:schemeClr val="bg1"/>
                </a:solidFill>
                <a:latin typeface="Amazon Ember" panose="02000000000000000000" pitchFamily="2" charset="0"/>
                <a:ea typeface="Amazon Ember" panose="02000000000000000000" pitchFamily="2" charset="0"/>
              </a:rPr>
              <a:t> </a:t>
            </a:r>
            <a:r>
              <a:rPr lang="en-US" sz="2000" dirty="0" err="1">
                <a:solidFill>
                  <a:schemeClr val="bg1"/>
                </a:solidFill>
                <a:latin typeface="Amazon Ember" panose="02000000000000000000" pitchFamily="2" charset="0"/>
                <a:ea typeface="Amazon Ember" panose="02000000000000000000" pitchFamily="2" charset="0"/>
              </a:rPr>
              <a:t>verilen</a:t>
            </a:r>
            <a:r>
              <a:rPr lang="en-US" sz="2000" dirty="0">
                <a:solidFill>
                  <a:schemeClr val="bg1"/>
                </a:solidFill>
                <a:latin typeface="Amazon Ember" panose="02000000000000000000" pitchFamily="2" charset="0"/>
                <a:ea typeface="Amazon Ember" panose="02000000000000000000" pitchFamily="2" charset="0"/>
              </a:rPr>
              <a:t> film </a:t>
            </a:r>
            <a:r>
              <a:rPr lang="en-US" sz="2000" dirty="0" err="1">
                <a:solidFill>
                  <a:schemeClr val="bg1"/>
                </a:solidFill>
                <a:latin typeface="Amazon Ember" panose="02000000000000000000" pitchFamily="2" charset="0"/>
                <a:ea typeface="Amazon Ember" panose="02000000000000000000" pitchFamily="2" charset="0"/>
              </a:rPr>
              <a:t>ile</a:t>
            </a:r>
            <a:r>
              <a:rPr lang="en-US" sz="2000" dirty="0">
                <a:solidFill>
                  <a:schemeClr val="bg1"/>
                </a:solidFill>
                <a:latin typeface="Amazon Ember" panose="02000000000000000000" pitchFamily="2" charset="0"/>
                <a:ea typeface="Amazon Ember" panose="02000000000000000000" pitchFamily="2" charset="0"/>
              </a:rPr>
              <a:t> TV </a:t>
            </a:r>
            <a:r>
              <a:rPr lang="en-US" sz="2000" dirty="0" err="1">
                <a:solidFill>
                  <a:schemeClr val="bg1"/>
                </a:solidFill>
                <a:latin typeface="Amazon Ember" panose="02000000000000000000" pitchFamily="2" charset="0"/>
                <a:ea typeface="Amazon Ember" panose="02000000000000000000" pitchFamily="2" charset="0"/>
              </a:rPr>
              <a:t>şovlarına</a:t>
            </a:r>
            <a:r>
              <a:rPr lang="en-US" sz="2000" dirty="0">
                <a:solidFill>
                  <a:schemeClr val="bg1"/>
                </a:solidFill>
                <a:latin typeface="Amazon Ember" panose="02000000000000000000" pitchFamily="2" charset="0"/>
                <a:ea typeface="Amazon Ember" panose="02000000000000000000" pitchFamily="2" charset="0"/>
              </a:rPr>
              <a:t> </a:t>
            </a:r>
            <a:r>
              <a:rPr lang="en-US" sz="2000" dirty="0" err="1">
                <a:solidFill>
                  <a:schemeClr val="bg1"/>
                </a:solidFill>
                <a:latin typeface="Amazon Ember" panose="02000000000000000000" pitchFamily="2" charset="0"/>
                <a:ea typeface="Amazon Ember" panose="02000000000000000000" pitchFamily="2" charset="0"/>
              </a:rPr>
              <a:t>erişim</a:t>
            </a:r>
            <a:r>
              <a:rPr lang="en-US" sz="2000" dirty="0">
                <a:solidFill>
                  <a:schemeClr val="bg1"/>
                </a:solidFill>
                <a:latin typeface="Amazon Ember" panose="02000000000000000000" pitchFamily="2" charset="0"/>
                <a:ea typeface="Amazon Ember" panose="02000000000000000000" pitchFamily="2" charset="0"/>
              </a:rPr>
              <a:t>.</a:t>
            </a:r>
            <a:endParaRPr lang="en-US" sz="1800" dirty="0">
              <a:solidFill>
                <a:schemeClr val="bg1"/>
              </a:solidFill>
              <a:latin typeface="Amazon Ember" panose="02000000000000000000" pitchFamily="2" charset="0"/>
              <a:ea typeface="Amazon Ember" panose="02000000000000000000" pitchFamily="2" charset="0"/>
            </a:endParaRPr>
          </a:p>
          <a:p>
            <a:pPr marL="0" marR="0" lvl="0" indent="0" algn="l" defTabSz="731520" rtl="0" eaLnBrk="1" fontAlgn="auto" latinLnBrk="0" hangingPunct="1">
              <a:lnSpc>
                <a:spcPct val="100000"/>
              </a:lnSpc>
              <a:spcBef>
                <a:spcPts val="0"/>
              </a:spcBef>
              <a:spcAft>
                <a:spcPts val="0"/>
              </a:spcAft>
              <a:buClrTx/>
              <a:buSzTx/>
              <a:buFontTx/>
              <a:buNone/>
              <a:tabLst/>
              <a:defRPr/>
            </a:pPr>
            <a:r>
              <a:rPr lang="es-ES_tradnl" baseline="0" dirty="0"/>
              <a:t>- </a:t>
            </a:r>
            <a:r>
              <a:rPr lang="tr-TR" sz="2000" dirty="0">
                <a:solidFill>
                  <a:schemeClr val="bg1"/>
                </a:solidFill>
                <a:latin typeface="Amazon Ember" panose="02000000000000000000" pitchFamily="2" charset="0"/>
                <a:ea typeface="Amazon Ember" panose="02000000000000000000" pitchFamily="2" charset="0"/>
              </a:rPr>
              <a:t>Yalnızca Prime üyelerine özel fiyatlar ve </a:t>
            </a:r>
            <a:r>
              <a:rPr lang="en-US" sz="2000" dirty="0" err="1">
                <a:solidFill>
                  <a:schemeClr val="bg1"/>
                </a:solidFill>
                <a:latin typeface="Amazon Ember" panose="02000000000000000000" pitchFamily="2" charset="0"/>
                <a:ea typeface="Amazon Ember" panose="02000000000000000000" pitchFamily="2" charset="0"/>
              </a:rPr>
              <a:t>avantajlardan</a:t>
            </a:r>
            <a:r>
              <a:rPr lang="tr-TR" sz="2000" dirty="0">
                <a:solidFill>
                  <a:schemeClr val="bg1"/>
                </a:solidFill>
                <a:latin typeface="Amazon Ember" panose="02000000000000000000" pitchFamily="2" charset="0"/>
                <a:ea typeface="Amazon Ember" panose="02000000000000000000" pitchFamily="2" charset="0"/>
              </a:rPr>
              <a:t> yararlanma imkanı</a:t>
            </a:r>
            <a:endParaRPr lang="en-US" sz="1800" dirty="0">
              <a:solidFill>
                <a:schemeClr val="bg1"/>
              </a:solidFill>
              <a:latin typeface="Amazon Ember" panose="02000000000000000000" pitchFamily="2" charset="0"/>
              <a:ea typeface="Amazon Ember" panose="02000000000000000000" pitchFamily="2" charset="0"/>
            </a:endParaRPr>
          </a:p>
          <a:p>
            <a:pPr marL="0" marR="0" lvl="0" indent="0" algn="l" defTabSz="731520" rtl="0" eaLnBrk="1" fontAlgn="auto" latinLnBrk="0" hangingPunct="1">
              <a:lnSpc>
                <a:spcPct val="100000"/>
              </a:lnSpc>
              <a:spcBef>
                <a:spcPts val="0"/>
              </a:spcBef>
              <a:spcAft>
                <a:spcPts val="0"/>
              </a:spcAft>
              <a:buClrTx/>
              <a:buSzTx/>
              <a:buFontTx/>
              <a:buNone/>
              <a:tabLst/>
              <a:defRPr/>
            </a:pPr>
            <a:r>
              <a:rPr lang="es-ES_tradnl" baseline="0" dirty="0"/>
              <a:t>- </a:t>
            </a:r>
            <a:r>
              <a:rPr lang="tr-TR" sz="2000" dirty="0">
                <a:solidFill>
                  <a:schemeClr val="bg1"/>
                </a:solidFill>
                <a:latin typeface="Amazon Ember" panose="02000000000000000000" pitchFamily="2" charset="0"/>
                <a:ea typeface="Amazon Ember" panose="02000000000000000000" pitchFamily="2" charset="0"/>
              </a:rPr>
              <a:t>Kindle üzerinden diledi</a:t>
            </a:r>
            <a:r>
              <a:rPr lang="en-US" sz="2000" dirty="0">
                <a:solidFill>
                  <a:schemeClr val="bg1"/>
                </a:solidFill>
                <a:latin typeface="Amazon Ember" panose="02000000000000000000" pitchFamily="2" charset="0"/>
                <a:ea typeface="Amazon Ember" panose="02000000000000000000" pitchFamily="2" charset="0"/>
              </a:rPr>
              <a:t>g</a:t>
            </a:r>
            <a:r>
              <a:rPr lang="tr-TR" sz="2000" dirty="0">
                <a:solidFill>
                  <a:schemeClr val="bg1"/>
                </a:solidFill>
                <a:latin typeface="Amazon Ember" panose="02000000000000000000" pitchFamily="2" charset="0"/>
                <a:ea typeface="Amazon Ember" panose="02000000000000000000" pitchFamily="2" charset="0"/>
              </a:rPr>
              <a:t>ince kitap makale, dergi okuma fırsatı</a:t>
            </a:r>
            <a:endParaRPr lang="en-US" sz="1800" dirty="0">
              <a:solidFill>
                <a:schemeClr val="bg1"/>
              </a:solidFill>
              <a:latin typeface="Amazon Ember" panose="02000000000000000000" pitchFamily="2" charset="0"/>
              <a:ea typeface="Amazon Ember" panose="02000000000000000000" pitchFamily="2" charset="0"/>
            </a:endParaRPr>
          </a:p>
        </p:txBody>
      </p:sp>
      <p:sp>
        <p:nvSpPr>
          <p:cNvPr id="4" name="Slide Number Placeholder 3"/>
          <p:cNvSpPr>
            <a:spLocks noGrp="1"/>
          </p:cNvSpPr>
          <p:nvPr>
            <p:ph type="sldNum" sz="quarter" idx="10"/>
          </p:nvPr>
        </p:nvSpPr>
        <p:spPr/>
        <p:txBody>
          <a:bodyPr/>
          <a:lstStyle/>
          <a:p>
            <a:fld id="{E7CAC4C0-DC0F-8042-B8B0-18FA963ED09E}" type="slidenum">
              <a:rPr lang="en-US" smtClean="0"/>
              <a:t>37</a:t>
            </a:fld>
            <a:endParaRPr lang="en-US"/>
          </a:p>
        </p:txBody>
      </p:sp>
    </p:spTree>
    <p:extLst>
      <p:ext uri="{BB962C8B-B14F-4D97-AF65-F5344CB8AC3E}">
        <p14:creationId xmlns:p14="http://schemas.microsoft.com/office/powerpoint/2010/main" val="30766492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n-US" dirty="0" err="1"/>
              <a:t>Müşterilere</a:t>
            </a:r>
            <a:r>
              <a:rPr lang="en-US" dirty="0"/>
              <a:t> </a:t>
            </a:r>
            <a:r>
              <a:rPr lang="en-US" dirty="0" err="1"/>
              <a:t>bu</a:t>
            </a:r>
            <a:r>
              <a:rPr lang="en-US" dirty="0"/>
              <a:t> </a:t>
            </a:r>
            <a:r>
              <a:rPr lang="en-US" dirty="0" err="1"/>
              <a:t>kadar</a:t>
            </a:r>
            <a:r>
              <a:rPr lang="en-US" dirty="0"/>
              <a:t> </a:t>
            </a:r>
            <a:r>
              <a:rPr lang="en-US" dirty="0" err="1"/>
              <a:t>büyük</a:t>
            </a:r>
            <a:r>
              <a:rPr lang="en-US" dirty="0"/>
              <a:t> </a:t>
            </a:r>
            <a:r>
              <a:rPr lang="en-US" dirty="0" err="1"/>
              <a:t>avantajlar</a:t>
            </a:r>
            <a:r>
              <a:rPr lang="en-US" dirty="0"/>
              <a:t> </a:t>
            </a:r>
            <a:r>
              <a:rPr lang="en-US" dirty="0" err="1"/>
              <a:t>sunan</a:t>
            </a:r>
            <a:r>
              <a:rPr lang="en-US" dirty="0"/>
              <a:t> Prime </a:t>
            </a:r>
            <a:r>
              <a:rPr lang="en-US" dirty="0" err="1"/>
              <a:t>programına</a:t>
            </a:r>
            <a:r>
              <a:rPr lang="en-US" dirty="0"/>
              <a:t> </a:t>
            </a:r>
            <a:r>
              <a:rPr lang="en-US" dirty="0" err="1"/>
              <a:t>üye</a:t>
            </a:r>
            <a:r>
              <a:rPr lang="en-US" dirty="0"/>
              <a:t> </a:t>
            </a:r>
            <a:r>
              <a:rPr lang="en-US" dirty="0" err="1"/>
              <a:t>müşteriler</a:t>
            </a:r>
            <a:r>
              <a:rPr lang="en-US" dirty="0"/>
              <a:t>, </a:t>
            </a:r>
            <a:r>
              <a:rPr lang="en-US" dirty="0" err="1"/>
              <a:t>ürün</a:t>
            </a:r>
            <a:r>
              <a:rPr lang="en-US" dirty="0"/>
              <a:t> </a:t>
            </a:r>
            <a:r>
              <a:rPr lang="en-US" dirty="0" err="1"/>
              <a:t>aramaya</a:t>
            </a:r>
            <a:r>
              <a:rPr lang="en-US" dirty="0"/>
              <a:t> Prime </a:t>
            </a:r>
            <a:r>
              <a:rPr lang="en-US" dirty="0" err="1"/>
              <a:t>filtresi</a:t>
            </a:r>
            <a:r>
              <a:rPr lang="en-US" dirty="0"/>
              <a:t> </a:t>
            </a:r>
            <a:r>
              <a:rPr lang="en-US" dirty="0" err="1"/>
              <a:t>kullanarak</a:t>
            </a:r>
            <a:r>
              <a:rPr lang="en-US" dirty="0"/>
              <a:t> </a:t>
            </a:r>
            <a:r>
              <a:rPr lang="en-US" dirty="0" err="1"/>
              <a:t>başlar</a:t>
            </a:r>
            <a:r>
              <a:rPr lang="en-US" dirty="0"/>
              <a:t>.</a:t>
            </a:r>
          </a:p>
          <a:p>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38</a:t>
            </a:fld>
            <a:endParaRPr lang="en-US"/>
          </a:p>
        </p:txBody>
      </p:sp>
    </p:spTree>
    <p:extLst>
      <p:ext uri="{BB962C8B-B14F-4D97-AF65-F5344CB8AC3E}">
        <p14:creationId xmlns:p14="http://schemas.microsoft.com/office/powerpoint/2010/main" val="201688566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tr-TR" dirty="0"/>
              <a:t>Detaylar</a:t>
            </a:r>
            <a:r>
              <a:rPr lang="tr-TR" baseline="0" dirty="0"/>
              <a:t> için mutlaka </a:t>
            </a:r>
            <a:r>
              <a:rPr lang="tr-TR" dirty="0"/>
              <a:t>vergi danışmanınıza</a:t>
            </a:r>
            <a:r>
              <a:rPr lang="tr-TR" baseline="0" dirty="0"/>
              <a:t> danışmanız önerilmektedir. </a:t>
            </a:r>
            <a:endParaRPr lang="es-ES_tradnl" baseline="0"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39</a:t>
            </a:fld>
            <a:endParaRPr lang="en-US"/>
          </a:p>
        </p:txBody>
      </p:sp>
    </p:spTree>
    <p:extLst>
      <p:ext uri="{BB962C8B-B14F-4D97-AF65-F5344CB8AC3E}">
        <p14:creationId xmlns:p14="http://schemas.microsoft.com/office/powerpoint/2010/main" val="67744511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n-US" sz="1900" kern="1200" dirty="0" err="1">
                <a:solidFill>
                  <a:schemeClr val="tx1"/>
                </a:solidFill>
                <a:effectLst/>
                <a:latin typeface="+mn-lt"/>
                <a:ea typeface="+mn-ea"/>
                <a:cs typeface="+mn-cs"/>
              </a:rPr>
              <a:t>Avrupa’ya</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nasıl</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kayıt</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olabileceğinizi</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anlatıp</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kullanabileceğiniz</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İş</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Modelleri’ni</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sizinle</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paylaştıktan</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sonra</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şimdi</a:t>
            </a:r>
            <a:r>
              <a:rPr lang="en-US" sz="1900" kern="1200" dirty="0">
                <a:solidFill>
                  <a:schemeClr val="tx1"/>
                </a:solidFill>
                <a:effectLst/>
                <a:latin typeface="+mn-lt"/>
                <a:ea typeface="+mn-ea"/>
                <a:cs typeface="+mn-cs"/>
              </a:rPr>
              <a:t> de </a:t>
            </a:r>
            <a:r>
              <a:rPr lang="en-US" sz="1900" kern="1200" dirty="0" err="1">
                <a:solidFill>
                  <a:schemeClr val="tx1"/>
                </a:solidFill>
                <a:effectLst/>
                <a:latin typeface="+mn-lt"/>
                <a:ea typeface="+mn-ea"/>
                <a:cs typeface="+mn-cs"/>
              </a:rPr>
              <a:t>satışlarınızı</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nasıl</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arttırabileceğiniz</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konusunda</a:t>
            </a:r>
            <a:r>
              <a:rPr lang="en-US" sz="1900" kern="1200" dirty="0">
                <a:solidFill>
                  <a:schemeClr val="tx1"/>
                </a:solidFill>
                <a:effectLst/>
                <a:latin typeface="+mn-lt"/>
                <a:ea typeface="+mn-ea"/>
                <a:cs typeface="+mn-cs"/>
              </a:rPr>
              <a:t> size 3 </a:t>
            </a:r>
            <a:r>
              <a:rPr lang="en-US" sz="1900" kern="1200" dirty="0" err="1">
                <a:solidFill>
                  <a:schemeClr val="tx1"/>
                </a:solidFill>
                <a:effectLst/>
                <a:latin typeface="+mn-lt"/>
                <a:ea typeface="+mn-ea"/>
                <a:cs typeface="+mn-cs"/>
              </a:rPr>
              <a:t>yol</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önereceğiz</a:t>
            </a:r>
            <a:r>
              <a:rPr lang="en-US" sz="1900" kern="1200" dirty="0">
                <a:solidFill>
                  <a:schemeClr val="tx1"/>
                </a:solidFill>
                <a:effectLst/>
                <a:latin typeface="+mn-lt"/>
                <a:ea typeface="+mn-ea"/>
                <a:cs typeface="+mn-cs"/>
              </a:rPr>
              <a:t>.</a:t>
            </a:r>
          </a:p>
          <a:p>
            <a:endParaRPr lang="en-US" sz="19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7CAC4C0-DC0F-8042-B8B0-18FA963ED09E}" type="slidenum">
              <a:rPr lang="en-US" smtClean="0"/>
              <a:t>40</a:t>
            </a:fld>
            <a:endParaRPr lang="en-US"/>
          </a:p>
        </p:txBody>
      </p:sp>
    </p:spTree>
    <p:extLst>
      <p:ext uri="{BB962C8B-B14F-4D97-AF65-F5344CB8AC3E}">
        <p14:creationId xmlns:p14="http://schemas.microsoft.com/office/powerpoint/2010/main" val="27868126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dirty="0" err="1"/>
              <a:t>Satışlarınızı</a:t>
            </a:r>
            <a:r>
              <a:rPr lang="es-ES_tradnl" dirty="0"/>
              <a:t> </a:t>
            </a:r>
            <a:r>
              <a:rPr lang="es-ES_tradnl" dirty="0" err="1"/>
              <a:t>arttırmak</a:t>
            </a:r>
            <a:r>
              <a:rPr lang="es-ES_tradnl" dirty="0"/>
              <a:t> </a:t>
            </a:r>
            <a:r>
              <a:rPr lang="es-ES_tradnl" dirty="0" err="1"/>
              <a:t>için</a:t>
            </a:r>
            <a:r>
              <a:rPr lang="es-ES_tradnl" dirty="0"/>
              <a:t>,</a:t>
            </a:r>
          </a:p>
          <a:p>
            <a:r>
              <a:rPr lang="es-ES_tradnl" baseline="0" dirty="0"/>
              <a:t>1- </a:t>
            </a:r>
            <a:r>
              <a:rPr lang="es-ES_tradnl" baseline="0" dirty="0" err="1"/>
              <a:t>Sizlere</a:t>
            </a:r>
            <a:r>
              <a:rPr lang="es-ES_tradnl" baseline="0" dirty="0"/>
              <a:t> </a:t>
            </a:r>
            <a:r>
              <a:rPr lang="es-ES_tradnl" baseline="0" dirty="0" err="1"/>
              <a:t>verdiğimiz</a:t>
            </a:r>
            <a:r>
              <a:rPr lang="es-ES_tradnl" baseline="0" dirty="0"/>
              <a:t> </a:t>
            </a:r>
            <a:r>
              <a:rPr lang="es-ES_tradnl" baseline="0" dirty="0" err="1"/>
              <a:t>toplam</a:t>
            </a:r>
            <a:r>
              <a:rPr lang="es-ES_tradnl" baseline="0" dirty="0"/>
              <a:t> 125 euro </a:t>
            </a:r>
            <a:r>
              <a:rPr lang="es-ES_tradnl" baseline="0" dirty="0" err="1"/>
              <a:t>destek</a:t>
            </a:r>
            <a:r>
              <a:rPr lang="es-ES_tradnl" baseline="0" dirty="0"/>
              <a:t> </a:t>
            </a:r>
            <a:r>
              <a:rPr lang="es-ES_tradnl" baseline="0" dirty="0" err="1"/>
              <a:t>ile</a:t>
            </a:r>
            <a:r>
              <a:rPr lang="es-ES_tradnl" baseline="0" dirty="0"/>
              <a:t> </a:t>
            </a:r>
            <a:r>
              <a:rPr lang="es-ES_tradnl" baseline="0" dirty="0" err="1"/>
              <a:t>ürünlerinizi</a:t>
            </a:r>
            <a:r>
              <a:rPr lang="es-ES_tradnl" baseline="0" dirty="0"/>
              <a:t> </a:t>
            </a:r>
            <a:r>
              <a:rPr lang="es-ES_tradnl" baseline="0" dirty="0" err="1"/>
              <a:t>ön</a:t>
            </a:r>
            <a:r>
              <a:rPr lang="es-ES_tradnl" baseline="0" dirty="0"/>
              <a:t> plana </a:t>
            </a:r>
            <a:r>
              <a:rPr lang="es-ES_tradnl" baseline="0" dirty="0" err="1"/>
              <a:t>çıkarabilir</a:t>
            </a:r>
            <a:endParaRPr lang="es-ES_tradnl" baseline="0" dirty="0"/>
          </a:p>
          <a:p>
            <a:r>
              <a:rPr lang="es-ES_tradnl" baseline="0" dirty="0"/>
              <a:t>2- </a:t>
            </a:r>
            <a:r>
              <a:rPr lang="es-ES_tradnl" baseline="0" dirty="0" err="1"/>
              <a:t>Tüketicilere</a:t>
            </a:r>
            <a:r>
              <a:rPr lang="es-ES_tradnl" baseline="0" dirty="0"/>
              <a:t> </a:t>
            </a:r>
            <a:r>
              <a:rPr lang="es-ES_tradnl" baseline="0" dirty="0" err="1"/>
              <a:t>kuponlar</a:t>
            </a:r>
            <a:r>
              <a:rPr lang="es-ES_tradnl" baseline="0" dirty="0"/>
              <a:t> </a:t>
            </a:r>
            <a:r>
              <a:rPr lang="es-ES_tradnl" baseline="0" dirty="0" err="1"/>
              <a:t>önerebilir</a:t>
            </a:r>
            <a:r>
              <a:rPr lang="es-ES_tradnl" baseline="0" dirty="0"/>
              <a:t>, Amazon </a:t>
            </a:r>
            <a:r>
              <a:rPr lang="es-ES_tradnl" baseline="0" dirty="0" err="1"/>
              <a:t>Lojistik</a:t>
            </a:r>
            <a:r>
              <a:rPr lang="es-ES_tradnl" baseline="0" dirty="0"/>
              <a:t> </a:t>
            </a:r>
            <a:r>
              <a:rPr lang="es-ES_tradnl" baseline="0" dirty="0" err="1"/>
              <a:t>ürünlerinizin</a:t>
            </a:r>
            <a:r>
              <a:rPr lang="es-ES_tradnl" baseline="0" dirty="0"/>
              <a:t> </a:t>
            </a:r>
            <a:r>
              <a:rPr lang="es-ES_tradnl" baseline="0" dirty="0" err="1"/>
              <a:t>Günün</a:t>
            </a:r>
            <a:r>
              <a:rPr lang="es-ES_tradnl" baseline="0" dirty="0"/>
              <a:t> </a:t>
            </a:r>
            <a:r>
              <a:rPr lang="es-ES_tradnl" baseline="0" dirty="0" err="1"/>
              <a:t>Fırsatları’na</a:t>
            </a:r>
            <a:r>
              <a:rPr lang="es-ES_tradnl" baseline="0" dirty="0"/>
              <a:t> </a:t>
            </a:r>
            <a:r>
              <a:rPr lang="es-ES_tradnl" baseline="0" dirty="0" err="1"/>
              <a:t>çıkmasını</a:t>
            </a:r>
            <a:r>
              <a:rPr lang="es-ES_tradnl" baseline="0" dirty="0"/>
              <a:t> </a:t>
            </a:r>
            <a:r>
              <a:rPr lang="es-ES_tradnl" baseline="0" dirty="0" err="1"/>
              <a:t>sağlayabilir</a:t>
            </a:r>
            <a:endParaRPr lang="es-ES_tradnl" baseline="0" dirty="0"/>
          </a:p>
          <a:p>
            <a:r>
              <a:rPr lang="es-ES_tradnl" baseline="0" dirty="0"/>
              <a:t>3- </a:t>
            </a:r>
            <a:r>
              <a:rPr lang="es-ES_tradnl" baseline="0" dirty="0" err="1"/>
              <a:t>Kendi</a:t>
            </a:r>
            <a:r>
              <a:rPr lang="es-ES_tradnl" baseline="0" dirty="0"/>
              <a:t> </a:t>
            </a:r>
            <a:r>
              <a:rPr lang="es-ES_tradnl" baseline="0" dirty="0" err="1"/>
              <a:t>markanız</a:t>
            </a:r>
            <a:r>
              <a:rPr lang="es-ES_tradnl" baseline="0" dirty="0"/>
              <a:t> </a:t>
            </a:r>
            <a:r>
              <a:rPr lang="es-ES_tradnl" baseline="0" dirty="0" err="1"/>
              <a:t>için</a:t>
            </a:r>
            <a:r>
              <a:rPr lang="es-ES_tradnl" baseline="0" dirty="0"/>
              <a:t> </a:t>
            </a:r>
            <a:r>
              <a:rPr lang="es-ES_tradnl" baseline="0" dirty="0" err="1"/>
              <a:t>Marka</a:t>
            </a:r>
            <a:r>
              <a:rPr lang="es-ES_tradnl" baseline="0" dirty="0"/>
              <a:t> </a:t>
            </a:r>
            <a:r>
              <a:rPr lang="es-ES_tradnl" baseline="0" dirty="0" err="1"/>
              <a:t>Kaydı</a:t>
            </a:r>
            <a:r>
              <a:rPr lang="es-ES_tradnl" baseline="0" dirty="0"/>
              <a:t> </a:t>
            </a:r>
            <a:r>
              <a:rPr lang="es-ES_tradnl" baseline="0" dirty="0" err="1"/>
              <a:t>yapıp</a:t>
            </a:r>
            <a:r>
              <a:rPr lang="es-ES_tradnl" baseline="0" dirty="0"/>
              <a:t>, </a:t>
            </a:r>
            <a:r>
              <a:rPr lang="es-ES_tradnl" baseline="0" dirty="0" err="1"/>
              <a:t>markanızı</a:t>
            </a:r>
            <a:r>
              <a:rPr lang="es-ES_tradnl" baseline="0" dirty="0"/>
              <a:t> </a:t>
            </a:r>
            <a:r>
              <a:rPr lang="es-ES_tradnl" baseline="0" dirty="0" err="1"/>
              <a:t>koruma</a:t>
            </a:r>
            <a:r>
              <a:rPr lang="es-ES_tradnl" baseline="0" dirty="0"/>
              <a:t> </a:t>
            </a:r>
            <a:r>
              <a:rPr lang="es-ES_tradnl" baseline="0" dirty="0" err="1"/>
              <a:t>altına</a:t>
            </a:r>
            <a:r>
              <a:rPr lang="es-ES_tradnl" baseline="0" dirty="0"/>
              <a:t> </a:t>
            </a:r>
            <a:r>
              <a:rPr lang="es-ES_tradnl" baseline="0" dirty="0" err="1"/>
              <a:t>alabilirsiniz</a:t>
            </a:r>
            <a:r>
              <a:rPr lang="es-ES_tradnl" baseline="0" dirty="0"/>
              <a:t>.</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41</a:t>
            </a:fld>
            <a:endParaRPr lang="en-US"/>
          </a:p>
        </p:txBody>
      </p:sp>
    </p:spTree>
    <p:extLst>
      <p:ext uri="{BB962C8B-B14F-4D97-AF65-F5344CB8AC3E}">
        <p14:creationId xmlns:p14="http://schemas.microsoft.com/office/powerpoint/2010/main" val="364376005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dirty="0" err="1"/>
              <a:t>Vereceğimiz</a:t>
            </a:r>
            <a:r>
              <a:rPr lang="es-ES_tradnl" dirty="0"/>
              <a:t> </a:t>
            </a:r>
            <a:r>
              <a:rPr lang="es-ES_tradnl" dirty="0" err="1"/>
              <a:t>site</a:t>
            </a:r>
            <a:r>
              <a:rPr lang="es-ES_tradnl" dirty="0"/>
              <a:t> </a:t>
            </a:r>
            <a:r>
              <a:rPr lang="es-ES_tradnl" dirty="0" err="1"/>
              <a:t>içi</a:t>
            </a:r>
            <a:r>
              <a:rPr lang="es-ES_tradnl" dirty="0"/>
              <a:t> </a:t>
            </a:r>
            <a:r>
              <a:rPr lang="es-ES_tradnl" dirty="0" err="1"/>
              <a:t>reklam</a:t>
            </a:r>
            <a:r>
              <a:rPr lang="es-ES_tradnl" dirty="0"/>
              <a:t> </a:t>
            </a:r>
            <a:r>
              <a:rPr lang="es-ES_tradnl" dirty="0" err="1"/>
              <a:t>desteği</a:t>
            </a:r>
            <a:r>
              <a:rPr lang="es-ES_tradnl" dirty="0"/>
              <a:t> </a:t>
            </a:r>
            <a:r>
              <a:rPr lang="es-ES_tradnl" dirty="0" err="1"/>
              <a:t>ile</a:t>
            </a:r>
            <a:r>
              <a:rPr lang="es-ES_tradnl" dirty="0"/>
              <a:t> </a:t>
            </a:r>
            <a:r>
              <a:rPr lang="es-ES_tradnl" dirty="0" err="1"/>
              <a:t>isterseniz</a:t>
            </a:r>
            <a:r>
              <a:rPr lang="es-ES_tradnl" dirty="0"/>
              <a:t> </a:t>
            </a:r>
            <a:r>
              <a:rPr lang="es-ES_tradnl" dirty="0" err="1"/>
              <a:t>Ürün</a:t>
            </a:r>
            <a:r>
              <a:rPr lang="es-ES_tradnl" dirty="0"/>
              <a:t> </a:t>
            </a:r>
            <a:r>
              <a:rPr lang="es-ES_tradnl" dirty="0" err="1"/>
              <a:t>bazında</a:t>
            </a:r>
            <a:r>
              <a:rPr lang="es-ES_tradnl" dirty="0"/>
              <a:t>, </a:t>
            </a:r>
            <a:r>
              <a:rPr lang="es-ES_tradnl" dirty="0" err="1"/>
              <a:t>isterseniz</a:t>
            </a:r>
            <a:r>
              <a:rPr lang="es-ES_tradnl" dirty="0"/>
              <a:t> </a:t>
            </a:r>
            <a:r>
              <a:rPr lang="es-ES_tradnl" dirty="0" err="1"/>
              <a:t>Marka</a:t>
            </a:r>
            <a:r>
              <a:rPr lang="es-ES_tradnl" dirty="0"/>
              <a:t> </a:t>
            </a:r>
            <a:r>
              <a:rPr lang="es-ES_tradnl" dirty="0" err="1"/>
              <a:t>bazında</a:t>
            </a:r>
            <a:r>
              <a:rPr lang="es-ES_tradnl" dirty="0"/>
              <a:t> </a:t>
            </a:r>
            <a:r>
              <a:rPr lang="es-ES_tradnl" dirty="0" err="1"/>
              <a:t>ürünlerinizin</a:t>
            </a:r>
            <a:r>
              <a:rPr lang="es-ES_tradnl" dirty="0"/>
              <a:t> </a:t>
            </a:r>
            <a:r>
              <a:rPr lang="es-ES_tradnl" dirty="0" err="1"/>
              <a:t>ön</a:t>
            </a:r>
            <a:r>
              <a:rPr lang="es-ES_tradnl" dirty="0"/>
              <a:t> plana </a:t>
            </a:r>
            <a:r>
              <a:rPr lang="es-ES_tradnl" dirty="0" err="1"/>
              <a:t>çıkmasını</a:t>
            </a:r>
            <a:r>
              <a:rPr lang="es-ES_tradnl" dirty="0"/>
              <a:t> </a:t>
            </a:r>
            <a:r>
              <a:rPr lang="es-ES_tradnl" dirty="0" err="1"/>
              <a:t>sağlayabilirsiniz</a:t>
            </a:r>
            <a:r>
              <a:rPr lang="es-ES_tradnl" dirty="0"/>
              <a:t>.</a:t>
            </a:r>
            <a:endParaRPr lang="es-ES_tradnl" baseline="0"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42</a:t>
            </a:fld>
            <a:endParaRPr lang="en-US"/>
          </a:p>
        </p:txBody>
      </p:sp>
    </p:spTree>
    <p:extLst>
      <p:ext uri="{BB962C8B-B14F-4D97-AF65-F5344CB8AC3E}">
        <p14:creationId xmlns:p14="http://schemas.microsoft.com/office/powerpoint/2010/main" val="27061108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dirty="0" err="1"/>
              <a:t>Ürün</a:t>
            </a:r>
            <a:r>
              <a:rPr lang="es-ES_tradnl" dirty="0"/>
              <a:t> </a:t>
            </a:r>
            <a:r>
              <a:rPr lang="es-ES_tradnl" dirty="0" err="1"/>
              <a:t>bazında</a:t>
            </a:r>
            <a:r>
              <a:rPr lang="es-ES_tradnl" dirty="0"/>
              <a:t> </a:t>
            </a:r>
            <a:r>
              <a:rPr lang="es-ES_tradnl" dirty="0" err="1"/>
              <a:t>ön</a:t>
            </a:r>
            <a:r>
              <a:rPr lang="es-ES_tradnl" dirty="0"/>
              <a:t> plana </a:t>
            </a:r>
            <a:r>
              <a:rPr lang="es-ES_tradnl" dirty="0" err="1"/>
              <a:t>çıkarmak</a:t>
            </a:r>
            <a:r>
              <a:rPr lang="es-ES_tradnl" dirty="0"/>
              <a:t>, </a:t>
            </a:r>
            <a:r>
              <a:rPr lang="es-ES_tradnl" dirty="0" err="1"/>
              <a:t>satılan</a:t>
            </a:r>
            <a:r>
              <a:rPr lang="es-ES_tradnl" dirty="0"/>
              <a:t> </a:t>
            </a:r>
            <a:r>
              <a:rPr lang="es-ES_tradnl" dirty="0" err="1"/>
              <a:t>ürünlerinizin</a:t>
            </a:r>
            <a:r>
              <a:rPr lang="es-ES_tradnl" dirty="0"/>
              <a:t> </a:t>
            </a:r>
            <a:r>
              <a:rPr lang="es-ES_tradnl" dirty="0" err="1"/>
              <a:t>Amazon’da</a:t>
            </a:r>
            <a:r>
              <a:rPr lang="es-ES_tradnl" dirty="0"/>
              <a:t> </a:t>
            </a:r>
            <a:r>
              <a:rPr lang="es-ES_tradnl" dirty="0" err="1"/>
              <a:t>görünür</a:t>
            </a:r>
            <a:r>
              <a:rPr lang="es-ES_tradnl" dirty="0"/>
              <a:t> </a:t>
            </a:r>
            <a:r>
              <a:rPr lang="es-ES_tradnl" dirty="0" err="1"/>
              <a:t>bir</a:t>
            </a:r>
            <a:r>
              <a:rPr lang="es-ES_tradnl" dirty="0"/>
              <a:t> </a:t>
            </a:r>
            <a:r>
              <a:rPr lang="es-ES_tradnl" dirty="0" err="1"/>
              <a:t>şekilde</a:t>
            </a:r>
            <a:r>
              <a:rPr lang="es-ES_tradnl" dirty="0"/>
              <a:t> </a:t>
            </a:r>
            <a:r>
              <a:rPr lang="es-ES_tradnl" dirty="0" err="1"/>
              <a:t>tanıtılmasına</a:t>
            </a:r>
            <a:r>
              <a:rPr lang="es-ES_tradnl" dirty="0"/>
              <a:t> </a:t>
            </a:r>
            <a:r>
              <a:rPr lang="es-ES_tradnl" dirty="0" err="1"/>
              <a:t>yardımcı</a:t>
            </a:r>
            <a:r>
              <a:rPr lang="es-ES_tradnl" dirty="0"/>
              <a:t> </a:t>
            </a:r>
            <a:r>
              <a:rPr lang="es-ES_tradnl" dirty="0" err="1"/>
              <a:t>olur</a:t>
            </a:r>
            <a:r>
              <a:rPr lang="es-ES_tradnl" dirty="0"/>
              <a:t> ve </a:t>
            </a:r>
            <a:r>
              <a:rPr lang="es-ES_tradnl" dirty="0" err="1"/>
              <a:t>size</a:t>
            </a:r>
            <a:r>
              <a:rPr lang="es-ES_tradnl" dirty="0"/>
              <a:t> </a:t>
            </a:r>
            <a:r>
              <a:rPr lang="es-ES_tradnl" dirty="0" err="1"/>
              <a:t>tıklama</a:t>
            </a:r>
            <a:r>
              <a:rPr lang="es-ES_tradnl" dirty="0"/>
              <a:t> </a:t>
            </a:r>
            <a:r>
              <a:rPr lang="es-ES_tradnl" dirty="0" err="1"/>
              <a:t>başına</a:t>
            </a:r>
            <a:r>
              <a:rPr lang="es-ES_tradnl" dirty="0"/>
              <a:t> </a:t>
            </a:r>
            <a:r>
              <a:rPr lang="es-ES_tradnl" dirty="0" err="1"/>
              <a:t>bir</a:t>
            </a:r>
            <a:r>
              <a:rPr lang="es-ES_tradnl" dirty="0"/>
              <a:t> </a:t>
            </a:r>
            <a:r>
              <a:rPr lang="es-ES_tradnl" dirty="0" err="1"/>
              <a:t>maliyet</a:t>
            </a:r>
            <a:r>
              <a:rPr lang="es-ES_tradnl" dirty="0"/>
              <a:t> </a:t>
            </a:r>
            <a:r>
              <a:rPr lang="es-ES_tradnl" dirty="0" err="1"/>
              <a:t>çıkarır</a:t>
            </a:r>
            <a:r>
              <a:rPr lang="es-ES_tradnl" dirty="0"/>
              <a:t>.</a:t>
            </a:r>
          </a:p>
          <a:p>
            <a:pPr marL="0" indent="0">
              <a:buFont typeface="Arial" panose="020B0604020202020204" pitchFamily="34" charset="0"/>
              <a:buNone/>
            </a:pPr>
            <a:r>
              <a:rPr lang="tr-TR" sz="2000" dirty="0">
                <a:latin typeface="Amazon Ember" panose="02000000000000000000" pitchFamily="2" charset="0"/>
                <a:ea typeface="Amazon Ember" panose="02000000000000000000" pitchFamily="2" charset="0"/>
              </a:rPr>
              <a:t>Reklam vermek istediğiniz ürün için anahtar kelimeler ve ürün özellikleri seçilerek, tekliflere ve bütçeye de ne kadar harcamak istedi</a:t>
            </a:r>
            <a:r>
              <a:rPr lang="en-US" sz="2000" dirty="0">
                <a:latin typeface="Amazon Ember" panose="02000000000000000000" pitchFamily="2" charset="0"/>
                <a:ea typeface="Amazon Ember" panose="02000000000000000000" pitchFamily="2" charset="0"/>
              </a:rPr>
              <a:t>g</a:t>
            </a:r>
            <a:r>
              <a:rPr lang="tr-TR" sz="2000" dirty="0">
                <a:latin typeface="Amazon Ember" panose="02000000000000000000" pitchFamily="2" charset="0"/>
                <a:ea typeface="Amazon Ember" panose="02000000000000000000" pitchFamily="2" charset="0"/>
              </a:rPr>
              <a:t>inize karar verebilir/ kontrol edebilirsiniz.</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43</a:t>
            </a:fld>
            <a:endParaRPr lang="en-US"/>
          </a:p>
        </p:txBody>
      </p:sp>
    </p:spTree>
    <p:extLst>
      <p:ext uri="{BB962C8B-B14F-4D97-AF65-F5344CB8AC3E}">
        <p14:creationId xmlns:p14="http://schemas.microsoft.com/office/powerpoint/2010/main" val="30029530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dirty="0" err="1"/>
              <a:t>Sponsorlu</a:t>
            </a:r>
            <a:r>
              <a:rPr lang="es-ES_tradnl" dirty="0"/>
              <a:t> </a:t>
            </a:r>
            <a:r>
              <a:rPr lang="es-ES_tradnl" dirty="0" err="1"/>
              <a:t>ürünler</a:t>
            </a:r>
            <a:r>
              <a:rPr lang="es-ES_tradnl" dirty="0"/>
              <a:t> </a:t>
            </a:r>
            <a:r>
              <a:rPr lang="es-ES_tradnl" dirty="0" err="1"/>
              <a:t>arama</a:t>
            </a:r>
            <a:r>
              <a:rPr lang="es-ES_tradnl" dirty="0"/>
              <a:t> </a:t>
            </a:r>
            <a:r>
              <a:rPr lang="es-ES_tradnl" dirty="0" err="1"/>
              <a:t>sayfasında</a:t>
            </a:r>
            <a:r>
              <a:rPr lang="es-ES_tradnl" dirty="0"/>
              <a:t> bu </a:t>
            </a:r>
            <a:r>
              <a:rPr lang="es-ES_tradnl" dirty="0" err="1"/>
              <a:t>şekilde</a:t>
            </a:r>
            <a:r>
              <a:rPr lang="es-ES_tradnl" dirty="0"/>
              <a:t> </a:t>
            </a:r>
            <a:r>
              <a:rPr lang="es-ES_tradnl" dirty="0" err="1"/>
              <a:t>görüntülenir</a:t>
            </a:r>
            <a:r>
              <a:rPr lang="es-ES_tradnl" dirty="0"/>
              <a:t>.</a:t>
            </a:r>
            <a:endParaRPr lang="es-ES_tradnl" baseline="0"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44</a:t>
            </a:fld>
            <a:endParaRPr lang="en-US"/>
          </a:p>
        </p:txBody>
      </p:sp>
    </p:spTree>
    <p:extLst>
      <p:ext uri="{BB962C8B-B14F-4D97-AF65-F5344CB8AC3E}">
        <p14:creationId xmlns:p14="http://schemas.microsoft.com/office/powerpoint/2010/main" val="418038582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dirty="0" err="1"/>
              <a:t>Marka</a:t>
            </a:r>
            <a:r>
              <a:rPr lang="es-ES_tradnl" dirty="0"/>
              <a:t> </a:t>
            </a:r>
            <a:r>
              <a:rPr lang="es-ES_tradnl" dirty="0" err="1"/>
              <a:t>bazında</a:t>
            </a:r>
            <a:r>
              <a:rPr lang="es-ES_tradnl" dirty="0"/>
              <a:t> </a:t>
            </a:r>
            <a:r>
              <a:rPr lang="es-ES_tradnl" dirty="0" err="1"/>
              <a:t>ürünlerinizi</a:t>
            </a:r>
            <a:r>
              <a:rPr lang="es-ES_tradnl" dirty="0"/>
              <a:t> </a:t>
            </a:r>
            <a:r>
              <a:rPr lang="es-ES_tradnl" dirty="0" err="1"/>
              <a:t>ön</a:t>
            </a:r>
            <a:r>
              <a:rPr lang="es-ES_tradnl" dirty="0"/>
              <a:t> plana </a:t>
            </a:r>
            <a:r>
              <a:rPr lang="es-ES_tradnl" dirty="0" err="1"/>
              <a:t>çıkarma</a:t>
            </a:r>
            <a:r>
              <a:rPr lang="es-ES_tradnl" dirty="0"/>
              <a:t> </a:t>
            </a:r>
            <a:r>
              <a:rPr lang="es-ES_tradnl" dirty="0" err="1"/>
              <a:t>ise</a:t>
            </a:r>
            <a:r>
              <a:rPr lang="es-ES_tradnl" dirty="0"/>
              <a:t>, </a:t>
            </a:r>
            <a:r>
              <a:rPr lang="es-ES_tradnl" dirty="0" err="1"/>
              <a:t>marka</a:t>
            </a:r>
            <a:r>
              <a:rPr lang="es-ES_tradnl" dirty="0"/>
              <a:t> </a:t>
            </a:r>
            <a:r>
              <a:rPr lang="es-ES_tradnl" dirty="0" err="1"/>
              <a:t>logosunun</a:t>
            </a:r>
            <a:r>
              <a:rPr lang="es-ES_tradnl" dirty="0"/>
              <a:t> </a:t>
            </a:r>
            <a:r>
              <a:rPr lang="es-ES_tradnl" dirty="0" err="1"/>
              <a:t>ayrı</a:t>
            </a:r>
            <a:r>
              <a:rPr lang="es-ES_tradnl" dirty="0"/>
              <a:t> </a:t>
            </a:r>
            <a:r>
              <a:rPr lang="es-ES_tradnl" dirty="0" err="1"/>
              <a:t>bir</a:t>
            </a:r>
            <a:r>
              <a:rPr lang="es-ES_tradnl" dirty="0"/>
              <a:t> </a:t>
            </a:r>
            <a:r>
              <a:rPr lang="es-ES_tradnl" dirty="0" err="1"/>
              <a:t>detay</a:t>
            </a:r>
            <a:r>
              <a:rPr lang="es-ES_tradnl" dirty="0"/>
              <a:t> </a:t>
            </a:r>
            <a:r>
              <a:rPr lang="es-ES_tradnl" dirty="0" err="1"/>
              <a:t>sayfasında</a:t>
            </a:r>
            <a:r>
              <a:rPr lang="es-ES_tradnl" dirty="0"/>
              <a:t> </a:t>
            </a:r>
            <a:r>
              <a:rPr lang="es-ES_tradnl" dirty="0" err="1"/>
              <a:t>yayınlanmasına</a:t>
            </a:r>
            <a:r>
              <a:rPr lang="es-ES_tradnl" dirty="0"/>
              <a:t> ve </a:t>
            </a:r>
            <a:r>
              <a:rPr lang="es-ES_tradnl" dirty="0" err="1"/>
              <a:t>marka</a:t>
            </a:r>
            <a:r>
              <a:rPr lang="es-ES_tradnl" dirty="0"/>
              <a:t> </a:t>
            </a:r>
            <a:r>
              <a:rPr lang="es-ES_tradnl" dirty="0" err="1"/>
              <a:t>farkındalığının</a:t>
            </a:r>
            <a:r>
              <a:rPr lang="es-ES_tradnl" dirty="0"/>
              <a:t> </a:t>
            </a:r>
            <a:r>
              <a:rPr lang="es-ES_tradnl" dirty="0" err="1"/>
              <a:t>artmasına</a:t>
            </a:r>
            <a:r>
              <a:rPr lang="es-ES_tradnl" dirty="0"/>
              <a:t> </a:t>
            </a:r>
            <a:r>
              <a:rPr lang="es-ES_tradnl" dirty="0" err="1"/>
              <a:t>yardımcı</a:t>
            </a:r>
            <a:r>
              <a:rPr lang="es-ES_tradnl" dirty="0"/>
              <a:t> </a:t>
            </a:r>
            <a:r>
              <a:rPr lang="es-ES_tradnl" dirty="0" err="1"/>
              <a:t>olur</a:t>
            </a:r>
            <a:r>
              <a:rPr lang="es-ES_tradnl" dirty="0"/>
              <a:t>.</a:t>
            </a:r>
            <a:endParaRPr lang="es-ES_tradnl" baseline="0"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45</a:t>
            </a:fld>
            <a:endParaRPr lang="en-US"/>
          </a:p>
        </p:txBody>
      </p:sp>
    </p:spTree>
    <p:extLst>
      <p:ext uri="{BB962C8B-B14F-4D97-AF65-F5344CB8AC3E}">
        <p14:creationId xmlns:p14="http://schemas.microsoft.com/office/powerpoint/2010/main" val="408731051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baseline="0" dirty="0" err="1"/>
              <a:t>Markanızı</a:t>
            </a:r>
            <a:r>
              <a:rPr lang="es-ES_tradnl" baseline="0" dirty="0"/>
              <a:t> </a:t>
            </a:r>
            <a:r>
              <a:rPr lang="es-ES_tradnl" baseline="0" dirty="0" err="1"/>
              <a:t>ön</a:t>
            </a:r>
            <a:r>
              <a:rPr lang="es-ES_tradnl" baseline="0" dirty="0"/>
              <a:t> plana </a:t>
            </a:r>
            <a:r>
              <a:rPr lang="es-ES_tradnl" baseline="0" dirty="0" err="1"/>
              <a:t>çıkardığınızda</a:t>
            </a:r>
            <a:r>
              <a:rPr lang="es-ES_tradnl" baseline="0" dirty="0"/>
              <a:t> </a:t>
            </a:r>
            <a:r>
              <a:rPr lang="es-ES_tradnl" baseline="0" dirty="0" err="1"/>
              <a:t>ise</a:t>
            </a:r>
            <a:r>
              <a:rPr lang="es-ES_tradnl" baseline="0" dirty="0"/>
              <a:t> </a:t>
            </a:r>
            <a:r>
              <a:rPr lang="es-ES_tradnl" baseline="0" dirty="0" err="1"/>
              <a:t>yukarıda</a:t>
            </a:r>
            <a:r>
              <a:rPr lang="es-ES_tradnl" baseline="0" dirty="0"/>
              <a:t> </a:t>
            </a:r>
            <a:r>
              <a:rPr lang="es-ES_tradnl" baseline="0" dirty="0" err="1"/>
              <a:t>Danish</a:t>
            </a:r>
            <a:r>
              <a:rPr lang="es-ES_tradnl" baseline="0" dirty="0"/>
              <a:t> </a:t>
            </a:r>
            <a:r>
              <a:rPr lang="es-ES_tradnl" baseline="0" dirty="0" err="1"/>
              <a:t>Endurance</a:t>
            </a:r>
            <a:r>
              <a:rPr lang="es-ES_tradnl" baseline="0" dirty="0"/>
              <a:t> </a:t>
            </a:r>
            <a:r>
              <a:rPr lang="es-ES_tradnl" baseline="0" dirty="0" err="1"/>
              <a:t>markasında</a:t>
            </a:r>
            <a:r>
              <a:rPr lang="es-ES_tradnl" baseline="0" dirty="0"/>
              <a:t> </a:t>
            </a:r>
            <a:r>
              <a:rPr lang="es-ES_tradnl" baseline="0" dirty="0" err="1"/>
              <a:t>göreceğiniz</a:t>
            </a:r>
            <a:r>
              <a:rPr lang="es-ES_tradnl" baseline="0" dirty="0"/>
              <a:t> </a:t>
            </a:r>
            <a:r>
              <a:rPr lang="es-ES_tradnl" baseline="0" dirty="0" err="1"/>
              <a:t>gibi</a:t>
            </a:r>
            <a:r>
              <a:rPr lang="es-ES_tradnl" baseline="0" dirty="0"/>
              <a:t> </a:t>
            </a:r>
            <a:r>
              <a:rPr lang="es-ES_tradnl" baseline="0" dirty="0" err="1"/>
              <a:t>ön</a:t>
            </a:r>
            <a:r>
              <a:rPr lang="es-ES_tradnl" baseline="0" dirty="0"/>
              <a:t> plana </a:t>
            </a:r>
            <a:r>
              <a:rPr lang="es-ES_tradnl" baseline="0" dirty="0" err="1"/>
              <a:t>çıkar</a:t>
            </a:r>
            <a:r>
              <a:rPr lang="es-ES_tradnl" baseline="0" dirty="0"/>
              <a:t>.</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46</a:t>
            </a:fld>
            <a:endParaRPr lang="en-US"/>
          </a:p>
        </p:txBody>
      </p:sp>
    </p:spTree>
    <p:extLst>
      <p:ext uri="{BB962C8B-B14F-4D97-AF65-F5344CB8AC3E}">
        <p14:creationId xmlns:p14="http://schemas.microsoft.com/office/powerpoint/2010/main" val="293762915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dirty="0"/>
              <a:t>Son </a:t>
            </a:r>
            <a:r>
              <a:rPr lang="es-ES_tradnl" dirty="0" err="1"/>
              <a:t>olarak</a:t>
            </a:r>
            <a:r>
              <a:rPr lang="es-ES_tradnl" dirty="0"/>
              <a:t> Amazon </a:t>
            </a:r>
            <a:r>
              <a:rPr lang="es-ES_tradnl" dirty="0" err="1"/>
              <a:t>marka</a:t>
            </a:r>
            <a:r>
              <a:rPr lang="es-ES_tradnl" dirty="0"/>
              <a:t> </a:t>
            </a:r>
            <a:r>
              <a:rPr lang="es-ES_tradnl" dirty="0" err="1"/>
              <a:t>kaydından</a:t>
            </a:r>
            <a:r>
              <a:rPr lang="es-ES_tradnl" dirty="0"/>
              <a:t> </a:t>
            </a:r>
            <a:r>
              <a:rPr lang="es-ES_tradnl" dirty="0" err="1"/>
              <a:t>bahsedecek</a:t>
            </a:r>
            <a:r>
              <a:rPr lang="es-ES_tradnl" dirty="0"/>
              <a:t> </a:t>
            </a:r>
            <a:r>
              <a:rPr lang="es-ES_tradnl" dirty="0" err="1"/>
              <a:t>olursak</a:t>
            </a:r>
            <a:r>
              <a:rPr lang="es-ES_tradnl" dirty="0"/>
              <a:t>, Amazon </a:t>
            </a:r>
            <a:r>
              <a:rPr lang="es-ES_tradnl" dirty="0" err="1"/>
              <a:t>Marka</a:t>
            </a:r>
            <a:r>
              <a:rPr lang="es-ES_tradnl" dirty="0"/>
              <a:t> </a:t>
            </a:r>
            <a:r>
              <a:rPr lang="es-ES_tradnl" dirty="0" err="1"/>
              <a:t>kaydı</a:t>
            </a:r>
            <a:r>
              <a:rPr lang="es-ES_tradnl" dirty="0"/>
              <a:t> </a:t>
            </a:r>
            <a:r>
              <a:rPr lang="es-ES_tradnl" dirty="0" err="1"/>
              <a:t>size</a:t>
            </a:r>
            <a:r>
              <a:rPr lang="es-ES_tradnl" dirty="0"/>
              <a:t>,</a:t>
            </a:r>
          </a:p>
          <a:p>
            <a:pPr marL="342900" indent="-342900">
              <a:buFontTx/>
              <a:buChar char="-"/>
            </a:pPr>
            <a:r>
              <a:rPr lang="es-ES_tradnl" baseline="0" dirty="0" err="1"/>
              <a:t>Ürün</a:t>
            </a:r>
            <a:r>
              <a:rPr lang="es-ES_tradnl" baseline="0" dirty="0"/>
              <a:t> liste </a:t>
            </a:r>
            <a:r>
              <a:rPr lang="es-ES_tradnl" baseline="0" dirty="0" err="1"/>
              <a:t>kayıtlarınızda</a:t>
            </a:r>
            <a:r>
              <a:rPr lang="es-ES_tradnl" baseline="0" dirty="0"/>
              <a:t> </a:t>
            </a:r>
            <a:r>
              <a:rPr lang="es-ES_tradnl" baseline="0" dirty="0" err="1"/>
              <a:t>daha</a:t>
            </a:r>
            <a:r>
              <a:rPr lang="es-ES_tradnl" baseline="0" dirty="0"/>
              <a:t> </a:t>
            </a:r>
            <a:r>
              <a:rPr lang="es-ES_tradnl" baseline="0" dirty="0" err="1"/>
              <a:t>fazla</a:t>
            </a:r>
            <a:r>
              <a:rPr lang="es-ES_tradnl" baseline="0" dirty="0"/>
              <a:t> </a:t>
            </a:r>
            <a:r>
              <a:rPr lang="es-ES_tradnl" baseline="0" dirty="0" err="1"/>
              <a:t>etki</a:t>
            </a:r>
            <a:r>
              <a:rPr lang="es-ES_tradnl" baseline="0" dirty="0"/>
              <a:t> ve control</a:t>
            </a:r>
          </a:p>
          <a:p>
            <a:pPr marL="342900" indent="-342900">
              <a:buFontTx/>
              <a:buChar char="-"/>
            </a:pPr>
            <a:r>
              <a:rPr lang="es-ES_tradnl" baseline="0" dirty="0" err="1"/>
              <a:t>Proaktif</a:t>
            </a:r>
            <a:r>
              <a:rPr lang="es-ES_tradnl" baseline="0" dirty="0"/>
              <a:t> </a:t>
            </a:r>
            <a:r>
              <a:rPr lang="es-ES_tradnl" baseline="0" dirty="0" err="1"/>
              <a:t>marka</a:t>
            </a:r>
            <a:r>
              <a:rPr lang="es-ES_tradnl" baseline="0" dirty="0"/>
              <a:t> </a:t>
            </a:r>
            <a:r>
              <a:rPr lang="es-ES_tradnl" baseline="0" dirty="0" err="1"/>
              <a:t>koruması</a:t>
            </a:r>
            <a:endParaRPr lang="es-ES_tradnl" baseline="0" dirty="0"/>
          </a:p>
          <a:p>
            <a:pPr marL="342900" indent="-342900">
              <a:buFontTx/>
              <a:buChar char="-"/>
            </a:pPr>
            <a:r>
              <a:rPr lang="es-ES_tradnl" baseline="0" dirty="0" err="1"/>
              <a:t>Güçlü</a:t>
            </a:r>
            <a:r>
              <a:rPr lang="es-ES_tradnl" baseline="0" dirty="0"/>
              <a:t> </a:t>
            </a:r>
            <a:r>
              <a:rPr lang="es-ES_tradnl" baseline="0" dirty="0" err="1"/>
              <a:t>bildirim</a:t>
            </a:r>
            <a:r>
              <a:rPr lang="es-ES_tradnl" baseline="0" dirty="0"/>
              <a:t> </a:t>
            </a:r>
            <a:r>
              <a:rPr lang="es-ES_tradnl" baseline="0" dirty="0" err="1"/>
              <a:t>araçları</a:t>
            </a:r>
            <a:r>
              <a:rPr lang="es-ES_tradnl" baseline="0" dirty="0"/>
              <a:t> </a:t>
            </a:r>
            <a:r>
              <a:rPr lang="es-ES_tradnl" baseline="0" dirty="0" err="1"/>
              <a:t>sağlar</a:t>
            </a:r>
            <a:r>
              <a:rPr lang="es-ES_tradnl" baseline="0" dirty="0"/>
              <a:t>.</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47</a:t>
            </a:fld>
            <a:endParaRPr lang="en-US"/>
          </a:p>
        </p:txBody>
      </p:sp>
    </p:spTree>
    <p:extLst>
      <p:ext uri="{BB962C8B-B14F-4D97-AF65-F5344CB8AC3E}">
        <p14:creationId xmlns:p14="http://schemas.microsoft.com/office/powerpoint/2010/main" val="390602161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dirty="0" err="1"/>
              <a:t>Şimdi</a:t>
            </a:r>
            <a:r>
              <a:rPr lang="es-ES_tradnl" dirty="0"/>
              <a:t> de </a:t>
            </a:r>
            <a:r>
              <a:rPr lang="es-ES_tradnl" dirty="0" err="1"/>
              <a:t>Amazon’un</a:t>
            </a:r>
            <a:r>
              <a:rPr lang="es-ES_tradnl" dirty="0"/>
              <a:t> </a:t>
            </a:r>
            <a:r>
              <a:rPr lang="es-ES_tradnl" dirty="0" err="1"/>
              <a:t>siz</a:t>
            </a:r>
            <a:r>
              <a:rPr lang="es-ES_tradnl" dirty="0"/>
              <a:t> </a:t>
            </a:r>
            <a:r>
              <a:rPr lang="es-ES_tradnl" dirty="0" err="1"/>
              <a:t>değerli</a:t>
            </a:r>
            <a:r>
              <a:rPr lang="es-ES_tradnl" dirty="0"/>
              <a:t> </a:t>
            </a:r>
            <a:r>
              <a:rPr lang="es-ES_tradnl" dirty="0" err="1"/>
              <a:t>satıcılarımızın</a:t>
            </a:r>
            <a:r>
              <a:rPr lang="es-ES_tradnl" dirty="0"/>
              <a:t> </a:t>
            </a:r>
            <a:r>
              <a:rPr lang="es-ES_tradnl" dirty="0" err="1"/>
              <a:t>performanslarını</a:t>
            </a:r>
            <a:r>
              <a:rPr lang="es-ES_tradnl" dirty="0"/>
              <a:t> </a:t>
            </a:r>
            <a:r>
              <a:rPr lang="es-ES_tradnl" dirty="0" err="1"/>
              <a:t>nasıl</a:t>
            </a:r>
            <a:r>
              <a:rPr lang="es-ES_tradnl" dirty="0"/>
              <a:t> </a:t>
            </a:r>
            <a:r>
              <a:rPr lang="es-ES_tradnl" dirty="0" err="1"/>
              <a:t>ölçümlediğinden</a:t>
            </a:r>
            <a:r>
              <a:rPr lang="es-ES_tradnl" dirty="0"/>
              <a:t> </a:t>
            </a:r>
            <a:r>
              <a:rPr lang="es-ES_tradnl" dirty="0" err="1"/>
              <a:t>bahsetmek</a:t>
            </a:r>
            <a:r>
              <a:rPr lang="es-ES_tradnl" dirty="0"/>
              <a:t> </a:t>
            </a:r>
            <a:r>
              <a:rPr lang="es-ES_tradnl" dirty="0" err="1"/>
              <a:t>isterim</a:t>
            </a:r>
            <a:r>
              <a:rPr lang="es-ES_tradnl" dirty="0"/>
              <a:t>.</a:t>
            </a:r>
          </a:p>
          <a:p>
            <a:endParaRPr lang="en-US" sz="19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7CAC4C0-DC0F-8042-B8B0-18FA963ED09E}" type="slidenum">
              <a:rPr lang="en-US" smtClean="0"/>
              <a:t>48</a:t>
            </a:fld>
            <a:endParaRPr lang="en-US"/>
          </a:p>
        </p:txBody>
      </p:sp>
    </p:spTree>
    <p:extLst>
      <p:ext uri="{BB962C8B-B14F-4D97-AF65-F5344CB8AC3E}">
        <p14:creationId xmlns:p14="http://schemas.microsoft.com/office/powerpoint/2010/main" val="242426046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baseline="0" dirty="0"/>
              <a:t>Amazon </a:t>
            </a:r>
            <a:r>
              <a:rPr lang="es-ES_tradnl" baseline="0" dirty="0" err="1"/>
              <a:t>için</a:t>
            </a:r>
            <a:r>
              <a:rPr lang="es-ES_tradnl" baseline="0" dirty="0"/>
              <a:t> </a:t>
            </a:r>
            <a:r>
              <a:rPr lang="es-ES_tradnl" baseline="0" dirty="0" err="1"/>
              <a:t>Satıcı</a:t>
            </a:r>
            <a:r>
              <a:rPr lang="es-ES_tradnl" baseline="0" dirty="0"/>
              <a:t> </a:t>
            </a:r>
            <a:r>
              <a:rPr lang="es-ES_tradnl" baseline="0" dirty="0" err="1"/>
              <a:t>performansı</a:t>
            </a:r>
            <a:r>
              <a:rPr lang="es-ES_tradnl" baseline="0" dirty="0"/>
              <a:t> 3 elementen </a:t>
            </a:r>
            <a:r>
              <a:rPr lang="es-ES_tradnl" baseline="0" dirty="0" err="1"/>
              <a:t>oluşur</a:t>
            </a:r>
            <a:r>
              <a:rPr lang="es-ES_tradnl" baseline="0" dirty="0"/>
              <a:t>:</a:t>
            </a:r>
          </a:p>
          <a:p>
            <a:pPr marL="342900" indent="-342900">
              <a:buFontTx/>
              <a:buChar char="-"/>
            </a:pPr>
            <a:r>
              <a:rPr lang="es-ES_tradnl" baseline="0" dirty="0" err="1"/>
              <a:t>Müşteri</a:t>
            </a:r>
            <a:r>
              <a:rPr lang="es-ES_tradnl" baseline="0" dirty="0"/>
              <a:t> </a:t>
            </a:r>
            <a:r>
              <a:rPr lang="es-ES_tradnl" baseline="0" dirty="0" err="1"/>
              <a:t>memnuniyet</a:t>
            </a:r>
            <a:r>
              <a:rPr lang="es-ES_tradnl" baseline="0" dirty="0"/>
              <a:t> </a:t>
            </a:r>
            <a:r>
              <a:rPr lang="es-ES_tradnl" baseline="0" dirty="0" err="1"/>
              <a:t>Performansı</a:t>
            </a:r>
            <a:endParaRPr lang="es-ES_tradnl" baseline="0" dirty="0"/>
          </a:p>
          <a:p>
            <a:pPr marL="342900" indent="-342900">
              <a:buFontTx/>
              <a:buChar char="-"/>
            </a:pPr>
            <a:r>
              <a:rPr lang="es-ES_tradnl" baseline="0" dirty="0" err="1"/>
              <a:t>Ürün</a:t>
            </a:r>
            <a:r>
              <a:rPr lang="es-ES_tradnl" baseline="0" dirty="0"/>
              <a:t> </a:t>
            </a:r>
            <a:r>
              <a:rPr lang="es-ES_tradnl" baseline="0" dirty="0" err="1"/>
              <a:t>Politikası</a:t>
            </a:r>
            <a:r>
              <a:rPr lang="es-ES_tradnl" baseline="0" dirty="0"/>
              <a:t> </a:t>
            </a:r>
            <a:r>
              <a:rPr lang="es-ES_tradnl" baseline="0" dirty="0" err="1"/>
              <a:t>Performansı</a:t>
            </a:r>
            <a:endParaRPr lang="es-ES_tradnl" baseline="0" dirty="0"/>
          </a:p>
          <a:p>
            <a:pPr marL="342900" indent="-342900">
              <a:buFontTx/>
              <a:buChar char="-"/>
            </a:pPr>
            <a:r>
              <a:rPr lang="es-ES_tradnl" baseline="0" dirty="0" err="1"/>
              <a:t>Teslimat</a:t>
            </a:r>
            <a:r>
              <a:rPr lang="es-ES_tradnl" baseline="0" dirty="0"/>
              <a:t> </a:t>
            </a:r>
            <a:r>
              <a:rPr lang="es-ES_tradnl" baseline="0" dirty="0" err="1"/>
              <a:t>Performansı</a:t>
            </a:r>
            <a:endParaRPr lang="es-ES_tradnl" baseline="0"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49</a:t>
            </a:fld>
            <a:endParaRPr lang="en-US"/>
          </a:p>
        </p:txBody>
      </p:sp>
    </p:spTree>
    <p:extLst>
      <p:ext uri="{BB962C8B-B14F-4D97-AF65-F5344CB8AC3E}">
        <p14:creationId xmlns:p14="http://schemas.microsoft.com/office/powerpoint/2010/main" val="317596409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dirty="0" err="1"/>
              <a:t>Müşteri</a:t>
            </a:r>
            <a:r>
              <a:rPr lang="es-ES_tradnl" dirty="0"/>
              <a:t> </a:t>
            </a:r>
            <a:r>
              <a:rPr lang="es-ES_tradnl" dirty="0" err="1"/>
              <a:t>memnuniyeti</a:t>
            </a:r>
            <a:r>
              <a:rPr lang="es-ES_tradnl" dirty="0"/>
              <a:t> </a:t>
            </a:r>
            <a:r>
              <a:rPr lang="es-ES_tradnl" dirty="0" err="1"/>
              <a:t>performansı</a:t>
            </a:r>
            <a:r>
              <a:rPr lang="es-ES_tradnl" dirty="0"/>
              <a:t> </a:t>
            </a:r>
            <a:r>
              <a:rPr lang="es-ES_tradnl" dirty="0" err="1"/>
              <a:t>sizin</a:t>
            </a:r>
            <a:r>
              <a:rPr lang="es-ES_tradnl" dirty="0"/>
              <a:t> </a:t>
            </a:r>
            <a:r>
              <a:rPr lang="es-ES_tradnl" dirty="0" err="1"/>
              <a:t>mükemmel</a:t>
            </a:r>
            <a:r>
              <a:rPr lang="es-ES_tradnl" dirty="0"/>
              <a:t> </a:t>
            </a:r>
            <a:r>
              <a:rPr lang="es-ES_tradnl" dirty="0" err="1"/>
              <a:t>bir</a:t>
            </a:r>
            <a:r>
              <a:rPr lang="es-ES_tradnl" dirty="0"/>
              <a:t> </a:t>
            </a:r>
            <a:r>
              <a:rPr lang="es-ES_tradnl" dirty="0" err="1"/>
              <a:t>müşteri</a:t>
            </a:r>
            <a:r>
              <a:rPr lang="es-ES_tradnl" dirty="0"/>
              <a:t> </a:t>
            </a:r>
            <a:r>
              <a:rPr lang="es-ES_tradnl" dirty="0" err="1"/>
              <a:t>deneyimi</a:t>
            </a:r>
            <a:r>
              <a:rPr lang="es-ES_tradnl" dirty="0"/>
              <a:t> </a:t>
            </a:r>
            <a:r>
              <a:rPr lang="es-ES_tradnl" dirty="0" err="1"/>
              <a:t>sağlandığından</a:t>
            </a:r>
            <a:r>
              <a:rPr lang="es-ES_tradnl" dirty="0"/>
              <a:t> </a:t>
            </a:r>
            <a:r>
              <a:rPr lang="es-ES_tradnl" dirty="0" err="1"/>
              <a:t>emin</a:t>
            </a:r>
            <a:r>
              <a:rPr lang="es-ES_tradnl" dirty="0"/>
              <a:t> </a:t>
            </a:r>
            <a:r>
              <a:rPr lang="es-ES_tradnl" dirty="0" err="1"/>
              <a:t>olmak</a:t>
            </a:r>
            <a:r>
              <a:rPr lang="es-ES_tradnl" dirty="0"/>
              <a:t> </a:t>
            </a:r>
            <a:r>
              <a:rPr lang="es-ES_tradnl" dirty="0" err="1"/>
              <a:t>için</a:t>
            </a:r>
            <a:r>
              <a:rPr lang="es-ES_tradnl" dirty="0"/>
              <a:t> </a:t>
            </a:r>
            <a:r>
              <a:rPr lang="es-ES_tradnl" dirty="0" err="1"/>
              <a:t>takip</a:t>
            </a:r>
            <a:r>
              <a:rPr lang="es-ES_tradnl" dirty="0"/>
              <a:t> </a:t>
            </a:r>
            <a:r>
              <a:rPr lang="es-ES_tradnl" dirty="0" err="1"/>
              <a:t>edilir</a:t>
            </a:r>
            <a:r>
              <a:rPr lang="es-ES_tradnl" dirty="0"/>
              <a:t>.</a:t>
            </a:r>
          </a:p>
          <a:p>
            <a:r>
              <a:rPr lang="es-ES_tradnl" baseline="0" dirty="0" err="1"/>
              <a:t>Alırsanız</a:t>
            </a:r>
            <a:r>
              <a:rPr lang="es-ES_tradnl" baseline="0" dirty="0"/>
              <a:t> </a:t>
            </a:r>
            <a:r>
              <a:rPr lang="es-ES_tradnl" baseline="0" dirty="0" err="1"/>
              <a:t>olumsuz</a:t>
            </a:r>
            <a:r>
              <a:rPr lang="es-ES_tradnl" baseline="0" dirty="0"/>
              <a:t> </a:t>
            </a:r>
            <a:r>
              <a:rPr lang="es-ES_tradnl" baseline="0" dirty="0" err="1"/>
              <a:t>değerlendirmeler</a:t>
            </a:r>
            <a:r>
              <a:rPr lang="es-ES_tradnl" baseline="0" dirty="0"/>
              <a:t>, </a:t>
            </a:r>
            <a:r>
              <a:rPr lang="es-ES_tradnl" baseline="0" dirty="0" err="1"/>
              <a:t>A’dan</a:t>
            </a:r>
            <a:r>
              <a:rPr lang="es-ES_tradnl" baseline="0" dirty="0"/>
              <a:t> </a:t>
            </a:r>
            <a:r>
              <a:rPr lang="es-ES_tradnl" baseline="0" dirty="0" err="1"/>
              <a:t>Z’ye</a:t>
            </a:r>
            <a:r>
              <a:rPr lang="es-ES_tradnl" baseline="0" dirty="0"/>
              <a:t> </a:t>
            </a:r>
            <a:r>
              <a:rPr lang="es-ES_tradnl" baseline="0" dirty="0" err="1"/>
              <a:t>Garanti’ler</a:t>
            </a:r>
            <a:r>
              <a:rPr lang="es-ES_tradnl" baseline="0" dirty="0"/>
              <a:t> ve </a:t>
            </a:r>
            <a:r>
              <a:rPr lang="es-ES_tradnl" baseline="0" dirty="0" err="1"/>
              <a:t>Ters</a:t>
            </a:r>
            <a:r>
              <a:rPr lang="es-ES_tradnl" baseline="0" dirty="0"/>
              <a:t> </a:t>
            </a:r>
            <a:r>
              <a:rPr lang="es-ES_tradnl" baseline="0" dirty="0" err="1"/>
              <a:t>İbraz</a:t>
            </a:r>
            <a:r>
              <a:rPr lang="es-ES_tradnl" baseline="0" dirty="0"/>
              <a:t> </a:t>
            </a:r>
            <a:r>
              <a:rPr lang="es-ES_tradnl" baseline="0" dirty="0" err="1"/>
              <a:t>Talepleri</a:t>
            </a:r>
            <a:r>
              <a:rPr lang="es-ES_tradnl" baseline="0" dirty="0"/>
              <a:t> bu </a:t>
            </a:r>
            <a:r>
              <a:rPr lang="es-ES_tradnl" baseline="0" dirty="0" err="1"/>
              <a:t>kapsamda</a:t>
            </a:r>
            <a:r>
              <a:rPr lang="es-ES_tradnl" baseline="0" dirty="0"/>
              <a:t> </a:t>
            </a:r>
            <a:r>
              <a:rPr lang="es-ES_tradnl" baseline="0" dirty="0" err="1"/>
              <a:t>değerlendirilir</a:t>
            </a:r>
            <a:r>
              <a:rPr lang="es-ES_tradnl" baseline="0" dirty="0"/>
              <a:t>.</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50</a:t>
            </a:fld>
            <a:endParaRPr lang="en-US"/>
          </a:p>
        </p:txBody>
      </p:sp>
    </p:spTree>
    <p:extLst>
      <p:ext uri="{BB962C8B-B14F-4D97-AF65-F5344CB8AC3E}">
        <p14:creationId xmlns:p14="http://schemas.microsoft.com/office/powerpoint/2010/main" val="232204543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dirty="0" err="1"/>
              <a:t>Kusurlu</a:t>
            </a:r>
            <a:r>
              <a:rPr lang="es-ES_tradnl" dirty="0"/>
              <a:t> </a:t>
            </a:r>
            <a:r>
              <a:rPr lang="es-ES_tradnl" dirty="0" err="1"/>
              <a:t>Sipariş</a:t>
            </a:r>
            <a:r>
              <a:rPr lang="es-ES_tradnl" dirty="0"/>
              <a:t> </a:t>
            </a:r>
            <a:r>
              <a:rPr lang="es-ES_tradnl" dirty="0" err="1"/>
              <a:t>oranınızı</a:t>
            </a:r>
            <a:r>
              <a:rPr lang="es-ES_tradnl" dirty="0"/>
              <a:t> %1’in </a:t>
            </a:r>
            <a:r>
              <a:rPr lang="es-ES_tradnl" dirty="0" err="1"/>
              <a:t>altında</a:t>
            </a:r>
            <a:r>
              <a:rPr lang="es-ES_tradnl" dirty="0"/>
              <a:t> </a:t>
            </a:r>
            <a:r>
              <a:rPr lang="es-ES_tradnl" dirty="0" err="1"/>
              <a:t>tutmak</a:t>
            </a:r>
            <a:r>
              <a:rPr lang="es-ES_tradnl" dirty="0"/>
              <a:t> </a:t>
            </a:r>
            <a:r>
              <a:rPr lang="es-ES_tradnl" dirty="0" err="1"/>
              <a:t>için</a:t>
            </a:r>
            <a:endParaRPr lang="es-ES_tradnl" dirty="0"/>
          </a:p>
          <a:p>
            <a:pPr marL="437198" indent="-437198">
              <a:buAutoNum type="arabicPeriod"/>
            </a:pPr>
            <a:r>
              <a:rPr lang="tr-TR" sz="1800" dirty="0">
                <a:latin typeface="Amazon Ember" panose="020B0603020204020204" pitchFamily="34" charset="0"/>
                <a:ea typeface="Amazon Ember" panose="020B0603020204020204" pitchFamily="34" charset="0"/>
                <a:cs typeface="Amazon Ember" panose="020B0603020204020204" pitchFamily="34" charset="0"/>
              </a:rPr>
              <a:t>Amazon’da listeledi</a:t>
            </a:r>
            <a:r>
              <a:rPr lang="en-US" sz="1800" dirty="0">
                <a:latin typeface="Amazon Ember" panose="020B0603020204020204" pitchFamily="34" charset="0"/>
                <a:ea typeface="Amazon Ember" panose="020B0603020204020204" pitchFamily="34" charset="0"/>
                <a:cs typeface="Amazon Ember" panose="020B0603020204020204" pitchFamily="34" charset="0"/>
              </a:rPr>
              <a:t>g</a:t>
            </a:r>
            <a:r>
              <a:rPr lang="tr-TR" sz="1800" dirty="0">
                <a:latin typeface="Amazon Ember" panose="020B0603020204020204" pitchFamily="34" charset="0"/>
                <a:ea typeface="Amazon Ember" panose="020B0603020204020204" pitchFamily="34" charset="0"/>
                <a:cs typeface="Amazon Ember" panose="020B0603020204020204" pitchFamily="34" charset="0"/>
              </a:rPr>
              <a:t>iniz ürünlerin açıklamalarının do</a:t>
            </a:r>
            <a:r>
              <a:rPr lang="en-US" sz="1800" dirty="0">
                <a:latin typeface="Amazon Ember" panose="020B0603020204020204" pitchFamily="34" charset="0"/>
                <a:ea typeface="Amazon Ember" panose="020B0603020204020204" pitchFamily="34" charset="0"/>
                <a:cs typeface="Amazon Ember" panose="020B0603020204020204" pitchFamily="34" charset="0"/>
              </a:rPr>
              <a:t>g</a:t>
            </a:r>
            <a:r>
              <a:rPr lang="tr-TR" sz="1800" dirty="0">
                <a:latin typeface="Amazon Ember" panose="020B0603020204020204" pitchFamily="34" charset="0"/>
                <a:ea typeface="Amazon Ember" panose="020B0603020204020204" pitchFamily="34" charset="0"/>
                <a:cs typeface="Amazon Ember" panose="020B0603020204020204" pitchFamily="34" charset="0"/>
              </a:rPr>
              <a:t>ru oldu</a:t>
            </a:r>
            <a:r>
              <a:rPr lang="en-US" sz="1800" dirty="0">
                <a:latin typeface="Amazon Ember" panose="020B0603020204020204" pitchFamily="34" charset="0"/>
                <a:ea typeface="Amazon Ember" panose="020B0603020204020204" pitchFamily="34" charset="0"/>
                <a:cs typeface="Amazon Ember" panose="020B0603020204020204" pitchFamily="34" charset="0"/>
              </a:rPr>
              <a:t>g</a:t>
            </a:r>
            <a:r>
              <a:rPr lang="tr-TR" sz="1800" dirty="0">
                <a:latin typeface="Amazon Ember" panose="020B0603020204020204" pitchFamily="34" charset="0"/>
                <a:ea typeface="Amazon Ember" panose="020B0603020204020204" pitchFamily="34" charset="0"/>
                <a:cs typeface="Amazon Ember" panose="020B0603020204020204" pitchFamily="34" charset="0"/>
              </a:rPr>
              <a:t>unu kontrol edin</a:t>
            </a:r>
          </a:p>
          <a:p>
            <a:pPr marL="437198" indent="-437198">
              <a:buFontTx/>
              <a:buAutoNum type="arabicPeriod"/>
            </a:pPr>
            <a:r>
              <a:rPr lang="tr-TR" sz="1800" dirty="0">
                <a:latin typeface="Amazon Ember" panose="020B0603020204020204" pitchFamily="34" charset="0"/>
                <a:ea typeface="Amazon Ember" panose="020B0603020204020204" pitchFamily="34" charset="0"/>
                <a:cs typeface="Amazon Ember" panose="020B0603020204020204" pitchFamily="34" charset="0"/>
              </a:rPr>
              <a:t>Siparişleriyle ilgili bir sorun olursa müşterileri hızlıca bilgilendirin</a:t>
            </a:r>
          </a:p>
          <a:p>
            <a:pPr marL="437198" indent="-437198">
              <a:buFontTx/>
              <a:buAutoNum type="arabicPeriod"/>
            </a:pPr>
            <a:r>
              <a:rPr lang="tr-TR" sz="1800" dirty="0">
                <a:latin typeface="Amazon Ember" panose="020B0603020204020204" pitchFamily="34" charset="0"/>
                <a:ea typeface="Amazon Ember" panose="020B0603020204020204" pitchFamily="34" charset="0"/>
                <a:cs typeface="Amazon Ember" panose="020B0603020204020204" pitchFamily="34" charset="0"/>
              </a:rPr>
              <a:t>Müşteri-Satıcı mesaj kutunuzu sıklıkla kontrol edin (en geç 24 saatte bir)</a:t>
            </a:r>
          </a:p>
          <a:p>
            <a:pPr marL="437198" indent="-437198">
              <a:buFontTx/>
              <a:buAutoNum type="arabicPeriod"/>
            </a:pPr>
            <a:r>
              <a:rPr lang="tr-TR" sz="1800" dirty="0">
                <a:latin typeface="Amazon Ember" panose="020B0603020204020204" pitchFamily="34" charset="0"/>
                <a:ea typeface="Amazon Ember" panose="020B0603020204020204" pitchFamily="34" charset="0"/>
                <a:cs typeface="Amazon Ember" panose="020B0603020204020204" pitchFamily="34" charset="0"/>
              </a:rPr>
              <a:t>Siparişlerinizin takip numaralarını vakit kaybetmeden yazın</a:t>
            </a:r>
            <a:endParaRPr lang="en-GB" sz="1800" dirty="0">
              <a:latin typeface="Amazon Ember" panose="020B0603020204020204" pitchFamily="34" charset="0"/>
              <a:ea typeface="Amazon Ember" panose="020B0603020204020204" pitchFamily="34" charset="0"/>
              <a:cs typeface="Amazon Ember" panose="020B0603020204020204" pitchFamily="34" charset="0"/>
            </a:endParaRPr>
          </a:p>
          <a:p>
            <a:pPr marL="437198" indent="-437198">
              <a:buFontTx/>
              <a:buAutoNum type="arabicPeriod"/>
            </a:pPr>
            <a:r>
              <a:rPr lang="tr-TR" sz="1800" dirty="0">
                <a:latin typeface="Amazon Ember" panose="020B0603020204020204" pitchFamily="34" charset="0"/>
                <a:ea typeface="Amazon Ember" panose="020B0603020204020204" pitchFamily="34" charset="0"/>
                <a:cs typeface="Amazon Ember" panose="020B0603020204020204" pitchFamily="34" charset="0"/>
              </a:rPr>
              <a:t>Gelen iade taleplerini yakından takip edin ve 2 iş günü içinde yanıt verin</a:t>
            </a:r>
            <a:endParaRPr lang="en-GB" sz="1800" dirty="0">
              <a:latin typeface="Amazon Ember" panose="020B0603020204020204" pitchFamily="34" charset="0"/>
              <a:ea typeface="Amazon Ember" panose="020B0603020204020204" pitchFamily="34" charset="0"/>
              <a:cs typeface="Amazon Ember" panose="020B0603020204020204" pitchFamily="34" charset="0"/>
            </a:endParaRPr>
          </a:p>
          <a:p>
            <a:pPr marL="437198" indent="-437198">
              <a:buFontTx/>
              <a:buAutoNum type="arabicPeriod"/>
            </a:pPr>
            <a:r>
              <a:rPr lang="tr-TR" sz="1800" dirty="0">
                <a:latin typeface="Amazon Ember" panose="020B0603020204020204" pitchFamily="34" charset="0"/>
                <a:ea typeface="Amazon Ember" panose="020B0603020204020204" pitchFamily="34" charset="0"/>
                <a:cs typeface="Amazon Ember" panose="020B0603020204020204" pitchFamily="34" charset="0"/>
              </a:rPr>
              <a:t>Güvenilir bir teslimat hizmeti kullandığınızdan emin olun</a:t>
            </a:r>
            <a:endParaRPr lang="en-GB" sz="1800" dirty="0">
              <a:latin typeface="Amazon Ember" panose="020B0603020204020204" pitchFamily="34" charset="0"/>
              <a:ea typeface="Amazon Ember" panose="020B0603020204020204" pitchFamily="34" charset="0"/>
              <a:cs typeface="Amazon Ember" panose="020B0603020204020204" pitchFamily="34" charset="0"/>
            </a:endParaRP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51</a:t>
            </a:fld>
            <a:endParaRPr lang="en-US"/>
          </a:p>
        </p:txBody>
      </p:sp>
    </p:spTree>
    <p:extLst>
      <p:ext uri="{BB962C8B-B14F-4D97-AF65-F5344CB8AC3E}">
        <p14:creationId xmlns:p14="http://schemas.microsoft.com/office/powerpoint/2010/main" val="14425119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dirty="0" err="1"/>
              <a:t>Ürün</a:t>
            </a:r>
            <a:r>
              <a:rPr lang="es-ES_tradnl" dirty="0"/>
              <a:t> </a:t>
            </a:r>
            <a:r>
              <a:rPr lang="es-ES_tradnl" dirty="0" err="1"/>
              <a:t>Politikası</a:t>
            </a:r>
            <a:r>
              <a:rPr lang="es-ES_tradnl" dirty="0"/>
              <a:t> </a:t>
            </a:r>
            <a:r>
              <a:rPr lang="es-ES_tradnl" dirty="0" err="1"/>
              <a:t>performansı</a:t>
            </a:r>
            <a:r>
              <a:rPr lang="es-ES_tradnl" dirty="0"/>
              <a:t> </a:t>
            </a:r>
            <a:r>
              <a:rPr lang="es-ES_tradnl" dirty="0" err="1"/>
              <a:t>müşteriler</a:t>
            </a:r>
            <a:r>
              <a:rPr lang="es-ES_tradnl" dirty="0"/>
              <a:t> </a:t>
            </a:r>
            <a:r>
              <a:rPr lang="es-ES_tradnl" dirty="0" err="1"/>
              <a:t>için</a:t>
            </a:r>
            <a:r>
              <a:rPr lang="es-ES_tradnl" dirty="0"/>
              <a:t> </a:t>
            </a:r>
            <a:r>
              <a:rPr lang="es-ES_tradnl" dirty="0" err="1"/>
              <a:t>güvenli</a:t>
            </a:r>
            <a:r>
              <a:rPr lang="es-ES_tradnl" dirty="0"/>
              <a:t> ve </a:t>
            </a:r>
            <a:r>
              <a:rPr lang="es-ES_tradnl" dirty="0" err="1"/>
              <a:t>satıcılar</a:t>
            </a:r>
            <a:r>
              <a:rPr lang="es-ES_tradnl" dirty="0"/>
              <a:t> </a:t>
            </a:r>
            <a:r>
              <a:rPr lang="es-ES_tradnl" dirty="0" err="1"/>
              <a:t>için</a:t>
            </a:r>
            <a:r>
              <a:rPr lang="es-ES_tradnl" dirty="0"/>
              <a:t> </a:t>
            </a:r>
            <a:r>
              <a:rPr lang="es-ES_tradnl" dirty="0" err="1"/>
              <a:t>adil</a:t>
            </a:r>
            <a:r>
              <a:rPr lang="es-ES_tradnl" dirty="0"/>
              <a:t> </a:t>
            </a:r>
            <a:r>
              <a:rPr lang="es-ES_tradnl" dirty="0" err="1"/>
              <a:t>bir</a:t>
            </a:r>
            <a:r>
              <a:rPr lang="es-ES_tradnl" dirty="0"/>
              <a:t> </a:t>
            </a:r>
            <a:r>
              <a:rPr lang="es-ES_tradnl" dirty="0" err="1"/>
              <a:t>pazaryeri</a:t>
            </a:r>
            <a:r>
              <a:rPr lang="es-ES_tradnl" dirty="0"/>
              <a:t> </a:t>
            </a:r>
            <a:r>
              <a:rPr lang="es-ES_tradnl" dirty="0" err="1"/>
              <a:t>oluşturmak</a:t>
            </a:r>
            <a:r>
              <a:rPr lang="es-ES_tradnl" dirty="0"/>
              <a:t> </a:t>
            </a:r>
            <a:r>
              <a:rPr lang="es-ES_tradnl" dirty="0" err="1"/>
              <a:t>için</a:t>
            </a:r>
            <a:r>
              <a:rPr lang="es-ES_tradnl" dirty="0"/>
              <a:t> </a:t>
            </a:r>
            <a:r>
              <a:rPr lang="es-ES_tradnl" dirty="0" err="1"/>
              <a:t>takip</a:t>
            </a:r>
            <a:r>
              <a:rPr lang="es-ES_tradnl" dirty="0"/>
              <a:t> </a:t>
            </a:r>
            <a:r>
              <a:rPr lang="es-ES_tradnl" dirty="0" err="1"/>
              <a:t>edilir</a:t>
            </a:r>
            <a:r>
              <a:rPr lang="es-ES_tradnl" dirty="0"/>
              <a:t>.</a:t>
            </a:r>
          </a:p>
          <a:p>
            <a:r>
              <a:rPr lang="es-ES_tradnl" baseline="0" dirty="0"/>
              <a:t>-</a:t>
            </a:r>
            <a:r>
              <a:rPr lang="es-ES_tradnl" baseline="0" dirty="0" err="1"/>
              <a:t>Fikri</a:t>
            </a:r>
            <a:r>
              <a:rPr lang="es-ES_tradnl" baseline="0" dirty="0"/>
              <a:t> </a:t>
            </a:r>
            <a:r>
              <a:rPr lang="es-ES_tradnl" baseline="0" dirty="0" err="1"/>
              <a:t>mülkiyet</a:t>
            </a:r>
            <a:r>
              <a:rPr lang="es-ES_tradnl" baseline="0" dirty="0"/>
              <a:t>, </a:t>
            </a:r>
            <a:r>
              <a:rPr lang="es-ES_tradnl" baseline="0" dirty="0" err="1"/>
              <a:t>Ürün</a:t>
            </a:r>
            <a:r>
              <a:rPr lang="es-ES_tradnl" baseline="0" dirty="0"/>
              <a:t> </a:t>
            </a:r>
            <a:r>
              <a:rPr lang="es-ES_tradnl" baseline="0" dirty="0" err="1"/>
              <a:t>orijinalliği</a:t>
            </a:r>
            <a:r>
              <a:rPr lang="es-ES_tradnl" baseline="0" dirty="0"/>
              <a:t>, </a:t>
            </a:r>
            <a:r>
              <a:rPr lang="es-ES_tradnl" baseline="0" dirty="0" err="1"/>
              <a:t>Ürün</a:t>
            </a:r>
            <a:r>
              <a:rPr lang="es-ES_tradnl" baseline="0" dirty="0"/>
              <a:t> </a:t>
            </a:r>
            <a:r>
              <a:rPr lang="es-ES_tradnl" baseline="0" dirty="0" err="1"/>
              <a:t>durumu</a:t>
            </a:r>
            <a:r>
              <a:rPr lang="es-ES_tradnl" baseline="0" dirty="0"/>
              <a:t>, </a:t>
            </a:r>
            <a:r>
              <a:rPr lang="es-ES_tradnl" baseline="0" dirty="0" err="1"/>
              <a:t>Ürün</a:t>
            </a:r>
            <a:r>
              <a:rPr lang="es-ES_tradnl" baseline="0" dirty="0"/>
              <a:t> </a:t>
            </a:r>
            <a:r>
              <a:rPr lang="es-ES_tradnl" baseline="0" dirty="0" err="1"/>
              <a:t>güvenliği</a:t>
            </a:r>
            <a:r>
              <a:rPr lang="es-ES_tradnl" baseline="0" dirty="0"/>
              <a:t>, liste </a:t>
            </a:r>
            <a:r>
              <a:rPr lang="es-ES_tradnl" baseline="0" dirty="0" err="1"/>
              <a:t>kaydı</a:t>
            </a:r>
            <a:r>
              <a:rPr lang="es-ES_tradnl" baseline="0" dirty="0"/>
              <a:t> </a:t>
            </a:r>
            <a:r>
              <a:rPr lang="es-ES_tradnl" baseline="0" dirty="0" err="1"/>
              <a:t>politikası</a:t>
            </a:r>
            <a:r>
              <a:rPr lang="es-ES_tradnl" baseline="0" dirty="0"/>
              <a:t>, </a:t>
            </a:r>
            <a:r>
              <a:rPr lang="es-ES_tradnl" baseline="0" dirty="0" err="1"/>
              <a:t>kısıtlanmış</a:t>
            </a:r>
            <a:r>
              <a:rPr lang="es-ES_tradnl" baseline="0" dirty="0"/>
              <a:t> </a:t>
            </a:r>
            <a:r>
              <a:rPr lang="es-ES_tradnl" baseline="0" dirty="0" err="1"/>
              <a:t>Ürün</a:t>
            </a:r>
            <a:r>
              <a:rPr lang="es-ES_tradnl" baseline="0" dirty="0"/>
              <a:t> </a:t>
            </a:r>
            <a:r>
              <a:rPr lang="es-ES_tradnl" baseline="0" dirty="0" err="1"/>
              <a:t>politikası</a:t>
            </a:r>
            <a:r>
              <a:rPr lang="es-ES_tradnl" baseline="0" dirty="0"/>
              <a:t> ve </a:t>
            </a:r>
            <a:r>
              <a:rPr lang="es-ES_tradnl" baseline="0" dirty="0" err="1"/>
              <a:t>müşteri</a:t>
            </a:r>
            <a:r>
              <a:rPr lang="es-ES_tradnl" baseline="0" dirty="0"/>
              <a:t> </a:t>
            </a:r>
            <a:r>
              <a:rPr lang="es-ES_tradnl" baseline="0" dirty="0" err="1"/>
              <a:t>Ürün</a:t>
            </a:r>
            <a:r>
              <a:rPr lang="es-ES_tradnl" baseline="0" dirty="0"/>
              <a:t> </a:t>
            </a:r>
            <a:r>
              <a:rPr lang="es-ES_tradnl" baseline="0" dirty="0" err="1"/>
              <a:t>yorumları</a:t>
            </a:r>
            <a:r>
              <a:rPr lang="es-ES_tradnl" baseline="0" dirty="0"/>
              <a:t> </a:t>
            </a:r>
            <a:r>
              <a:rPr lang="es-ES_tradnl" baseline="0" dirty="0" err="1"/>
              <a:t>politikası</a:t>
            </a:r>
            <a:r>
              <a:rPr lang="es-ES_tradnl" baseline="0" dirty="0"/>
              <a:t> </a:t>
            </a:r>
            <a:r>
              <a:rPr lang="es-ES_tradnl" baseline="0" dirty="0" err="1"/>
              <a:t>hakkındaki</a:t>
            </a:r>
            <a:r>
              <a:rPr lang="es-ES_tradnl" baseline="0" dirty="0"/>
              <a:t> </a:t>
            </a:r>
            <a:r>
              <a:rPr lang="es-ES_tradnl" baseline="0" dirty="0" err="1"/>
              <a:t>olası</a:t>
            </a:r>
            <a:r>
              <a:rPr lang="es-ES_tradnl" baseline="0" dirty="0"/>
              <a:t> </a:t>
            </a:r>
            <a:r>
              <a:rPr lang="es-ES_tradnl" baseline="0" dirty="0" err="1"/>
              <a:t>ihlaller</a:t>
            </a:r>
            <a:r>
              <a:rPr lang="es-ES_tradnl" baseline="0" dirty="0"/>
              <a:t> </a:t>
            </a:r>
            <a:r>
              <a:rPr lang="es-ES_tradnl" baseline="0" dirty="0" err="1"/>
              <a:t>takip</a:t>
            </a:r>
            <a:r>
              <a:rPr lang="es-ES_tradnl" baseline="0" dirty="0"/>
              <a:t> </a:t>
            </a:r>
            <a:r>
              <a:rPr lang="es-ES_tradnl" baseline="0" dirty="0" err="1"/>
              <a:t>edilir</a:t>
            </a:r>
            <a:r>
              <a:rPr lang="es-ES_tradnl" baseline="0" dirty="0"/>
              <a:t>.</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52</a:t>
            </a:fld>
            <a:endParaRPr lang="en-US"/>
          </a:p>
        </p:txBody>
      </p:sp>
    </p:spTree>
    <p:extLst>
      <p:ext uri="{BB962C8B-B14F-4D97-AF65-F5344CB8AC3E}">
        <p14:creationId xmlns:p14="http://schemas.microsoft.com/office/powerpoint/2010/main" val="68451957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dirty="0"/>
              <a:t>Son </a:t>
            </a:r>
            <a:r>
              <a:rPr lang="es-ES_tradnl" dirty="0" err="1"/>
              <a:t>olarak</a:t>
            </a:r>
            <a:r>
              <a:rPr lang="es-ES_tradnl" dirty="0"/>
              <a:t> </a:t>
            </a:r>
            <a:r>
              <a:rPr lang="es-ES_tradnl" dirty="0" err="1"/>
              <a:t>takip</a:t>
            </a:r>
            <a:r>
              <a:rPr lang="es-ES_tradnl" dirty="0"/>
              <a:t> </a:t>
            </a:r>
            <a:r>
              <a:rPr lang="es-ES_tradnl" dirty="0" err="1"/>
              <a:t>ettiğimiz</a:t>
            </a:r>
            <a:r>
              <a:rPr lang="es-ES_tradnl" dirty="0"/>
              <a:t> </a:t>
            </a:r>
            <a:r>
              <a:rPr lang="es-ES_tradnl" dirty="0" err="1"/>
              <a:t>teslimat</a:t>
            </a:r>
            <a:r>
              <a:rPr lang="es-ES_tradnl" dirty="0"/>
              <a:t> </a:t>
            </a:r>
            <a:r>
              <a:rPr lang="es-ES_tradnl" dirty="0" err="1"/>
              <a:t>performansı</a:t>
            </a:r>
            <a:r>
              <a:rPr lang="es-ES_tradnl" dirty="0"/>
              <a:t>, </a:t>
            </a:r>
            <a:r>
              <a:rPr lang="es-ES_tradnl" dirty="0" err="1"/>
              <a:t>pazaryerinde</a:t>
            </a:r>
            <a:r>
              <a:rPr lang="es-ES_tradnl" dirty="0"/>
              <a:t> </a:t>
            </a:r>
            <a:r>
              <a:rPr lang="es-ES_tradnl" dirty="0" err="1"/>
              <a:t>güvenilirliği</a:t>
            </a:r>
            <a:r>
              <a:rPr lang="es-ES_tradnl" dirty="0"/>
              <a:t> </a:t>
            </a:r>
            <a:r>
              <a:rPr lang="es-ES_tradnl" dirty="0" err="1"/>
              <a:t>sağlayarak</a:t>
            </a:r>
            <a:r>
              <a:rPr lang="es-ES_tradnl" dirty="0"/>
              <a:t> </a:t>
            </a:r>
            <a:r>
              <a:rPr lang="es-ES_tradnl" dirty="0" err="1"/>
              <a:t>müşteri</a:t>
            </a:r>
            <a:r>
              <a:rPr lang="es-ES_tradnl" dirty="0"/>
              <a:t> </a:t>
            </a:r>
            <a:r>
              <a:rPr lang="es-ES_tradnl" dirty="0" err="1"/>
              <a:t>güvenini</a:t>
            </a:r>
            <a:r>
              <a:rPr lang="es-ES_tradnl" dirty="0"/>
              <a:t> </a:t>
            </a:r>
            <a:r>
              <a:rPr lang="es-ES_tradnl" dirty="0" err="1"/>
              <a:t>sürdürmeyi</a:t>
            </a:r>
            <a:r>
              <a:rPr lang="es-ES_tradnl" dirty="0"/>
              <a:t> </a:t>
            </a:r>
            <a:r>
              <a:rPr lang="es-ES_tradnl" dirty="0" err="1"/>
              <a:t>amaçlar</a:t>
            </a:r>
            <a:r>
              <a:rPr lang="es-ES_tradnl" dirty="0"/>
              <a:t>.</a:t>
            </a:r>
          </a:p>
          <a:p>
            <a:r>
              <a:rPr lang="es-ES_tradnl" baseline="0" dirty="0" err="1"/>
              <a:t>Teslimat</a:t>
            </a:r>
            <a:r>
              <a:rPr lang="es-ES_tradnl" baseline="0" dirty="0"/>
              <a:t> </a:t>
            </a:r>
            <a:r>
              <a:rPr lang="es-ES_tradnl" baseline="0" dirty="0" err="1"/>
              <a:t>performansınız</a:t>
            </a:r>
            <a:endParaRPr lang="es-ES_tradnl" baseline="0" dirty="0"/>
          </a:p>
          <a:p>
            <a:r>
              <a:rPr lang="es-ES_tradnl" baseline="0" dirty="0" err="1"/>
              <a:t>Gönderim</a:t>
            </a:r>
            <a:r>
              <a:rPr lang="es-ES_tradnl" baseline="0" dirty="0"/>
              <a:t> </a:t>
            </a:r>
            <a:r>
              <a:rPr lang="es-ES_tradnl" baseline="0" dirty="0" err="1"/>
              <a:t>öncesi</a:t>
            </a:r>
            <a:r>
              <a:rPr lang="es-ES_tradnl" baseline="0" dirty="0"/>
              <a:t> </a:t>
            </a:r>
            <a:r>
              <a:rPr lang="es-ES_tradnl" baseline="0" dirty="0" err="1"/>
              <a:t>iptal</a:t>
            </a:r>
            <a:r>
              <a:rPr lang="es-ES_tradnl" baseline="0" dirty="0"/>
              <a:t> </a:t>
            </a:r>
            <a:r>
              <a:rPr lang="es-ES_tradnl" baseline="0" dirty="0" err="1"/>
              <a:t>oranını</a:t>
            </a:r>
            <a:r>
              <a:rPr lang="es-ES_tradnl" baseline="0" dirty="0"/>
              <a:t> %2.5’in ve </a:t>
            </a:r>
            <a:r>
              <a:rPr lang="es-ES_tradnl" baseline="0" dirty="0" err="1"/>
              <a:t>Geç</a:t>
            </a:r>
            <a:r>
              <a:rPr lang="es-ES_tradnl" baseline="0" dirty="0"/>
              <a:t> </a:t>
            </a:r>
            <a:r>
              <a:rPr lang="es-ES_tradnl" baseline="0" dirty="0" err="1"/>
              <a:t>gönderim</a:t>
            </a:r>
            <a:r>
              <a:rPr lang="es-ES_tradnl" baseline="0" dirty="0"/>
              <a:t> </a:t>
            </a:r>
            <a:r>
              <a:rPr lang="es-ES_tradnl" baseline="0" dirty="0" err="1"/>
              <a:t>oranını</a:t>
            </a:r>
            <a:r>
              <a:rPr lang="es-ES_tradnl" baseline="0" dirty="0"/>
              <a:t> %4’ün </a:t>
            </a:r>
            <a:r>
              <a:rPr lang="es-ES_tradnl" baseline="0" dirty="0" err="1"/>
              <a:t>altında</a:t>
            </a:r>
            <a:r>
              <a:rPr lang="es-ES_tradnl" baseline="0" dirty="0"/>
              <a:t> </a:t>
            </a:r>
            <a:r>
              <a:rPr lang="es-ES_tradnl" baseline="0" dirty="0" err="1"/>
              <a:t>tutmanızla</a:t>
            </a:r>
            <a:r>
              <a:rPr lang="es-ES_tradnl" baseline="0" dirty="0"/>
              <a:t> </a:t>
            </a:r>
            <a:r>
              <a:rPr lang="es-ES_tradnl" baseline="0" dirty="0" err="1"/>
              <a:t>ölçülür</a:t>
            </a:r>
            <a:r>
              <a:rPr lang="es-ES_tradnl" baseline="0" dirty="0"/>
              <a:t>.</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53</a:t>
            </a:fld>
            <a:endParaRPr lang="en-US"/>
          </a:p>
        </p:txBody>
      </p:sp>
    </p:spTree>
    <p:extLst>
      <p:ext uri="{BB962C8B-B14F-4D97-AF65-F5344CB8AC3E}">
        <p14:creationId xmlns:p14="http://schemas.microsoft.com/office/powerpoint/2010/main" val="201906874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baseline="0" dirty="0" err="1"/>
              <a:t>Sorunsuz</a:t>
            </a:r>
            <a:r>
              <a:rPr lang="es-ES_tradnl" baseline="0" dirty="0"/>
              <a:t> </a:t>
            </a:r>
            <a:r>
              <a:rPr lang="es-ES_tradnl" baseline="0" dirty="0" err="1"/>
              <a:t>bir</a:t>
            </a:r>
            <a:r>
              <a:rPr lang="es-ES_tradnl" baseline="0" dirty="0"/>
              <a:t> </a:t>
            </a:r>
            <a:r>
              <a:rPr lang="es-ES_tradnl" baseline="0" dirty="0" err="1"/>
              <a:t>teslimat</a:t>
            </a:r>
            <a:r>
              <a:rPr lang="es-ES_tradnl" baseline="0" dirty="0"/>
              <a:t> </a:t>
            </a:r>
            <a:r>
              <a:rPr lang="es-ES_tradnl" baseline="0" dirty="0" err="1"/>
              <a:t>için</a:t>
            </a:r>
            <a:r>
              <a:rPr lang="es-ES_tradnl" baseline="0" dirty="0"/>
              <a:t>,</a:t>
            </a:r>
          </a:p>
          <a:p>
            <a:r>
              <a:rPr lang="es-ES_tradnl" baseline="0" dirty="0"/>
              <a:t>1- </a:t>
            </a:r>
            <a:r>
              <a:rPr lang="es-ES_tradnl" baseline="0" dirty="0" err="1"/>
              <a:t>Stoklarınızı</a:t>
            </a:r>
            <a:r>
              <a:rPr lang="es-ES_tradnl" baseline="0" dirty="0"/>
              <a:t> </a:t>
            </a:r>
            <a:r>
              <a:rPr lang="es-ES_tradnl" baseline="0" dirty="0" err="1"/>
              <a:t>günlük</a:t>
            </a:r>
            <a:r>
              <a:rPr lang="es-ES_tradnl" baseline="0" dirty="0"/>
              <a:t> </a:t>
            </a:r>
            <a:r>
              <a:rPr lang="es-ES_tradnl" baseline="0" dirty="0" err="1"/>
              <a:t>olarak</a:t>
            </a:r>
            <a:r>
              <a:rPr lang="es-ES_tradnl" baseline="0" dirty="0"/>
              <a:t> </a:t>
            </a:r>
            <a:r>
              <a:rPr lang="es-ES_tradnl" baseline="0" dirty="0" err="1"/>
              <a:t>takip</a:t>
            </a:r>
            <a:r>
              <a:rPr lang="es-ES_tradnl" baseline="0" dirty="0"/>
              <a:t> </a:t>
            </a:r>
            <a:r>
              <a:rPr lang="es-ES_tradnl" baseline="0" dirty="0" err="1"/>
              <a:t>etmeniz</a:t>
            </a:r>
            <a:endParaRPr lang="es-ES_tradnl" baseline="0" dirty="0"/>
          </a:p>
          <a:p>
            <a:r>
              <a:rPr lang="es-ES_tradnl" baseline="0" dirty="0"/>
              <a:t>2- </a:t>
            </a:r>
            <a:r>
              <a:rPr lang="es-ES_tradnl" baseline="0" dirty="0" err="1"/>
              <a:t>Siparişlerinizi</a:t>
            </a:r>
            <a:r>
              <a:rPr lang="es-ES_tradnl" baseline="0" dirty="0"/>
              <a:t> </a:t>
            </a:r>
            <a:r>
              <a:rPr lang="es-ES_tradnl" baseline="0" dirty="0" err="1"/>
              <a:t>gönderdikten</a:t>
            </a:r>
            <a:r>
              <a:rPr lang="es-ES_tradnl" baseline="0" dirty="0"/>
              <a:t> </a:t>
            </a:r>
            <a:r>
              <a:rPr lang="es-ES_tradnl" baseline="0" dirty="0" err="1"/>
              <a:t>hemen</a:t>
            </a:r>
            <a:r>
              <a:rPr lang="es-ES_tradnl" baseline="0" dirty="0"/>
              <a:t> </a:t>
            </a:r>
            <a:r>
              <a:rPr lang="es-ES_tradnl" baseline="0" dirty="0" err="1"/>
              <a:t>sonra</a:t>
            </a:r>
            <a:r>
              <a:rPr lang="es-ES_tradnl" baseline="0" dirty="0"/>
              <a:t> </a:t>
            </a:r>
            <a:r>
              <a:rPr lang="es-ES_tradnl" baseline="0" dirty="0" err="1"/>
              <a:t>takip</a:t>
            </a:r>
            <a:r>
              <a:rPr lang="es-ES_tradnl" baseline="0" dirty="0"/>
              <a:t> </a:t>
            </a:r>
            <a:r>
              <a:rPr lang="es-ES_tradnl" baseline="0" dirty="0" err="1"/>
              <a:t>numalarını</a:t>
            </a:r>
            <a:r>
              <a:rPr lang="es-ES_tradnl" baseline="0" dirty="0"/>
              <a:t> </a:t>
            </a:r>
            <a:r>
              <a:rPr lang="es-ES_tradnl" baseline="0" dirty="0" err="1"/>
              <a:t>girmeniz</a:t>
            </a:r>
            <a:endParaRPr lang="es-ES_tradnl" baseline="0" dirty="0"/>
          </a:p>
          <a:p>
            <a:r>
              <a:rPr lang="es-ES_tradnl" baseline="0" dirty="0"/>
              <a:t>3- </a:t>
            </a:r>
            <a:r>
              <a:rPr lang="es-ES_tradnl" baseline="0" dirty="0" err="1"/>
              <a:t>Olası</a:t>
            </a:r>
            <a:r>
              <a:rPr lang="es-ES_tradnl" baseline="0" dirty="0"/>
              <a:t> </a:t>
            </a:r>
            <a:r>
              <a:rPr lang="es-ES_tradnl" baseline="0" dirty="0" err="1"/>
              <a:t>bir</a:t>
            </a:r>
            <a:r>
              <a:rPr lang="es-ES_tradnl" baseline="0" dirty="0"/>
              <a:t> </a:t>
            </a:r>
            <a:r>
              <a:rPr lang="es-ES_tradnl" baseline="0" dirty="0" err="1"/>
              <a:t>sorun</a:t>
            </a:r>
            <a:r>
              <a:rPr lang="es-ES_tradnl" baseline="0" dirty="0"/>
              <a:t> </a:t>
            </a:r>
            <a:r>
              <a:rPr lang="es-ES_tradnl" baseline="0" dirty="0" err="1"/>
              <a:t>durumunda</a:t>
            </a:r>
            <a:r>
              <a:rPr lang="es-ES_tradnl" baseline="0" dirty="0"/>
              <a:t> </a:t>
            </a:r>
            <a:r>
              <a:rPr lang="es-ES_tradnl" baseline="0" dirty="0" err="1"/>
              <a:t>müşterilerinizi</a:t>
            </a:r>
            <a:r>
              <a:rPr lang="es-ES_tradnl" baseline="0" dirty="0"/>
              <a:t> </a:t>
            </a:r>
            <a:r>
              <a:rPr lang="es-ES_tradnl" baseline="0" dirty="0" err="1"/>
              <a:t>hızlıca</a:t>
            </a:r>
            <a:r>
              <a:rPr lang="es-ES_tradnl" baseline="0" dirty="0"/>
              <a:t> </a:t>
            </a:r>
            <a:r>
              <a:rPr lang="es-ES_tradnl" baseline="0" dirty="0" err="1"/>
              <a:t>bilgilendirmeniz</a:t>
            </a:r>
            <a:endParaRPr lang="es-ES_tradnl" baseline="0" dirty="0"/>
          </a:p>
          <a:p>
            <a:r>
              <a:rPr lang="es-ES_tradnl" baseline="0" dirty="0"/>
              <a:t>4- </a:t>
            </a:r>
            <a:r>
              <a:rPr lang="es-ES_tradnl" baseline="0" dirty="0" err="1"/>
              <a:t>Hazırlık</a:t>
            </a:r>
            <a:r>
              <a:rPr lang="es-ES_tradnl" baseline="0" dirty="0"/>
              <a:t> </a:t>
            </a:r>
            <a:r>
              <a:rPr lang="es-ES_tradnl" baseline="0" dirty="0" err="1"/>
              <a:t>süresi</a:t>
            </a:r>
            <a:r>
              <a:rPr lang="es-ES_tradnl" baseline="0" dirty="0"/>
              <a:t> </a:t>
            </a:r>
            <a:r>
              <a:rPr lang="es-ES_tradnl" baseline="0" dirty="0" err="1"/>
              <a:t>olması</a:t>
            </a:r>
            <a:r>
              <a:rPr lang="es-ES_tradnl" baseline="0" dirty="0"/>
              <a:t> </a:t>
            </a:r>
            <a:r>
              <a:rPr lang="es-ES_tradnl" baseline="0" dirty="0" err="1"/>
              <a:t>muhtemel</a:t>
            </a:r>
            <a:r>
              <a:rPr lang="es-ES_tradnl" baseline="0" dirty="0"/>
              <a:t> </a:t>
            </a:r>
            <a:r>
              <a:rPr lang="es-ES_tradnl" baseline="0" dirty="0" err="1"/>
              <a:t>ürünleriniz</a:t>
            </a:r>
            <a:r>
              <a:rPr lang="es-ES_tradnl" baseline="0" dirty="0"/>
              <a:t> </a:t>
            </a:r>
            <a:r>
              <a:rPr lang="es-ES_tradnl" baseline="0" dirty="0" err="1"/>
              <a:t>için</a:t>
            </a:r>
            <a:r>
              <a:rPr lang="es-ES_tradnl" baseline="0" dirty="0"/>
              <a:t> </a:t>
            </a:r>
            <a:r>
              <a:rPr lang="es-ES_tradnl" baseline="0" dirty="0" err="1"/>
              <a:t>hazırlık</a:t>
            </a:r>
            <a:r>
              <a:rPr lang="es-ES_tradnl" baseline="0" dirty="0"/>
              <a:t> </a:t>
            </a:r>
            <a:r>
              <a:rPr lang="es-ES_tradnl" baseline="0" dirty="0" err="1"/>
              <a:t>süreleri</a:t>
            </a:r>
            <a:r>
              <a:rPr lang="es-ES_tradnl" baseline="0" dirty="0"/>
              <a:t> </a:t>
            </a:r>
            <a:r>
              <a:rPr lang="es-ES_tradnl" baseline="0" dirty="0" err="1"/>
              <a:t>girmeniz</a:t>
            </a:r>
            <a:endParaRPr lang="es-ES_tradnl" baseline="0" dirty="0"/>
          </a:p>
          <a:p>
            <a:r>
              <a:rPr lang="es-ES_tradnl" baseline="0" dirty="0"/>
              <a:t>5- </a:t>
            </a:r>
            <a:r>
              <a:rPr lang="es-ES_tradnl" baseline="0" dirty="0" err="1"/>
              <a:t>Olası</a:t>
            </a:r>
            <a:r>
              <a:rPr lang="es-ES_tradnl" baseline="0" dirty="0"/>
              <a:t> </a:t>
            </a:r>
            <a:r>
              <a:rPr lang="es-ES_tradnl" baseline="0" dirty="0" err="1"/>
              <a:t>bir</a:t>
            </a:r>
            <a:r>
              <a:rPr lang="es-ES_tradnl" baseline="0" dirty="0"/>
              <a:t> </a:t>
            </a:r>
            <a:r>
              <a:rPr lang="es-ES_tradnl" baseline="0" dirty="0" err="1"/>
              <a:t>gönderim</a:t>
            </a:r>
            <a:r>
              <a:rPr lang="es-ES_tradnl" baseline="0" dirty="0"/>
              <a:t> </a:t>
            </a:r>
            <a:r>
              <a:rPr lang="es-ES_tradnl" baseline="0" dirty="0" err="1"/>
              <a:t>problemi</a:t>
            </a:r>
            <a:r>
              <a:rPr lang="es-ES_tradnl" baseline="0" dirty="0"/>
              <a:t> </a:t>
            </a:r>
            <a:r>
              <a:rPr lang="es-ES_tradnl" baseline="0" dirty="0" err="1"/>
              <a:t>yaşamanız</a:t>
            </a:r>
            <a:r>
              <a:rPr lang="es-ES_tradnl" baseline="0" dirty="0"/>
              <a:t> </a:t>
            </a:r>
            <a:r>
              <a:rPr lang="es-ES_tradnl" baseline="0" dirty="0" err="1"/>
              <a:t>durumunda</a:t>
            </a:r>
            <a:r>
              <a:rPr lang="es-ES_tradnl" baseline="0" dirty="0"/>
              <a:t> </a:t>
            </a:r>
            <a:r>
              <a:rPr lang="es-ES_tradnl" baseline="0" dirty="0" err="1"/>
              <a:t>alternatif</a:t>
            </a:r>
            <a:r>
              <a:rPr lang="es-ES_tradnl" baseline="0" dirty="0"/>
              <a:t> </a:t>
            </a:r>
            <a:r>
              <a:rPr lang="es-ES_tradnl" baseline="0" dirty="0" err="1"/>
              <a:t>bir</a:t>
            </a:r>
            <a:r>
              <a:rPr lang="es-ES_tradnl" baseline="0" dirty="0"/>
              <a:t> </a:t>
            </a:r>
            <a:r>
              <a:rPr lang="es-ES_tradnl" baseline="0" dirty="0" err="1"/>
              <a:t>taşıyıcıyla</a:t>
            </a:r>
            <a:r>
              <a:rPr lang="es-ES_tradnl" baseline="0" dirty="0"/>
              <a:t> </a:t>
            </a:r>
            <a:r>
              <a:rPr lang="es-ES_tradnl" baseline="0" dirty="0" err="1"/>
              <a:t>çalışmayı</a:t>
            </a:r>
            <a:r>
              <a:rPr lang="es-ES_tradnl" baseline="0" dirty="0"/>
              <a:t> </a:t>
            </a:r>
            <a:r>
              <a:rPr lang="es-ES_tradnl" baseline="0" dirty="0" err="1"/>
              <a:t>düşünmeniz</a:t>
            </a:r>
            <a:r>
              <a:rPr lang="es-ES_tradnl" baseline="0" dirty="0"/>
              <a:t> </a:t>
            </a:r>
            <a:r>
              <a:rPr lang="es-ES_tradnl" baseline="0" dirty="0" err="1"/>
              <a:t>önemlidir</a:t>
            </a:r>
            <a:r>
              <a:rPr lang="es-ES_tradnl" baseline="0" dirty="0"/>
              <a:t>.</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54</a:t>
            </a:fld>
            <a:endParaRPr lang="en-US"/>
          </a:p>
        </p:txBody>
      </p:sp>
    </p:spTree>
    <p:extLst>
      <p:ext uri="{BB962C8B-B14F-4D97-AF65-F5344CB8AC3E}">
        <p14:creationId xmlns:p14="http://schemas.microsoft.com/office/powerpoint/2010/main" val="99280768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dirty="0" err="1"/>
              <a:t>Performans</a:t>
            </a:r>
            <a:r>
              <a:rPr lang="es-ES_tradnl" dirty="0"/>
              <a:t> </a:t>
            </a:r>
            <a:r>
              <a:rPr lang="es-ES_tradnl" dirty="0" err="1"/>
              <a:t>kriterlerinizde</a:t>
            </a:r>
            <a:r>
              <a:rPr lang="es-ES_tradnl" dirty="0"/>
              <a:t> </a:t>
            </a:r>
            <a:r>
              <a:rPr lang="es-ES_tradnl" dirty="0" err="1"/>
              <a:t>belirlenen</a:t>
            </a:r>
            <a:r>
              <a:rPr lang="es-ES_tradnl" dirty="0"/>
              <a:t> </a:t>
            </a:r>
            <a:r>
              <a:rPr lang="es-ES_tradnl" dirty="0" err="1"/>
              <a:t>sınırlardan</a:t>
            </a:r>
            <a:r>
              <a:rPr lang="es-ES_tradnl" dirty="0"/>
              <a:t> 1 </a:t>
            </a:r>
            <a:r>
              <a:rPr lang="es-ES_tradnl" dirty="0" err="1"/>
              <a:t>veya</a:t>
            </a:r>
            <a:r>
              <a:rPr lang="es-ES_tradnl" dirty="0"/>
              <a:t> 1den </a:t>
            </a:r>
            <a:r>
              <a:rPr lang="es-ES_tradnl" dirty="0" err="1"/>
              <a:t>fazlasını</a:t>
            </a:r>
            <a:r>
              <a:rPr lang="es-ES_tradnl" dirty="0"/>
              <a:t> </a:t>
            </a:r>
            <a:r>
              <a:rPr lang="es-ES_tradnl" dirty="0" err="1"/>
              <a:t>aşmanız</a:t>
            </a:r>
            <a:r>
              <a:rPr lang="es-ES_tradnl" dirty="0"/>
              <a:t> </a:t>
            </a:r>
            <a:r>
              <a:rPr lang="es-ES_tradnl" dirty="0" err="1"/>
              <a:t>durumunda</a:t>
            </a:r>
            <a:r>
              <a:rPr lang="es-ES_tradnl" dirty="0"/>
              <a:t> </a:t>
            </a:r>
            <a:r>
              <a:rPr lang="es-ES_tradnl" dirty="0" err="1"/>
              <a:t>hesabınız</a:t>
            </a:r>
            <a:r>
              <a:rPr lang="es-ES_tradnl" dirty="0"/>
              <a:t> “</a:t>
            </a:r>
            <a:r>
              <a:rPr lang="es-ES_tradnl" dirty="0" err="1"/>
              <a:t>Riskli</a:t>
            </a:r>
            <a:r>
              <a:rPr lang="es-ES_tradnl" dirty="0"/>
              <a:t>” </a:t>
            </a:r>
            <a:r>
              <a:rPr lang="es-ES_tradnl" dirty="0" err="1"/>
              <a:t>durumuna</a:t>
            </a:r>
            <a:r>
              <a:rPr lang="es-ES_tradnl" dirty="0"/>
              <a:t> </a:t>
            </a:r>
            <a:r>
              <a:rPr lang="es-ES_tradnl" dirty="0" err="1"/>
              <a:t>düşer</a:t>
            </a:r>
            <a:r>
              <a:rPr lang="es-ES_tradnl" dirty="0"/>
              <a:t>.</a:t>
            </a:r>
            <a:endParaRPr lang="es-ES_tradnl" baseline="0"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55</a:t>
            </a:fld>
            <a:endParaRPr lang="en-US"/>
          </a:p>
        </p:txBody>
      </p:sp>
    </p:spTree>
    <p:extLst>
      <p:ext uri="{BB962C8B-B14F-4D97-AF65-F5344CB8AC3E}">
        <p14:creationId xmlns:p14="http://schemas.microsoft.com/office/powerpoint/2010/main" val="220030349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n-US" dirty="0" err="1"/>
              <a:t>Peki</a:t>
            </a:r>
            <a:r>
              <a:rPr lang="en-US" dirty="0"/>
              <a:t> </a:t>
            </a:r>
            <a:r>
              <a:rPr lang="en-US" dirty="0" err="1"/>
              <a:t>eğer</a:t>
            </a:r>
            <a:r>
              <a:rPr lang="en-US" dirty="0"/>
              <a:t> </a:t>
            </a:r>
            <a:r>
              <a:rPr lang="en-US" dirty="0" err="1"/>
              <a:t>siparişinizi</a:t>
            </a:r>
            <a:r>
              <a:rPr lang="en-US" dirty="0"/>
              <a:t> </a:t>
            </a:r>
            <a:r>
              <a:rPr lang="en-US" dirty="0" err="1"/>
              <a:t>başarılı</a:t>
            </a:r>
            <a:r>
              <a:rPr lang="en-US" dirty="0"/>
              <a:t> </a:t>
            </a:r>
            <a:r>
              <a:rPr lang="en-US" dirty="0" err="1"/>
              <a:t>siparişlerle</a:t>
            </a:r>
            <a:r>
              <a:rPr lang="en-US" dirty="0"/>
              <a:t> </a:t>
            </a:r>
            <a:r>
              <a:rPr lang="en-US" dirty="0" err="1"/>
              <a:t>Riskli</a:t>
            </a:r>
            <a:r>
              <a:rPr lang="en-US" dirty="0"/>
              <a:t> </a:t>
            </a:r>
            <a:r>
              <a:rPr lang="en-US" dirty="0" err="1"/>
              <a:t>durumundan</a:t>
            </a:r>
            <a:r>
              <a:rPr lang="en-US" dirty="0"/>
              <a:t> </a:t>
            </a:r>
            <a:r>
              <a:rPr lang="en-US" dirty="0" err="1"/>
              <a:t>çıkaramazsanız</a:t>
            </a:r>
            <a:r>
              <a:rPr lang="en-US" dirty="0"/>
              <a:t> </a:t>
            </a:r>
            <a:r>
              <a:rPr lang="en-US" dirty="0" err="1"/>
              <a:t>ve</a:t>
            </a:r>
            <a:r>
              <a:rPr lang="en-US" dirty="0"/>
              <a:t> </a:t>
            </a:r>
            <a:r>
              <a:rPr lang="en-US" dirty="0" err="1"/>
              <a:t>hesabınız</a:t>
            </a:r>
            <a:r>
              <a:rPr lang="en-US" dirty="0"/>
              <a:t> </a:t>
            </a:r>
            <a:r>
              <a:rPr lang="en-US" dirty="0" err="1"/>
              <a:t>Askıya</a:t>
            </a:r>
            <a:r>
              <a:rPr lang="en-US" dirty="0"/>
              <a:t> </a:t>
            </a:r>
            <a:r>
              <a:rPr lang="en-US" dirty="0" err="1"/>
              <a:t>alınırsa</a:t>
            </a:r>
            <a:r>
              <a:rPr lang="en-US" dirty="0"/>
              <a:t> </a:t>
            </a:r>
            <a:r>
              <a:rPr lang="en-US" dirty="0" err="1"/>
              <a:t>neler</a:t>
            </a:r>
            <a:r>
              <a:rPr lang="en-US" dirty="0"/>
              <a:t> </a:t>
            </a:r>
            <a:r>
              <a:rPr lang="en-US" dirty="0" err="1"/>
              <a:t>yapmalısınız</a:t>
            </a:r>
            <a:r>
              <a:rPr lang="tr-TR" dirty="0"/>
              <a:t>?</a:t>
            </a:r>
            <a:endParaRPr lang="en-US" dirty="0"/>
          </a:p>
          <a:p>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56</a:t>
            </a:fld>
            <a:endParaRPr lang="en-US"/>
          </a:p>
        </p:txBody>
      </p:sp>
    </p:spTree>
    <p:extLst>
      <p:ext uri="{BB962C8B-B14F-4D97-AF65-F5344CB8AC3E}">
        <p14:creationId xmlns:p14="http://schemas.microsoft.com/office/powerpoint/2010/main" val="376282978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57</a:t>
            </a:fld>
            <a:endParaRPr lang="en-US"/>
          </a:p>
        </p:txBody>
      </p:sp>
    </p:spTree>
    <p:extLst>
      <p:ext uri="{BB962C8B-B14F-4D97-AF65-F5344CB8AC3E}">
        <p14:creationId xmlns:p14="http://schemas.microsoft.com/office/powerpoint/2010/main" val="405715175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900" kern="1200" dirty="0">
                <a:solidFill>
                  <a:schemeClr val="tx1"/>
                </a:solidFill>
                <a:effectLst/>
                <a:latin typeface="+mn-lt"/>
                <a:ea typeface="+mn-ea"/>
                <a:cs typeface="+mn-cs"/>
              </a:rPr>
              <a:t>Son </a:t>
            </a:r>
            <a:r>
              <a:rPr lang="en-US" sz="1900" kern="1200" dirty="0" err="1">
                <a:solidFill>
                  <a:schemeClr val="tx1"/>
                </a:solidFill>
                <a:effectLst/>
                <a:latin typeface="+mn-lt"/>
                <a:ea typeface="+mn-ea"/>
                <a:cs typeface="+mn-cs"/>
              </a:rPr>
              <a:t>olarak</a:t>
            </a:r>
            <a:r>
              <a:rPr lang="en-US" sz="1900" kern="1200" dirty="0">
                <a:solidFill>
                  <a:schemeClr val="tx1"/>
                </a:solidFill>
                <a:effectLst/>
                <a:latin typeface="+mn-lt"/>
                <a:ea typeface="+mn-ea"/>
                <a:cs typeface="+mn-cs"/>
              </a:rPr>
              <a:t> Amazon </a:t>
            </a:r>
            <a:r>
              <a:rPr lang="en-US" sz="1900" kern="1200" dirty="0" err="1">
                <a:solidFill>
                  <a:schemeClr val="tx1"/>
                </a:solidFill>
                <a:effectLst/>
                <a:latin typeface="+mn-lt"/>
                <a:ea typeface="+mn-ea"/>
                <a:cs typeface="+mn-cs"/>
              </a:rPr>
              <a:t>Avrupa</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satışlarınızda</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nasıl</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ödeme</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alırsınız</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ve</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masraf</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kalemleriniz</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nelerdir</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konularına</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değinelim</a:t>
            </a:r>
            <a:endParaRPr lang="en-US" sz="19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7CAC4C0-DC0F-8042-B8B0-18FA963ED09E}" type="slidenum">
              <a:rPr lang="en-US" smtClean="0"/>
              <a:t>58</a:t>
            </a:fld>
            <a:endParaRPr lang="en-US"/>
          </a:p>
        </p:txBody>
      </p:sp>
    </p:spTree>
    <p:extLst>
      <p:ext uri="{BB962C8B-B14F-4D97-AF65-F5344CB8AC3E}">
        <p14:creationId xmlns:p14="http://schemas.microsoft.com/office/powerpoint/2010/main" val="49394157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s-ES_tradnl" dirty="0" err="1"/>
              <a:t>Yurtdışında</a:t>
            </a:r>
            <a:r>
              <a:rPr lang="es-ES_tradnl" dirty="0"/>
              <a:t> </a:t>
            </a:r>
            <a:r>
              <a:rPr lang="es-ES_tradnl" dirty="0" err="1"/>
              <a:t>yapacağınız</a:t>
            </a:r>
            <a:r>
              <a:rPr lang="es-ES_tradnl" dirty="0"/>
              <a:t> EURO ve </a:t>
            </a:r>
            <a:r>
              <a:rPr lang="es-ES_tradnl" dirty="0" err="1"/>
              <a:t>Pound</a:t>
            </a:r>
            <a:r>
              <a:rPr lang="es-ES_tradnl" dirty="0"/>
              <a:t> </a:t>
            </a:r>
            <a:r>
              <a:rPr lang="es-ES_tradnl" dirty="0" err="1"/>
              <a:t>satışlarınızın</a:t>
            </a:r>
            <a:r>
              <a:rPr lang="es-ES_tradnl" dirty="0"/>
              <a:t> </a:t>
            </a:r>
            <a:r>
              <a:rPr lang="es-ES_tradnl" dirty="0" err="1"/>
              <a:t>ödemelerini</a:t>
            </a:r>
            <a:r>
              <a:rPr lang="es-ES_tradnl" dirty="0"/>
              <a:t> </a:t>
            </a:r>
            <a:r>
              <a:rPr lang="es-ES_tradnl" dirty="0" err="1"/>
              <a:t>almak</a:t>
            </a:r>
            <a:r>
              <a:rPr lang="es-ES_tradnl" dirty="0"/>
              <a:t> </a:t>
            </a:r>
            <a:r>
              <a:rPr lang="es-ES_tradnl" dirty="0" err="1"/>
              <a:t>için</a:t>
            </a:r>
            <a:r>
              <a:rPr lang="es-ES_tradnl" dirty="0"/>
              <a:t> </a:t>
            </a:r>
            <a:r>
              <a:rPr lang="es-ES_tradnl" dirty="0" err="1"/>
              <a:t>Hyperwallet</a:t>
            </a:r>
            <a:r>
              <a:rPr lang="es-ES_tradnl" dirty="0"/>
              <a:t> </a:t>
            </a:r>
            <a:r>
              <a:rPr lang="es-ES_tradnl" dirty="0" err="1"/>
              <a:t>sistemini</a:t>
            </a:r>
            <a:r>
              <a:rPr lang="es-ES_tradnl" dirty="0"/>
              <a:t> </a:t>
            </a:r>
            <a:r>
              <a:rPr lang="es-ES_tradnl" dirty="0" err="1"/>
              <a:t>kullanacağız</a:t>
            </a:r>
            <a:r>
              <a:rPr lang="es-ES_tradnl" dirty="0"/>
              <a:t>. </a:t>
            </a:r>
            <a:r>
              <a:rPr lang="es-ES_tradnl" dirty="0" err="1"/>
              <a:t>Hyperwallet</a:t>
            </a:r>
            <a:r>
              <a:rPr lang="es-ES_tradnl" dirty="0"/>
              <a:t> </a:t>
            </a:r>
            <a:r>
              <a:rPr lang="es-ES_tradnl" dirty="0" err="1"/>
              <a:t>sizi</a:t>
            </a:r>
            <a:r>
              <a:rPr lang="es-ES_tradnl" dirty="0"/>
              <a:t> </a:t>
            </a:r>
            <a:r>
              <a:rPr lang="es-ES_tradnl" dirty="0" err="1"/>
              <a:t>Avrupa’da</a:t>
            </a:r>
            <a:r>
              <a:rPr lang="es-ES_tradnl" dirty="0"/>
              <a:t> </a:t>
            </a:r>
            <a:r>
              <a:rPr lang="es-ES_tradnl" dirty="0" err="1"/>
              <a:t>sanal</a:t>
            </a:r>
            <a:r>
              <a:rPr lang="es-ES_tradnl" dirty="0"/>
              <a:t> </a:t>
            </a:r>
            <a:r>
              <a:rPr lang="es-ES_tradnl" dirty="0" err="1"/>
              <a:t>bir</a:t>
            </a:r>
            <a:r>
              <a:rPr lang="es-ES_tradnl" dirty="0"/>
              <a:t> </a:t>
            </a:r>
            <a:r>
              <a:rPr lang="es-ES_tradnl" dirty="0" err="1"/>
              <a:t>banka</a:t>
            </a:r>
            <a:r>
              <a:rPr lang="es-ES_tradnl" dirty="0"/>
              <a:t> </a:t>
            </a:r>
            <a:r>
              <a:rPr lang="es-ES_tradnl" dirty="0" err="1"/>
              <a:t>hesabı</a:t>
            </a:r>
            <a:r>
              <a:rPr lang="es-ES_tradnl" dirty="0"/>
              <a:t> </a:t>
            </a:r>
            <a:r>
              <a:rPr lang="es-ES_tradnl" dirty="0" err="1"/>
              <a:t>açmaya</a:t>
            </a:r>
            <a:r>
              <a:rPr lang="es-ES_tradnl" dirty="0"/>
              <a:t> </a:t>
            </a:r>
            <a:r>
              <a:rPr lang="es-ES_tradnl" dirty="0" err="1"/>
              <a:t>yönlendiren</a:t>
            </a:r>
            <a:r>
              <a:rPr lang="es-ES_tradnl" dirty="0"/>
              <a:t> </a:t>
            </a:r>
            <a:r>
              <a:rPr lang="es-ES_tradnl" dirty="0" err="1"/>
              <a:t>sistemdir</a:t>
            </a:r>
            <a:r>
              <a:rPr lang="es-ES_tradnl" dirty="0"/>
              <a:t>. Bu </a:t>
            </a:r>
            <a:r>
              <a:rPr lang="es-ES_tradnl" dirty="0" err="1"/>
              <a:t>sistem</a:t>
            </a:r>
            <a:r>
              <a:rPr lang="es-ES_tradnl" dirty="0"/>
              <a:t> </a:t>
            </a:r>
            <a:r>
              <a:rPr lang="es-ES_tradnl" dirty="0" err="1"/>
              <a:t>tanımlayacağınız</a:t>
            </a:r>
            <a:r>
              <a:rPr lang="es-ES_tradnl" dirty="0"/>
              <a:t> TR </a:t>
            </a:r>
            <a:r>
              <a:rPr lang="es-ES_tradnl" dirty="0" err="1"/>
              <a:t>banka</a:t>
            </a:r>
            <a:r>
              <a:rPr lang="es-ES_tradnl" dirty="0"/>
              <a:t> </a:t>
            </a:r>
            <a:r>
              <a:rPr lang="es-ES_tradnl" dirty="0" err="1"/>
              <a:t>hesabına</a:t>
            </a:r>
            <a:r>
              <a:rPr lang="es-ES_tradnl" dirty="0"/>
              <a:t> TL </a:t>
            </a:r>
            <a:r>
              <a:rPr lang="es-ES_tradnl" dirty="0" err="1"/>
              <a:t>bazında</a:t>
            </a:r>
            <a:r>
              <a:rPr lang="es-ES_tradnl" dirty="0"/>
              <a:t> </a:t>
            </a:r>
            <a:r>
              <a:rPr lang="es-ES_tradnl" dirty="0" err="1"/>
              <a:t>tüm</a:t>
            </a:r>
            <a:r>
              <a:rPr lang="es-ES_tradnl" dirty="0"/>
              <a:t> </a:t>
            </a:r>
            <a:r>
              <a:rPr lang="es-ES_tradnl" dirty="0" err="1"/>
              <a:t>ödemelerinizi</a:t>
            </a:r>
            <a:r>
              <a:rPr lang="es-ES_tradnl" dirty="0"/>
              <a:t> </a:t>
            </a:r>
            <a:r>
              <a:rPr lang="es-ES_tradnl" dirty="0" err="1"/>
              <a:t>aktarır</a:t>
            </a:r>
            <a:r>
              <a:rPr lang="es-ES_tradnl" dirty="0"/>
              <a:t>.</a:t>
            </a:r>
            <a:endParaRPr lang="es-ES_tradnl" baseline="0" dirty="0"/>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59</a:t>
            </a:fld>
            <a:endParaRPr lang="en-US"/>
          </a:p>
        </p:txBody>
      </p:sp>
    </p:spTree>
    <p:extLst>
      <p:ext uri="{BB962C8B-B14F-4D97-AF65-F5344CB8AC3E}">
        <p14:creationId xmlns:p14="http://schemas.microsoft.com/office/powerpoint/2010/main" val="299049539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_tradnl" baseline="0" dirty="0" err="1"/>
              <a:t>Hesabınızı</a:t>
            </a:r>
            <a:r>
              <a:rPr lang="es-ES_tradnl" baseline="0" dirty="0"/>
              <a:t> </a:t>
            </a:r>
            <a:r>
              <a:rPr lang="es-ES_tradnl" baseline="0" dirty="0" err="1"/>
              <a:t>yaparken</a:t>
            </a:r>
            <a:r>
              <a:rPr lang="es-ES_tradnl" baseline="0" dirty="0"/>
              <a:t> </a:t>
            </a:r>
            <a:r>
              <a:rPr lang="es-ES_tradnl" baseline="0" dirty="0" err="1"/>
              <a:t>karşılaşacağınız</a:t>
            </a:r>
            <a:r>
              <a:rPr lang="es-ES_tradnl" baseline="0" dirty="0"/>
              <a:t> </a:t>
            </a:r>
            <a:r>
              <a:rPr lang="es-ES_tradnl" baseline="0" dirty="0" err="1"/>
              <a:t>masraf</a:t>
            </a:r>
            <a:r>
              <a:rPr lang="es-ES_tradnl" baseline="0" dirty="0"/>
              <a:t> </a:t>
            </a:r>
            <a:r>
              <a:rPr lang="es-ES_tradnl" baseline="0" dirty="0" err="1"/>
              <a:t>kalemleri</a:t>
            </a:r>
            <a:r>
              <a:rPr lang="es-ES_tradnl" baseline="0" dirty="0"/>
              <a:t> </a:t>
            </a:r>
            <a:r>
              <a:rPr lang="es-ES_tradnl" baseline="0" dirty="0" err="1"/>
              <a:t>ise</a:t>
            </a:r>
            <a:endParaRPr lang="es-ES_tradnl" baseline="0" dirty="0"/>
          </a:p>
          <a:p>
            <a:pPr marL="342900" indent="-342900">
              <a:buFontTx/>
              <a:buChar char="-"/>
            </a:pPr>
            <a:r>
              <a:rPr lang="es-ES_tradnl" baseline="0" dirty="0"/>
              <a:t>39 </a:t>
            </a:r>
            <a:r>
              <a:rPr lang="es-ES_tradnl" baseline="0" dirty="0" err="1"/>
              <a:t>eur</a:t>
            </a:r>
            <a:r>
              <a:rPr lang="es-ES_tradnl" baseline="0" dirty="0"/>
              <a:t> </a:t>
            </a:r>
            <a:r>
              <a:rPr lang="es-ES_tradnl" baseline="0" dirty="0" err="1"/>
              <a:t>tutarındaki</a:t>
            </a:r>
            <a:r>
              <a:rPr lang="es-ES_tradnl" baseline="0" dirty="0"/>
              <a:t> </a:t>
            </a:r>
            <a:r>
              <a:rPr lang="es-ES_tradnl" baseline="0" dirty="0" err="1"/>
              <a:t>Aylık</a:t>
            </a:r>
            <a:r>
              <a:rPr lang="es-ES_tradnl" baseline="0" dirty="0"/>
              <a:t> </a:t>
            </a:r>
            <a:r>
              <a:rPr lang="es-ES_tradnl" baseline="0" dirty="0" err="1"/>
              <a:t>üyelik</a:t>
            </a:r>
            <a:r>
              <a:rPr lang="es-ES_tradnl" baseline="0" dirty="0"/>
              <a:t> </a:t>
            </a:r>
            <a:r>
              <a:rPr lang="es-ES_tradnl" baseline="0" dirty="0" err="1"/>
              <a:t>ücreti</a:t>
            </a:r>
            <a:endParaRPr lang="es-ES_tradnl" baseline="0" dirty="0"/>
          </a:p>
          <a:p>
            <a:pPr marL="342900" indent="-342900">
              <a:buFontTx/>
              <a:buChar char="-"/>
            </a:pPr>
            <a:r>
              <a:rPr lang="es-ES_tradnl" baseline="0" dirty="0" err="1"/>
              <a:t>Kategori</a:t>
            </a:r>
            <a:r>
              <a:rPr lang="es-ES_tradnl" baseline="0" dirty="0"/>
              <a:t> </a:t>
            </a:r>
            <a:r>
              <a:rPr lang="es-ES_tradnl" baseline="0" dirty="0" err="1"/>
              <a:t>bazlı</a:t>
            </a:r>
            <a:r>
              <a:rPr lang="es-ES_tradnl" baseline="0" dirty="0"/>
              <a:t> </a:t>
            </a:r>
            <a:r>
              <a:rPr lang="es-ES_tradnl" baseline="0" dirty="0" err="1"/>
              <a:t>satış</a:t>
            </a:r>
            <a:r>
              <a:rPr lang="es-ES_tradnl" baseline="0" dirty="0"/>
              <a:t> </a:t>
            </a:r>
            <a:r>
              <a:rPr lang="es-ES_tradnl" baseline="0" dirty="0" err="1"/>
              <a:t>komisyonu</a:t>
            </a:r>
            <a:endParaRPr lang="es-ES_tradnl" baseline="0" dirty="0"/>
          </a:p>
          <a:p>
            <a:pPr marL="342900" indent="-342900">
              <a:buFontTx/>
              <a:buChar char="-"/>
            </a:pPr>
            <a:r>
              <a:rPr lang="es-ES_tradnl" baseline="0" dirty="0" err="1"/>
              <a:t>Satıcı</a:t>
            </a:r>
            <a:r>
              <a:rPr lang="es-ES_tradnl" baseline="0" dirty="0"/>
              <a:t> </a:t>
            </a:r>
            <a:r>
              <a:rPr lang="es-ES_tradnl" baseline="0" dirty="0" err="1"/>
              <a:t>Gönderimi</a:t>
            </a:r>
            <a:r>
              <a:rPr lang="es-ES_tradnl" baseline="0" dirty="0"/>
              <a:t> </a:t>
            </a:r>
            <a:r>
              <a:rPr lang="es-ES_tradnl" baseline="0" dirty="0" err="1"/>
              <a:t>yaparsanız</a:t>
            </a:r>
            <a:r>
              <a:rPr lang="es-ES_tradnl" baseline="0" dirty="0"/>
              <a:t> </a:t>
            </a:r>
            <a:r>
              <a:rPr lang="es-ES_tradnl" baseline="0" dirty="0" err="1"/>
              <a:t>kargo</a:t>
            </a:r>
            <a:r>
              <a:rPr lang="es-ES_tradnl" baseline="0" dirty="0"/>
              <a:t> </a:t>
            </a:r>
            <a:r>
              <a:rPr lang="es-ES_tradnl" baseline="0" dirty="0" err="1"/>
              <a:t>ücretleri</a:t>
            </a:r>
            <a:r>
              <a:rPr lang="es-ES_tradnl" baseline="0" dirty="0"/>
              <a:t>, Amazon </a:t>
            </a:r>
            <a:r>
              <a:rPr lang="es-ES_tradnl" baseline="0" dirty="0" err="1"/>
              <a:t>Lojistik</a:t>
            </a:r>
            <a:r>
              <a:rPr lang="es-ES_tradnl" baseline="0" dirty="0"/>
              <a:t> </a:t>
            </a:r>
            <a:r>
              <a:rPr lang="es-ES_tradnl" baseline="0" dirty="0" err="1"/>
              <a:t>seçerseniz</a:t>
            </a:r>
            <a:r>
              <a:rPr lang="es-ES_tradnl" baseline="0" dirty="0"/>
              <a:t> bu </a:t>
            </a:r>
            <a:r>
              <a:rPr lang="es-ES_tradnl" baseline="0" dirty="0" err="1"/>
              <a:t>hizmetin</a:t>
            </a:r>
            <a:r>
              <a:rPr lang="es-ES_tradnl" baseline="0" dirty="0"/>
              <a:t> </a:t>
            </a:r>
            <a:r>
              <a:rPr lang="es-ES_tradnl" baseline="0" dirty="0" err="1"/>
              <a:t>ücretleri</a:t>
            </a:r>
            <a:r>
              <a:rPr lang="es-ES_tradnl" baseline="0" dirty="0"/>
              <a:t> ve </a:t>
            </a:r>
            <a:r>
              <a:rPr lang="es-ES_tradnl" baseline="0" dirty="0" err="1"/>
              <a:t>kullanırsanız</a:t>
            </a:r>
            <a:r>
              <a:rPr lang="es-ES_tradnl" baseline="0" dirty="0"/>
              <a:t> </a:t>
            </a:r>
            <a:r>
              <a:rPr lang="es-ES_tradnl" baseline="0" dirty="0" err="1"/>
              <a:t>Sponsorlu</a:t>
            </a:r>
            <a:r>
              <a:rPr lang="es-ES_tradnl" baseline="0" dirty="0"/>
              <a:t> </a:t>
            </a:r>
            <a:r>
              <a:rPr lang="es-ES_tradnl" baseline="0" dirty="0" err="1"/>
              <a:t>ürünler</a:t>
            </a:r>
            <a:r>
              <a:rPr lang="es-ES_tradnl" baseline="0" dirty="0"/>
              <a:t> </a:t>
            </a:r>
            <a:r>
              <a:rPr lang="es-ES_tradnl" baseline="0" dirty="0" err="1"/>
              <a:t>ücretleridir</a:t>
            </a:r>
            <a:r>
              <a:rPr lang="es-ES_tradnl" baseline="0" dirty="0"/>
              <a:t>.</a:t>
            </a:r>
          </a:p>
          <a:p>
            <a:endParaRPr lang="es-ES_tradnl"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60</a:t>
            </a:fld>
            <a:endParaRPr lang="en-US"/>
          </a:p>
        </p:txBody>
      </p:sp>
    </p:spTree>
    <p:extLst>
      <p:ext uri="{BB962C8B-B14F-4D97-AF65-F5344CB8AC3E}">
        <p14:creationId xmlns:p14="http://schemas.microsoft.com/office/powerpoint/2010/main" val="316987210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dirty="0"/>
              <a:t>Tüm </a:t>
            </a:r>
            <a:r>
              <a:rPr lang="tr-TR" baseline="0" dirty="0"/>
              <a:t>bu bilgiler ışığında artık satışa hazırsınız!</a:t>
            </a:r>
          </a:p>
          <a:p>
            <a:endParaRPr lang="tr-TR" baseline="0" dirty="0"/>
          </a:p>
          <a:p>
            <a:r>
              <a:rPr lang="tr-TR" baseline="0" dirty="0"/>
              <a:t>Amazon’a kayıt için gerekli belgeler, izlenmesi gereken adımlar ve sıkça sorulan sorular için elinizdeki kitapçıklara ya da www.bitiklaavrupa.com web sitemizin «Kılavuzlar» bölümüne başvurabilirsiniz. Ayrıca eğitimlerimizin fotoğraflarına ve tüm haber ve duyurulara da web sitemizden erişebilirsiniz. </a:t>
            </a:r>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61</a:t>
            </a:fld>
            <a:endParaRPr lang="en-US"/>
          </a:p>
        </p:txBody>
      </p:sp>
    </p:spTree>
    <p:extLst>
      <p:ext uri="{BB962C8B-B14F-4D97-AF65-F5344CB8AC3E}">
        <p14:creationId xmlns:p14="http://schemas.microsoft.com/office/powerpoint/2010/main" val="325893800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731520" rtl="0" eaLnBrk="1" fontAlgn="auto" latinLnBrk="0" hangingPunct="1">
              <a:lnSpc>
                <a:spcPct val="100000"/>
              </a:lnSpc>
              <a:spcBef>
                <a:spcPts val="0"/>
              </a:spcBef>
              <a:spcAft>
                <a:spcPts val="0"/>
              </a:spcAft>
              <a:buClrTx/>
              <a:buSzTx/>
              <a:buFontTx/>
              <a:buNone/>
              <a:tabLst/>
              <a:defRPr/>
            </a:pPr>
            <a:r>
              <a:rPr lang="en-US" dirty="0"/>
              <a:t>Amazon </a:t>
            </a:r>
            <a:r>
              <a:rPr lang="en-US" dirty="0" err="1"/>
              <a:t>ile</a:t>
            </a:r>
            <a:r>
              <a:rPr lang="en-US" dirty="0"/>
              <a:t> </a:t>
            </a:r>
            <a:r>
              <a:rPr lang="en-US" dirty="0" err="1"/>
              <a:t>Türkiye</a:t>
            </a:r>
            <a:r>
              <a:rPr lang="en-US" dirty="0"/>
              <a:t> </a:t>
            </a:r>
            <a:r>
              <a:rPr lang="en-US" dirty="0" err="1"/>
              <a:t>ve</a:t>
            </a:r>
            <a:r>
              <a:rPr lang="en-US" dirty="0"/>
              <a:t> </a:t>
            </a:r>
            <a:r>
              <a:rPr lang="en-US" dirty="0" err="1"/>
              <a:t>Avrupa’da</a:t>
            </a:r>
            <a:r>
              <a:rPr lang="en-US" dirty="0"/>
              <a:t> </a:t>
            </a:r>
            <a:r>
              <a:rPr lang="en-US" dirty="0" err="1"/>
              <a:t>satış</a:t>
            </a:r>
            <a:r>
              <a:rPr lang="en-US" dirty="0"/>
              <a:t> </a:t>
            </a:r>
            <a:r>
              <a:rPr lang="en-US" dirty="0" err="1"/>
              <a:t>hakkında</a:t>
            </a:r>
            <a:r>
              <a:rPr lang="en-US" dirty="0"/>
              <a:t> </a:t>
            </a:r>
            <a:r>
              <a:rPr lang="en-US" dirty="0" err="1"/>
              <a:t>detaylı</a:t>
            </a:r>
            <a:r>
              <a:rPr lang="en-US" dirty="0"/>
              <a:t> </a:t>
            </a:r>
            <a:r>
              <a:rPr lang="en-US" dirty="0" err="1"/>
              <a:t>bilgiler</a:t>
            </a:r>
            <a:r>
              <a:rPr lang="en-US" dirty="0"/>
              <a:t> </a:t>
            </a:r>
            <a:r>
              <a:rPr lang="en-US" dirty="0" err="1"/>
              <a:t>için</a:t>
            </a:r>
            <a:r>
              <a:rPr lang="en-US" dirty="0"/>
              <a:t> services.amazon.com.tr </a:t>
            </a:r>
            <a:r>
              <a:rPr lang="en-US" dirty="0" err="1"/>
              <a:t>sitesini</a:t>
            </a:r>
            <a:r>
              <a:rPr lang="en-US" dirty="0"/>
              <a:t> </a:t>
            </a:r>
            <a:r>
              <a:rPr lang="en-US" dirty="0" err="1"/>
              <a:t>ziyaret</a:t>
            </a:r>
            <a:r>
              <a:rPr lang="en-US" dirty="0"/>
              <a:t> </a:t>
            </a:r>
            <a:r>
              <a:rPr lang="en-US" dirty="0" err="1"/>
              <a:t>edebilirsiniz</a:t>
            </a:r>
            <a:r>
              <a:rPr lang="en-US" dirty="0"/>
              <a:t>.</a:t>
            </a:r>
          </a:p>
          <a:p>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62</a:t>
            </a:fld>
            <a:endParaRPr lang="en-US"/>
          </a:p>
        </p:txBody>
      </p:sp>
    </p:spTree>
    <p:extLst>
      <p:ext uri="{BB962C8B-B14F-4D97-AF65-F5344CB8AC3E}">
        <p14:creationId xmlns:p14="http://schemas.microsoft.com/office/powerpoint/2010/main" val="165811253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dirty="0"/>
              <a:t>Tüm detaylı sorularınız için </a:t>
            </a:r>
            <a:r>
              <a:rPr lang="en-US" dirty="0"/>
              <a:t>services.amazon.com.tr</a:t>
            </a:r>
            <a:r>
              <a:rPr lang="tr-TR" dirty="0"/>
              <a:t> sayfasının «Bize Ulaşın» bölümünden</a:t>
            </a:r>
            <a:r>
              <a:rPr lang="tr-TR" baseline="0" dirty="0"/>
              <a:t> Satış Destek Ekibimiz’den destek alabilirsiniz. </a:t>
            </a:r>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63</a:t>
            </a:fld>
            <a:endParaRPr lang="en-US"/>
          </a:p>
        </p:txBody>
      </p:sp>
    </p:spTree>
    <p:extLst>
      <p:ext uri="{BB962C8B-B14F-4D97-AF65-F5344CB8AC3E}">
        <p14:creationId xmlns:p14="http://schemas.microsoft.com/office/powerpoint/2010/main" val="90014415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900" kern="1200" dirty="0">
                <a:solidFill>
                  <a:schemeClr val="tx1"/>
                </a:solidFill>
                <a:effectLst/>
                <a:latin typeface="+mn-lt"/>
                <a:ea typeface="+mn-ea"/>
                <a:cs typeface="+mn-cs"/>
              </a:rPr>
              <a:t>Son </a:t>
            </a:r>
            <a:r>
              <a:rPr lang="en-US" sz="1900" kern="1200" dirty="0" err="1">
                <a:solidFill>
                  <a:schemeClr val="tx1"/>
                </a:solidFill>
                <a:effectLst/>
                <a:latin typeface="+mn-lt"/>
                <a:ea typeface="+mn-ea"/>
                <a:cs typeface="+mn-cs"/>
              </a:rPr>
              <a:t>olarak</a:t>
            </a:r>
            <a:r>
              <a:rPr lang="en-US" sz="1900" kern="1200" dirty="0">
                <a:solidFill>
                  <a:schemeClr val="tx1"/>
                </a:solidFill>
                <a:effectLst/>
                <a:latin typeface="+mn-lt"/>
                <a:ea typeface="+mn-ea"/>
                <a:cs typeface="+mn-cs"/>
              </a:rPr>
              <a:t> Amazon </a:t>
            </a:r>
            <a:r>
              <a:rPr lang="en-US" sz="1900" kern="1200" dirty="0" err="1">
                <a:solidFill>
                  <a:schemeClr val="tx1"/>
                </a:solidFill>
                <a:effectLst/>
                <a:latin typeface="+mn-lt"/>
                <a:ea typeface="+mn-ea"/>
                <a:cs typeface="+mn-cs"/>
              </a:rPr>
              <a:t>Avrupa</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satışlarınızda</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nasıl</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ödeme</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alırsınız</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ve</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masraf</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kalemleriniz</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nelerdir</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konularına</a:t>
            </a:r>
            <a:r>
              <a:rPr lang="en-US" sz="1900" kern="1200" dirty="0">
                <a:solidFill>
                  <a:schemeClr val="tx1"/>
                </a:solidFill>
                <a:effectLst/>
                <a:latin typeface="+mn-lt"/>
                <a:ea typeface="+mn-ea"/>
                <a:cs typeface="+mn-cs"/>
              </a:rPr>
              <a:t> </a:t>
            </a:r>
            <a:r>
              <a:rPr lang="en-US" sz="1900" kern="1200" dirty="0" err="1">
                <a:solidFill>
                  <a:schemeClr val="tx1"/>
                </a:solidFill>
                <a:effectLst/>
                <a:latin typeface="+mn-lt"/>
                <a:ea typeface="+mn-ea"/>
                <a:cs typeface="+mn-cs"/>
              </a:rPr>
              <a:t>değinelim</a:t>
            </a:r>
            <a:endParaRPr lang="en-US" sz="19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7CAC4C0-DC0F-8042-B8B0-18FA963ED09E}" type="slidenum">
              <a:rPr lang="en-US" smtClean="0"/>
              <a:t>64</a:t>
            </a:fld>
            <a:endParaRPr lang="en-US"/>
          </a:p>
        </p:txBody>
      </p:sp>
    </p:spTree>
    <p:extLst>
      <p:ext uri="{BB962C8B-B14F-4D97-AF65-F5344CB8AC3E}">
        <p14:creationId xmlns:p14="http://schemas.microsoft.com/office/powerpoint/2010/main" val="390140787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65</a:t>
            </a:fld>
            <a:endParaRPr lang="en-US"/>
          </a:p>
        </p:txBody>
      </p:sp>
    </p:spTree>
    <p:extLst>
      <p:ext uri="{BB962C8B-B14F-4D97-AF65-F5344CB8AC3E}">
        <p14:creationId xmlns:p14="http://schemas.microsoft.com/office/powerpoint/2010/main" val="226780360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solidFill>
                  <a:srgbClr val="333333"/>
                </a:solidFill>
              </a:rPr>
              <a:t>Bunun</a:t>
            </a:r>
            <a:r>
              <a:rPr lang="en-US" dirty="0" smtClean="0">
                <a:solidFill>
                  <a:srgbClr val="333333"/>
                </a:solidFill>
              </a:rPr>
              <a:t> </a:t>
            </a:r>
            <a:r>
              <a:rPr lang="en-US" dirty="0" err="1" smtClean="0">
                <a:solidFill>
                  <a:srgbClr val="333333"/>
                </a:solidFill>
              </a:rPr>
              <a:t>için</a:t>
            </a:r>
            <a:r>
              <a:rPr lang="en-US" dirty="0" smtClean="0">
                <a:solidFill>
                  <a:srgbClr val="333333"/>
                </a:solidFill>
              </a:rPr>
              <a:t> </a:t>
            </a:r>
            <a:r>
              <a:rPr lang="en-US" dirty="0" err="1" smtClean="0">
                <a:solidFill>
                  <a:srgbClr val="333333"/>
                </a:solidFill>
              </a:rPr>
              <a:t>hedef</a:t>
            </a:r>
            <a:r>
              <a:rPr lang="en-US" dirty="0" smtClean="0">
                <a:solidFill>
                  <a:srgbClr val="333333"/>
                </a:solidFill>
              </a:rPr>
              <a:t> </a:t>
            </a:r>
            <a:r>
              <a:rPr lang="en-US" dirty="0" err="1" smtClean="0">
                <a:solidFill>
                  <a:srgbClr val="333333"/>
                </a:solidFill>
              </a:rPr>
              <a:t>pazaryerinde</a:t>
            </a:r>
            <a:r>
              <a:rPr lang="en-US" dirty="0" smtClean="0">
                <a:solidFill>
                  <a:srgbClr val="333333"/>
                </a:solidFill>
              </a:rPr>
              <a:t> de </a:t>
            </a:r>
            <a:r>
              <a:rPr lang="en-US" dirty="0" err="1" smtClean="0">
                <a:solidFill>
                  <a:srgbClr val="333333"/>
                </a:solidFill>
              </a:rPr>
              <a:t>aktaracakları</a:t>
            </a:r>
            <a:r>
              <a:rPr lang="en-US" dirty="0" smtClean="0">
                <a:solidFill>
                  <a:srgbClr val="333333"/>
                </a:solidFill>
              </a:rPr>
              <a:t> </a:t>
            </a:r>
            <a:r>
              <a:rPr lang="en-US" dirty="0" err="1" smtClean="0">
                <a:solidFill>
                  <a:srgbClr val="333333"/>
                </a:solidFill>
              </a:rPr>
              <a:t>ASIN’lerin</a:t>
            </a:r>
            <a:r>
              <a:rPr lang="en-US" dirty="0" smtClean="0">
                <a:solidFill>
                  <a:srgbClr val="333333"/>
                </a:solidFill>
              </a:rPr>
              <a:t> </a:t>
            </a:r>
            <a:r>
              <a:rPr lang="en-US" dirty="0" err="1" smtClean="0">
                <a:solidFill>
                  <a:srgbClr val="333333"/>
                </a:solidFill>
              </a:rPr>
              <a:t>mevcut</a:t>
            </a:r>
            <a:r>
              <a:rPr lang="en-US" dirty="0" smtClean="0">
                <a:solidFill>
                  <a:srgbClr val="333333"/>
                </a:solidFill>
              </a:rPr>
              <a:t> </a:t>
            </a:r>
            <a:r>
              <a:rPr lang="en-US" dirty="0" err="1" smtClean="0">
                <a:solidFill>
                  <a:srgbClr val="333333"/>
                </a:solidFill>
              </a:rPr>
              <a:t>olması</a:t>
            </a:r>
            <a:r>
              <a:rPr lang="en-US" dirty="0" smtClean="0">
                <a:solidFill>
                  <a:srgbClr val="333333"/>
                </a:solidFill>
              </a:rPr>
              <a:t> </a:t>
            </a:r>
            <a:r>
              <a:rPr lang="en-US" dirty="0" err="1" smtClean="0">
                <a:solidFill>
                  <a:srgbClr val="333333"/>
                </a:solidFill>
              </a:rPr>
              <a:t>yeterli</a:t>
            </a:r>
            <a:r>
              <a:rPr lang="en-US" dirty="0" smtClean="0">
                <a:solidFill>
                  <a:srgbClr val="333333"/>
                </a:solidFill>
              </a:rPr>
              <a:t>.</a:t>
            </a:r>
            <a:r>
              <a:rPr lang="en-US" b="0" i="0" dirty="0" smtClean="0">
                <a:solidFill>
                  <a:srgbClr val="333333"/>
                </a:solidFill>
                <a:effectLst/>
              </a:rPr>
              <a:t/>
            </a:r>
            <a:br>
              <a:rPr lang="en-US" b="0" i="0" dirty="0" smtClean="0">
                <a:solidFill>
                  <a:srgbClr val="333333"/>
                </a:solidFill>
                <a:effectLst/>
              </a:rPr>
            </a:br>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66</a:t>
            </a:fld>
            <a:endParaRPr lang="en-US"/>
          </a:p>
        </p:txBody>
      </p:sp>
    </p:spTree>
    <p:extLst>
      <p:ext uri="{BB962C8B-B14F-4D97-AF65-F5344CB8AC3E}">
        <p14:creationId xmlns:p14="http://schemas.microsoft.com/office/powerpoint/2010/main" val="114467292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CAC4C0-DC0F-8042-B8B0-18FA963ED09E}" type="slidenum">
              <a:rPr lang="en-US" smtClean="0"/>
              <a:t>67</a:t>
            </a:fld>
            <a:endParaRPr lang="en-US"/>
          </a:p>
        </p:txBody>
      </p:sp>
    </p:spTree>
    <p:extLst>
      <p:ext uri="{BB962C8B-B14F-4D97-AF65-F5344CB8AC3E}">
        <p14:creationId xmlns:p14="http://schemas.microsoft.com/office/powerpoint/2010/main" val="7341350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baseline="0" dirty="0"/>
          </a:p>
        </p:txBody>
      </p:sp>
      <p:sp>
        <p:nvSpPr>
          <p:cNvPr id="4" name="Slide Number Placeholder 3"/>
          <p:cNvSpPr>
            <a:spLocks noGrp="1"/>
          </p:cNvSpPr>
          <p:nvPr>
            <p:ph type="sldNum" sz="quarter" idx="10"/>
          </p:nvPr>
        </p:nvSpPr>
        <p:spPr/>
        <p:txBody>
          <a:bodyPr/>
          <a:lstStyle/>
          <a:p>
            <a:fld id="{E7CAC4C0-DC0F-8042-B8B0-18FA963ED09E}" type="slidenum">
              <a:rPr lang="en-US" smtClean="0"/>
              <a:t>68</a:t>
            </a:fld>
            <a:endParaRPr lang="en-US"/>
          </a:p>
        </p:txBody>
      </p:sp>
    </p:spTree>
    <p:extLst>
      <p:ext uri="{BB962C8B-B14F-4D97-AF65-F5344CB8AC3E}">
        <p14:creationId xmlns:p14="http://schemas.microsoft.com/office/powerpoint/2010/main" val="27771740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Master" Target="../slideMasters/slideMaster2.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jpeg"/><Relationship Id="rId10" Type="http://schemas.openxmlformats.org/officeDocument/2006/relationships/image" Target="../media/image15.png"/><Relationship Id="rId4" Type="http://schemas.openxmlformats.org/officeDocument/2006/relationships/image" Target="../media/image9.jpeg"/><Relationship Id="rId9" Type="http://schemas.openxmlformats.org/officeDocument/2006/relationships/image" Target="../media/image14.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5544800" cy="10058400"/>
          </a:xfrm>
          <a:prstGeom prst="rect">
            <a:avLst/>
          </a:prstGeom>
        </p:spPr>
      </p:pic>
    </p:spTree>
    <p:extLst>
      <p:ext uri="{BB962C8B-B14F-4D97-AF65-F5344CB8AC3E}">
        <p14:creationId xmlns:p14="http://schemas.microsoft.com/office/powerpoint/2010/main" val="4209878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5544800" cy="10058400"/>
          </a:xfrm>
          <a:prstGeom prst="rect">
            <a:avLst/>
          </a:prstGeom>
        </p:spPr>
      </p:pic>
    </p:spTree>
    <p:extLst>
      <p:ext uri="{BB962C8B-B14F-4D97-AF65-F5344CB8AC3E}">
        <p14:creationId xmlns:p14="http://schemas.microsoft.com/office/powerpoint/2010/main" val="4166159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1"/>
            <a:ext cx="15544800" cy="10058400"/>
          </a:xfrm>
          <a:prstGeom prst="rect">
            <a:avLst/>
          </a:prstGeom>
          <a:solidFill>
            <a:srgbClr val="242B3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Slide Number Placeholder 5"/>
          <p:cNvSpPr>
            <a:spLocks noGrp="1"/>
          </p:cNvSpPr>
          <p:nvPr>
            <p:ph type="sldNum" sz="quarter" idx="4"/>
          </p:nvPr>
        </p:nvSpPr>
        <p:spPr>
          <a:xfrm>
            <a:off x="11719941" y="9322647"/>
            <a:ext cx="3627120" cy="535517"/>
          </a:xfrm>
          <a:prstGeom prst="rect">
            <a:avLst/>
          </a:prstGeom>
        </p:spPr>
        <p:txBody>
          <a:bodyPr vert="horz" lIns="146304" tIns="73152" rIns="146304" bIns="73152" rtlCol="0" anchor="ctr"/>
          <a:lstStyle>
            <a:lvl1pPr algn="r">
              <a:defRPr sz="1400">
                <a:solidFill>
                  <a:schemeClr val="bg1"/>
                </a:solidFill>
                <a:latin typeface="Helvetica Light"/>
              </a:defRPr>
            </a:lvl1pPr>
          </a:lstStyle>
          <a:p>
            <a:r>
              <a:rPr lang="en-US" dirty="0">
                <a:latin typeface="Helvetica Neue Light"/>
                <a:cs typeface="Helvetica Neue Light"/>
              </a:rPr>
              <a:t>Amazon Services  \  </a:t>
            </a:r>
            <a:fld id="{B9600CA4-4EF8-FF48-A934-E6A0FDEC3548}" type="slidenum">
              <a:rPr lang="en-US" b="1" smtClean="0">
                <a:solidFill>
                  <a:srgbClr val="FD8608"/>
                </a:solidFill>
                <a:latin typeface="Helvetica Neue"/>
                <a:cs typeface="Helvetica Neue"/>
              </a:rPr>
              <a:pPr/>
              <a:t>‹#›</a:t>
            </a:fld>
            <a:endParaRPr lang="en-US" b="1" dirty="0">
              <a:solidFill>
                <a:srgbClr val="FD8608"/>
              </a:solidFill>
              <a:latin typeface="Helvetica Neue"/>
              <a:cs typeface="Helvetica Neue"/>
            </a:endParaRPr>
          </a:p>
        </p:txBody>
      </p:sp>
    </p:spTree>
    <p:extLst>
      <p:ext uri="{BB962C8B-B14F-4D97-AF65-F5344CB8AC3E}">
        <p14:creationId xmlns:p14="http://schemas.microsoft.com/office/powerpoint/2010/main" val="3847833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Rectangle 6"/>
          <p:cNvSpPr/>
          <p:nvPr userDrawn="1"/>
        </p:nvSpPr>
        <p:spPr>
          <a:xfrm>
            <a:off x="0" y="9293925"/>
            <a:ext cx="15544800" cy="764475"/>
          </a:xfrm>
          <a:prstGeom prst="rect">
            <a:avLst/>
          </a:prstGeom>
          <a:solidFill>
            <a:srgbClr val="242B3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Slide Number Placeholder 5"/>
          <p:cNvSpPr>
            <a:spLocks noGrp="1"/>
          </p:cNvSpPr>
          <p:nvPr>
            <p:ph type="sldNum" sz="quarter" idx="4"/>
          </p:nvPr>
        </p:nvSpPr>
        <p:spPr>
          <a:xfrm>
            <a:off x="11719941" y="9322647"/>
            <a:ext cx="3627120" cy="535517"/>
          </a:xfrm>
          <a:prstGeom prst="rect">
            <a:avLst/>
          </a:prstGeom>
        </p:spPr>
        <p:txBody>
          <a:bodyPr vert="horz" lIns="146304" tIns="73152" rIns="146304" bIns="73152" rtlCol="0" anchor="ctr"/>
          <a:lstStyle>
            <a:lvl1pPr algn="r">
              <a:defRPr sz="1400">
                <a:solidFill>
                  <a:schemeClr val="bg1"/>
                </a:solidFill>
                <a:latin typeface="Helvetica Light"/>
              </a:defRPr>
            </a:lvl1pPr>
          </a:lstStyle>
          <a:p>
            <a:r>
              <a:rPr lang="en-US" dirty="0">
                <a:latin typeface="Helvetica Neue Light"/>
                <a:cs typeface="Helvetica Neue Light"/>
              </a:rPr>
              <a:t>Amazon Services  \  </a:t>
            </a:r>
            <a:fld id="{B9600CA4-4EF8-FF48-A934-E6A0FDEC3548}" type="slidenum">
              <a:rPr lang="en-US" b="1" smtClean="0">
                <a:solidFill>
                  <a:srgbClr val="FD8608"/>
                </a:solidFill>
                <a:latin typeface="Helvetica Neue"/>
                <a:cs typeface="Helvetica Neue"/>
              </a:rPr>
              <a:pPr/>
              <a:t>‹#›</a:t>
            </a:fld>
            <a:endParaRPr lang="en-US" b="1" dirty="0">
              <a:solidFill>
                <a:srgbClr val="FD8608"/>
              </a:solidFill>
              <a:latin typeface="Helvetica Neue"/>
              <a:cs typeface="Helvetica Neue"/>
            </a:endParaRPr>
          </a:p>
        </p:txBody>
      </p:sp>
    </p:spTree>
    <p:extLst>
      <p:ext uri="{BB962C8B-B14F-4D97-AF65-F5344CB8AC3E}">
        <p14:creationId xmlns:p14="http://schemas.microsoft.com/office/powerpoint/2010/main" val="27138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974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77240" y="402802"/>
            <a:ext cx="13990320" cy="16764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1322388" y="3441277"/>
            <a:ext cx="11761153" cy="9737090"/>
          </a:xfrm>
          <a:prstGeom prst="rect">
            <a:avLst/>
          </a:prstGeom>
        </p:spPr>
        <p:txBody>
          <a:bodyPr/>
          <a:lstStyle>
            <a:lvl1pPr>
              <a:defRPr sz="4500"/>
            </a:lvl1pPr>
            <a:lvl2pPr>
              <a:defRPr sz="3800"/>
            </a:lvl2pPr>
            <a:lvl3pPr>
              <a:defRPr sz="3200"/>
            </a:lvl3pPr>
            <a:lvl4pPr>
              <a:defRPr sz="2900"/>
            </a:lvl4pPr>
            <a:lvl5pPr>
              <a:defRPr sz="2900"/>
            </a:lvl5pPr>
            <a:lvl6pPr>
              <a:defRPr sz="2900"/>
            </a:lvl6pPr>
            <a:lvl7pPr>
              <a:defRPr sz="2900"/>
            </a:lvl7pPr>
            <a:lvl8pPr>
              <a:defRPr sz="2900"/>
            </a:lvl8pPr>
            <a:lvl9pPr>
              <a:defRPr sz="2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3342621" y="3441277"/>
            <a:ext cx="11761153" cy="9737090"/>
          </a:xfrm>
          <a:prstGeom prst="rect">
            <a:avLst/>
          </a:prstGeom>
        </p:spPr>
        <p:txBody>
          <a:bodyPr/>
          <a:lstStyle>
            <a:lvl1pPr>
              <a:defRPr sz="4500"/>
            </a:lvl1pPr>
            <a:lvl2pPr>
              <a:defRPr sz="3800"/>
            </a:lvl2pPr>
            <a:lvl3pPr>
              <a:defRPr sz="3200"/>
            </a:lvl3pPr>
            <a:lvl4pPr>
              <a:defRPr sz="2900"/>
            </a:lvl4pPr>
            <a:lvl5pPr>
              <a:defRPr sz="2900"/>
            </a:lvl5pPr>
            <a:lvl6pPr>
              <a:defRPr sz="2900"/>
            </a:lvl6pPr>
            <a:lvl7pPr>
              <a:defRPr sz="2900"/>
            </a:lvl7pPr>
            <a:lvl8pPr>
              <a:defRPr sz="2900"/>
            </a:lvl8pPr>
            <a:lvl9pPr>
              <a:defRPr sz="2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77240" y="9322647"/>
            <a:ext cx="3627120" cy="535517"/>
          </a:xfrm>
          <a:prstGeom prst="rect">
            <a:avLst/>
          </a:prstGeom>
        </p:spPr>
        <p:txBody>
          <a:bodyPr/>
          <a:lstStyle/>
          <a:p>
            <a:endParaRPr lang="en-US"/>
          </a:p>
        </p:txBody>
      </p:sp>
      <p:sp>
        <p:nvSpPr>
          <p:cNvPr id="6" name="Footer Placeholder 5"/>
          <p:cNvSpPr>
            <a:spLocks noGrp="1"/>
          </p:cNvSpPr>
          <p:nvPr>
            <p:ph type="ftr" sz="quarter" idx="11"/>
          </p:nvPr>
        </p:nvSpPr>
        <p:spPr>
          <a:xfrm>
            <a:off x="5311140" y="9322647"/>
            <a:ext cx="4922520" cy="535517"/>
          </a:xfrm>
          <a:prstGeom prst="rect">
            <a:avLst/>
          </a:prstGeom>
        </p:spPr>
        <p:txBody>
          <a:bodyPr/>
          <a:lstStyle/>
          <a:p>
            <a:endParaRPr lang="en-US"/>
          </a:p>
        </p:txBody>
      </p:sp>
      <p:sp>
        <p:nvSpPr>
          <p:cNvPr id="7" name="Slide Number Placeholder 6"/>
          <p:cNvSpPr>
            <a:spLocks noGrp="1"/>
          </p:cNvSpPr>
          <p:nvPr>
            <p:ph type="sldNum" sz="quarter" idx="12"/>
          </p:nvPr>
        </p:nvSpPr>
        <p:spPr>
          <a:xfrm>
            <a:off x="11719941" y="9322647"/>
            <a:ext cx="3627120" cy="535517"/>
          </a:xfrm>
          <a:prstGeom prst="rect">
            <a:avLst/>
          </a:prstGeom>
        </p:spPr>
        <p:txBody>
          <a:bodyPr/>
          <a:lstStyle/>
          <a:p>
            <a:fld id="{B9600CA4-4EF8-FF48-A934-E6A0FDEC3548}" type="slidenum">
              <a:rPr lang="en-US" smtClean="0"/>
              <a:t>‹#›</a:t>
            </a:fld>
            <a:endParaRPr lang="en-US"/>
          </a:p>
        </p:txBody>
      </p:sp>
    </p:spTree>
    <p:extLst>
      <p:ext uri="{BB962C8B-B14F-4D97-AF65-F5344CB8AC3E}">
        <p14:creationId xmlns:p14="http://schemas.microsoft.com/office/powerpoint/2010/main" val="1678695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77240" y="402802"/>
            <a:ext cx="13990320" cy="16764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777240" y="2251499"/>
            <a:ext cx="6868320" cy="938318"/>
          </a:xfrm>
          <a:prstGeom prst="rect">
            <a:avLst/>
          </a:prstGeom>
        </p:spPr>
        <p:txBody>
          <a:bodyPr anchor="b"/>
          <a:lstStyle>
            <a:lvl1pPr marL="0" indent="0">
              <a:buNone/>
              <a:defRPr sz="3800" b="1"/>
            </a:lvl1pPr>
            <a:lvl2pPr marL="731520" indent="0">
              <a:buNone/>
              <a:defRPr sz="3200" b="1"/>
            </a:lvl2pPr>
            <a:lvl3pPr marL="1463040" indent="0">
              <a:buNone/>
              <a:defRPr sz="2900" b="1"/>
            </a:lvl3pPr>
            <a:lvl4pPr marL="2194560" indent="0">
              <a:buNone/>
              <a:defRPr sz="2600" b="1"/>
            </a:lvl4pPr>
            <a:lvl5pPr marL="2926080" indent="0">
              <a:buNone/>
              <a:defRPr sz="2600" b="1"/>
            </a:lvl5pPr>
            <a:lvl6pPr marL="3657600" indent="0">
              <a:buNone/>
              <a:defRPr sz="2600" b="1"/>
            </a:lvl6pPr>
            <a:lvl7pPr marL="4389120" indent="0">
              <a:buNone/>
              <a:defRPr sz="2600" b="1"/>
            </a:lvl7pPr>
            <a:lvl8pPr marL="5120640" indent="0">
              <a:buNone/>
              <a:defRPr sz="2600" b="1"/>
            </a:lvl8pPr>
            <a:lvl9pPr marL="5852160" indent="0">
              <a:buNone/>
              <a:defRPr sz="2600" b="1"/>
            </a:lvl9pPr>
          </a:lstStyle>
          <a:p>
            <a:pPr lvl="0"/>
            <a:r>
              <a:rPr lang="en-US"/>
              <a:t>Click to edit Master text styles</a:t>
            </a:r>
          </a:p>
        </p:txBody>
      </p:sp>
      <p:sp>
        <p:nvSpPr>
          <p:cNvPr id="4" name="Content Placeholder 3"/>
          <p:cNvSpPr>
            <a:spLocks noGrp="1"/>
          </p:cNvSpPr>
          <p:nvPr>
            <p:ph sz="half" idx="2"/>
          </p:nvPr>
        </p:nvSpPr>
        <p:spPr>
          <a:xfrm>
            <a:off x="777240" y="3189817"/>
            <a:ext cx="6868320" cy="5795222"/>
          </a:xfrm>
          <a:prstGeom prst="rect">
            <a:avLst/>
          </a:prstGeom>
        </p:spPr>
        <p:txBody>
          <a:bodyPr/>
          <a:lstStyle>
            <a:lvl1pPr>
              <a:defRPr sz="3800"/>
            </a:lvl1pPr>
            <a:lvl2pPr>
              <a:defRPr sz="3200"/>
            </a:lvl2pPr>
            <a:lvl3pPr>
              <a:defRPr sz="2900"/>
            </a:lvl3pPr>
            <a:lvl4pPr>
              <a:defRPr sz="2600"/>
            </a:lvl4pPr>
            <a:lvl5pPr>
              <a:defRPr sz="2600"/>
            </a:lvl5pPr>
            <a:lvl6pPr>
              <a:defRPr sz="2600"/>
            </a:lvl6pPr>
            <a:lvl7pPr>
              <a:defRPr sz="2600"/>
            </a:lvl7pPr>
            <a:lvl8pPr>
              <a:defRPr sz="2600"/>
            </a:lvl8pPr>
            <a:lvl9pPr>
              <a:defRPr sz="2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896543" y="2251499"/>
            <a:ext cx="6871018" cy="938318"/>
          </a:xfrm>
          <a:prstGeom prst="rect">
            <a:avLst/>
          </a:prstGeom>
        </p:spPr>
        <p:txBody>
          <a:bodyPr anchor="b"/>
          <a:lstStyle>
            <a:lvl1pPr marL="0" indent="0">
              <a:buNone/>
              <a:defRPr sz="3800" b="1"/>
            </a:lvl1pPr>
            <a:lvl2pPr marL="731520" indent="0">
              <a:buNone/>
              <a:defRPr sz="3200" b="1"/>
            </a:lvl2pPr>
            <a:lvl3pPr marL="1463040" indent="0">
              <a:buNone/>
              <a:defRPr sz="2900" b="1"/>
            </a:lvl3pPr>
            <a:lvl4pPr marL="2194560" indent="0">
              <a:buNone/>
              <a:defRPr sz="2600" b="1"/>
            </a:lvl4pPr>
            <a:lvl5pPr marL="2926080" indent="0">
              <a:buNone/>
              <a:defRPr sz="2600" b="1"/>
            </a:lvl5pPr>
            <a:lvl6pPr marL="3657600" indent="0">
              <a:buNone/>
              <a:defRPr sz="2600" b="1"/>
            </a:lvl6pPr>
            <a:lvl7pPr marL="4389120" indent="0">
              <a:buNone/>
              <a:defRPr sz="2600" b="1"/>
            </a:lvl7pPr>
            <a:lvl8pPr marL="5120640" indent="0">
              <a:buNone/>
              <a:defRPr sz="2600" b="1"/>
            </a:lvl8pPr>
            <a:lvl9pPr marL="5852160" indent="0">
              <a:buNone/>
              <a:defRPr sz="2600" b="1"/>
            </a:lvl9pPr>
          </a:lstStyle>
          <a:p>
            <a:pPr lvl="0"/>
            <a:r>
              <a:rPr lang="en-US"/>
              <a:t>Click to edit Master text styles</a:t>
            </a:r>
          </a:p>
        </p:txBody>
      </p:sp>
      <p:sp>
        <p:nvSpPr>
          <p:cNvPr id="6" name="Content Placeholder 5"/>
          <p:cNvSpPr>
            <a:spLocks noGrp="1"/>
          </p:cNvSpPr>
          <p:nvPr>
            <p:ph sz="quarter" idx="4"/>
          </p:nvPr>
        </p:nvSpPr>
        <p:spPr>
          <a:xfrm>
            <a:off x="7896543" y="3189817"/>
            <a:ext cx="6871018" cy="5795222"/>
          </a:xfrm>
          <a:prstGeom prst="rect">
            <a:avLst/>
          </a:prstGeom>
        </p:spPr>
        <p:txBody>
          <a:bodyPr/>
          <a:lstStyle>
            <a:lvl1pPr>
              <a:defRPr sz="3800"/>
            </a:lvl1pPr>
            <a:lvl2pPr>
              <a:defRPr sz="3200"/>
            </a:lvl2pPr>
            <a:lvl3pPr>
              <a:defRPr sz="2900"/>
            </a:lvl3pPr>
            <a:lvl4pPr>
              <a:defRPr sz="2600"/>
            </a:lvl4pPr>
            <a:lvl5pPr>
              <a:defRPr sz="2600"/>
            </a:lvl5pPr>
            <a:lvl6pPr>
              <a:defRPr sz="2600"/>
            </a:lvl6pPr>
            <a:lvl7pPr>
              <a:defRPr sz="2600"/>
            </a:lvl7pPr>
            <a:lvl8pPr>
              <a:defRPr sz="2600"/>
            </a:lvl8pPr>
            <a:lvl9pPr>
              <a:defRPr sz="2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77240" y="9322647"/>
            <a:ext cx="3627120" cy="535517"/>
          </a:xfrm>
          <a:prstGeom prst="rect">
            <a:avLst/>
          </a:prstGeom>
        </p:spPr>
        <p:txBody>
          <a:bodyPr/>
          <a:lstStyle/>
          <a:p>
            <a:endParaRPr lang="en-US"/>
          </a:p>
        </p:txBody>
      </p:sp>
      <p:sp>
        <p:nvSpPr>
          <p:cNvPr id="8" name="Footer Placeholder 7"/>
          <p:cNvSpPr>
            <a:spLocks noGrp="1"/>
          </p:cNvSpPr>
          <p:nvPr>
            <p:ph type="ftr" sz="quarter" idx="11"/>
          </p:nvPr>
        </p:nvSpPr>
        <p:spPr>
          <a:xfrm>
            <a:off x="5311140" y="9322647"/>
            <a:ext cx="4922520" cy="535517"/>
          </a:xfrm>
          <a:prstGeom prst="rect">
            <a:avLst/>
          </a:prstGeom>
        </p:spPr>
        <p:txBody>
          <a:bodyPr/>
          <a:lstStyle/>
          <a:p>
            <a:endParaRPr lang="en-US"/>
          </a:p>
        </p:txBody>
      </p:sp>
      <p:sp>
        <p:nvSpPr>
          <p:cNvPr id="9" name="Slide Number Placeholder 8"/>
          <p:cNvSpPr>
            <a:spLocks noGrp="1"/>
          </p:cNvSpPr>
          <p:nvPr>
            <p:ph type="sldNum" sz="quarter" idx="12"/>
          </p:nvPr>
        </p:nvSpPr>
        <p:spPr>
          <a:xfrm>
            <a:off x="11719941" y="9322647"/>
            <a:ext cx="3627120" cy="535517"/>
          </a:xfrm>
          <a:prstGeom prst="rect">
            <a:avLst/>
          </a:prstGeom>
        </p:spPr>
        <p:txBody>
          <a:bodyPr/>
          <a:lstStyle/>
          <a:p>
            <a:fld id="{B9600CA4-4EF8-FF48-A934-E6A0FDEC3548}" type="slidenum">
              <a:rPr lang="en-US" smtClean="0"/>
              <a:t>‹#›</a:t>
            </a:fld>
            <a:endParaRPr lang="en-US"/>
          </a:p>
        </p:txBody>
      </p:sp>
    </p:spTree>
    <p:extLst>
      <p:ext uri="{BB962C8B-B14F-4D97-AF65-F5344CB8AC3E}">
        <p14:creationId xmlns:p14="http://schemas.microsoft.com/office/powerpoint/2010/main" val="12213258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777240" y="402802"/>
            <a:ext cx="13990320" cy="16764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77240" y="9322647"/>
            <a:ext cx="3627120" cy="535517"/>
          </a:xfrm>
          <a:prstGeom prst="rect">
            <a:avLst/>
          </a:prstGeom>
        </p:spPr>
        <p:txBody>
          <a:bodyPr/>
          <a:lstStyle/>
          <a:p>
            <a:endParaRPr lang="en-US"/>
          </a:p>
        </p:txBody>
      </p:sp>
      <p:sp>
        <p:nvSpPr>
          <p:cNvPr id="4" name="Footer Placeholder 3"/>
          <p:cNvSpPr>
            <a:spLocks noGrp="1"/>
          </p:cNvSpPr>
          <p:nvPr>
            <p:ph type="ftr" sz="quarter" idx="11"/>
          </p:nvPr>
        </p:nvSpPr>
        <p:spPr>
          <a:xfrm>
            <a:off x="5311140" y="9322647"/>
            <a:ext cx="4922520" cy="535517"/>
          </a:xfrm>
          <a:prstGeom prst="rect">
            <a:avLst/>
          </a:prstGeom>
        </p:spPr>
        <p:txBody>
          <a:bodyPr/>
          <a:lstStyle/>
          <a:p>
            <a:endParaRPr lang="en-US"/>
          </a:p>
        </p:txBody>
      </p:sp>
      <p:sp>
        <p:nvSpPr>
          <p:cNvPr id="5" name="Slide Number Placeholder 4"/>
          <p:cNvSpPr>
            <a:spLocks noGrp="1"/>
          </p:cNvSpPr>
          <p:nvPr>
            <p:ph type="sldNum" sz="quarter" idx="12"/>
          </p:nvPr>
        </p:nvSpPr>
        <p:spPr>
          <a:xfrm>
            <a:off x="11719941" y="9322647"/>
            <a:ext cx="3627120" cy="535517"/>
          </a:xfrm>
          <a:prstGeom prst="rect">
            <a:avLst/>
          </a:prstGeom>
        </p:spPr>
        <p:txBody>
          <a:bodyPr/>
          <a:lstStyle/>
          <a:p>
            <a:fld id="{B9600CA4-4EF8-FF48-A934-E6A0FDEC3548}" type="slidenum">
              <a:rPr lang="en-US" smtClean="0"/>
              <a:t>‹#›</a:t>
            </a:fld>
            <a:endParaRPr lang="en-US"/>
          </a:p>
        </p:txBody>
      </p:sp>
    </p:spTree>
    <p:extLst>
      <p:ext uri="{BB962C8B-B14F-4D97-AF65-F5344CB8AC3E}">
        <p14:creationId xmlns:p14="http://schemas.microsoft.com/office/powerpoint/2010/main" val="45131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77240" y="9322647"/>
            <a:ext cx="3627120" cy="535517"/>
          </a:xfrm>
          <a:prstGeom prst="rect">
            <a:avLst/>
          </a:prstGeom>
        </p:spPr>
        <p:txBody>
          <a:bodyPr/>
          <a:lstStyle/>
          <a:p>
            <a:endParaRPr lang="en-US"/>
          </a:p>
        </p:txBody>
      </p:sp>
      <p:sp>
        <p:nvSpPr>
          <p:cNvPr id="3" name="Footer Placeholder 2"/>
          <p:cNvSpPr>
            <a:spLocks noGrp="1"/>
          </p:cNvSpPr>
          <p:nvPr>
            <p:ph type="ftr" sz="quarter" idx="11"/>
          </p:nvPr>
        </p:nvSpPr>
        <p:spPr>
          <a:xfrm>
            <a:off x="5311140" y="9322647"/>
            <a:ext cx="4922520" cy="535517"/>
          </a:xfrm>
          <a:prstGeom prst="rect">
            <a:avLst/>
          </a:prstGeom>
        </p:spPr>
        <p:txBody>
          <a:bodyPr/>
          <a:lstStyle/>
          <a:p>
            <a:endParaRPr lang="en-US"/>
          </a:p>
        </p:txBody>
      </p:sp>
      <p:sp>
        <p:nvSpPr>
          <p:cNvPr id="4" name="Slide Number Placeholder 3"/>
          <p:cNvSpPr>
            <a:spLocks noGrp="1"/>
          </p:cNvSpPr>
          <p:nvPr>
            <p:ph type="sldNum" sz="quarter" idx="12"/>
          </p:nvPr>
        </p:nvSpPr>
        <p:spPr>
          <a:xfrm>
            <a:off x="11719941" y="9322647"/>
            <a:ext cx="3627120" cy="535517"/>
          </a:xfrm>
          <a:prstGeom prst="rect">
            <a:avLst/>
          </a:prstGeom>
        </p:spPr>
        <p:txBody>
          <a:bodyPr/>
          <a:lstStyle/>
          <a:p>
            <a:fld id="{B9600CA4-4EF8-FF48-A934-E6A0FDEC3548}" type="slidenum">
              <a:rPr lang="en-US" smtClean="0"/>
              <a:t>‹#›</a:t>
            </a:fld>
            <a:endParaRPr lang="en-US"/>
          </a:p>
        </p:txBody>
      </p:sp>
    </p:spTree>
    <p:extLst>
      <p:ext uri="{BB962C8B-B14F-4D97-AF65-F5344CB8AC3E}">
        <p14:creationId xmlns:p14="http://schemas.microsoft.com/office/powerpoint/2010/main" val="1865123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7241" y="400473"/>
            <a:ext cx="5114132" cy="1704340"/>
          </a:xfrm>
          <a:prstGeom prst="rect">
            <a:avLst/>
          </a:prstGeom>
        </p:spPr>
        <p:txBody>
          <a:bodyPr anchor="b"/>
          <a:lstStyle>
            <a:lvl1pPr algn="l">
              <a:defRPr sz="3200" b="1"/>
            </a:lvl1pPr>
          </a:lstStyle>
          <a:p>
            <a:r>
              <a:rPr lang="en-US"/>
              <a:t>Click to edit Master title style</a:t>
            </a:r>
          </a:p>
        </p:txBody>
      </p:sp>
      <p:sp>
        <p:nvSpPr>
          <p:cNvPr id="3" name="Content Placeholder 2"/>
          <p:cNvSpPr>
            <a:spLocks noGrp="1"/>
          </p:cNvSpPr>
          <p:nvPr>
            <p:ph idx="1"/>
          </p:nvPr>
        </p:nvSpPr>
        <p:spPr>
          <a:xfrm>
            <a:off x="6077585" y="400474"/>
            <a:ext cx="8689975" cy="8584566"/>
          </a:xfrm>
          <a:prstGeom prst="rect">
            <a:avLst/>
          </a:prstGeom>
        </p:spPr>
        <p:txBody>
          <a:bodyPr/>
          <a:lstStyle>
            <a:lvl1pPr>
              <a:defRPr sz="5100"/>
            </a:lvl1pPr>
            <a:lvl2pPr>
              <a:defRPr sz="4500"/>
            </a:lvl2pPr>
            <a:lvl3pPr>
              <a:defRPr sz="3800"/>
            </a:lvl3pPr>
            <a:lvl4pPr>
              <a:defRPr sz="3200"/>
            </a:lvl4pPr>
            <a:lvl5pPr>
              <a:defRPr sz="3200"/>
            </a:lvl5pPr>
            <a:lvl6pPr>
              <a:defRPr sz="3200"/>
            </a:lvl6pPr>
            <a:lvl7pPr>
              <a:defRPr sz="3200"/>
            </a:lvl7pPr>
            <a:lvl8pPr>
              <a:defRPr sz="3200"/>
            </a:lvl8pPr>
            <a:lvl9pPr>
              <a:defRPr sz="3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77241" y="2104814"/>
            <a:ext cx="5114132" cy="6880226"/>
          </a:xfrm>
          <a:prstGeom prst="rect">
            <a:avLst/>
          </a:prstGeom>
        </p:spPr>
        <p:txBody>
          <a:bodyPr/>
          <a:lstStyle>
            <a:lvl1pPr marL="0" indent="0">
              <a:buNone/>
              <a:defRPr sz="2200"/>
            </a:lvl1pPr>
            <a:lvl2pPr marL="731520" indent="0">
              <a:buNone/>
              <a:defRPr sz="1900"/>
            </a:lvl2pPr>
            <a:lvl3pPr marL="1463040" indent="0">
              <a:buNone/>
              <a:defRPr sz="1600"/>
            </a:lvl3pPr>
            <a:lvl4pPr marL="2194560" indent="0">
              <a:buNone/>
              <a:defRPr sz="1400"/>
            </a:lvl4pPr>
            <a:lvl5pPr marL="2926080" indent="0">
              <a:buNone/>
              <a:defRPr sz="1400"/>
            </a:lvl5pPr>
            <a:lvl6pPr marL="3657600" indent="0">
              <a:buNone/>
              <a:defRPr sz="1400"/>
            </a:lvl6pPr>
            <a:lvl7pPr marL="4389120" indent="0">
              <a:buNone/>
              <a:defRPr sz="1400"/>
            </a:lvl7pPr>
            <a:lvl8pPr marL="5120640" indent="0">
              <a:buNone/>
              <a:defRPr sz="1400"/>
            </a:lvl8pPr>
            <a:lvl9pPr marL="5852160" indent="0">
              <a:buNone/>
              <a:defRPr sz="1400"/>
            </a:lvl9pPr>
          </a:lstStyle>
          <a:p>
            <a:pPr lvl="0"/>
            <a:r>
              <a:rPr lang="en-US"/>
              <a:t>Click to edit Master text styles</a:t>
            </a:r>
          </a:p>
        </p:txBody>
      </p:sp>
      <p:sp>
        <p:nvSpPr>
          <p:cNvPr id="5" name="Date Placeholder 4"/>
          <p:cNvSpPr>
            <a:spLocks noGrp="1"/>
          </p:cNvSpPr>
          <p:nvPr>
            <p:ph type="dt" sz="half" idx="10"/>
          </p:nvPr>
        </p:nvSpPr>
        <p:spPr>
          <a:xfrm>
            <a:off x="777240" y="9322647"/>
            <a:ext cx="3627120" cy="535517"/>
          </a:xfrm>
          <a:prstGeom prst="rect">
            <a:avLst/>
          </a:prstGeom>
        </p:spPr>
        <p:txBody>
          <a:bodyPr/>
          <a:lstStyle/>
          <a:p>
            <a:endParaRPr lang="en-US"/>
          </a:p>
        </p:txBody>
      </p:sp>
      <p:sp>
        <p:nvSpPr>
          <p:cNvPr id="6" name="Footer Placeholder 5"/>
          <p:cNvSpPr>
            <a:spLocks noGrp="1"/>
          </p:cNvSpPr>
          <p:nvPr>
            <p:ph type="ftr" sz="quarter" idx="11"/>
          </p:nvPr>
        </p:nvSpPr>
        <p:spPr>
          <a:xfrm>
            <a:off x="5311140" y="9322647"/>
            <a:ext cx="4922520" cy="535517"/>
          </a:xfrm>
          <a:prstGeom prst="rect">
            <a:avLst/>
          </a:prstGeom>
        </p:spPr>
        <p:txBody>
          <a:bodyPr/>
          <a:lstStyle/>
          <a:p>
            <a:endParaRPr lang="en-US"/>
          </a:p>
        </p:txBody>
      </p:sp>
      <p:sp>
        <p:nvSpPr>
          <p:cNvPr id="7" name="Slide Number Placeholder 6"/>
          <p:cNvSpPr>
            <a:spLocks noGrp="1"/>
          </p:cNvSpPr>
          <p:nvPr>
            <p:ph type="sldNum" sz="quarter" idx="12"/>
          </p:nvPr>
        </p:nvSpPr>
        <p:spPr>
          <a:xfrm>
            <a:off x="11719941" y="9322647"/>
            <a:ext cx="3627120" cy="535517"/>
          </a:xfrm>
          <a:prstGeom prst="rect">
            <a:avLst/>
          </a:prstGeom>
        </p:spPr>
        <p:txBody>
          <a:bodyPr/>
          <a:lstStyle/>
          <a:p>
            <a:fld id="{B9600CA4-4EF8-FF48-A934-E6A0FDEC3548}" type="slidenum">
              <a:rPr lang="en-US" smtClean="0"/>
              <a:t>‹#›</a:t>
            </a:fld>
            <a:endParaRPr lang="en-US"/>
          </a:p>
        </p:txBody>
      </p:sp>
    </p:spTree>
    <p:extLst>
      <p:ext uri="{BB962C8B-B14F-4D97-AF65-F5344CB8AC3E}">
        <p14:creationId xmlns:p14="http://schemas.microsoft.com/office/powerpoint/2010/main" val="482973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6890" y="7040880"/>
            <a:ext cx="9326880" cy="831216"/>
          </a:xfrm>
          <a:prstGeom prst="rect">
            <a:avLst/>
          </a:prstGeom>
        </p:spPr>
        <p:txBody>
          <a:bodyPr anchor="b"/>
          <a:lstStyle>
            <a:lvl1pPr algn="l">
              <a:defRPr sz="3200" b="1"/>
            </a:lvl1pPr>
          </a:lstStyle>
          <a:p>
            <a:r>
              <a:rPr lang="en-US"/>
              <a:t>Click to edit Master title style</a:t>
            </a:r>
          </a:p>
        </p:txBody>
      </p:sp>
      <p:sp>
        <p:nvSpPr>
          <p:cNvPr id="3" name="Picture Placeholder 2"/>
          <p:cNvSpPr>
            <a:spLocks noGrp="1"/>
          </p:cNvSpPr>
          <p:nvPr>
            <p:ph type="pic" idx="1"/>
          </p:nvPr>
        </p:nvSpPr>
        <p:spPr>
          <a:xfrm>
            <a:off x="3046890" y="898737"/>
            <a:ext cx="9326880" cy="6035040"/>
          </a:xfrm>
          <a:prstGeom prst="rect">
            <a:avLst/>
          </a:prstGeom>
        </p:spPr>
        <p:txBody>
          <a:bodyPr/>
          <a:lstStyle>
            <a:lvl1pPr marL="0" indent="0">
              <a:buNone/>
              <a:defRPr sz="5100"/>
            </a:lvl1pPr>
            <a:lvl2pPr marL="731520" indent="0">
              <a:buNone/>
              <a:defRPr sz="4500"/>
            </a:lvl2pPr>
            <a:lvl3pPr marL="1463040" indent="0">
              <a:buNone/>
              <a:defRPr sz="3800"/>
            </a:lvl3pPr>
            <a:lvl4pPr marL="2194560" indent="0">
              <a:buNone/>
              <a:defRPr sz="3200"/>
            </a:lvl4pPr>
            <a:lvl5pPr marL="2926080" indent="0">
              <a:buNone/>
              <a:defRPr sz="3200"/>
            </a:lvl5pPr>
            <a:lvl6pPr marL="3657600" indent="0">
              <a:buNone/>
              <a:defRPr sz="3200"/>
            </a:lvl6pPr>
            <a:lvl7pPr marL="4389120" indent="0">
              <a:buNone/>
              <a:defRPr sz="3200"/>
            </a:lvl7pPr>
            <a:lvl8pPr marL="5120640" indent="0">
              <a:buNone/>
              <a:defRPr sz="3200"/>
            </a:lvl8pPr>
            <a:lvl9pPr marL="5852160" indent="0">
              <a:buNone/>
              <a:defRPr sz="3200"/>
            </a:lvl9pPr>
          </a:lstStyle>
          <a:p>
            <a:endParaRPr lang="en-US"/>
          </a:p>
        </p:txBody>
      </p:sp>
      <p:sp>
        <p:nvSpPr>
          <p:cNvPr id="4" name="Text Placeholder 3"/>
          <p:cNvSpPr>
            <a:spLocks noGrp="1"/>
          </p:cNvSpPr>
          <p:nvPr>
            <p:ph type="body" sz="half" idx="2"/>
          </p:nvPr>
        </p:nvSpPr>
        <p:spPr>
          <a:xfrm>
            <a:off x="3046890" y="7872096"/>
            <a:ext cx="9326880" cy="1180464"/>
          </a:xfrm>
          <a:prstGeom prst="rect">
            <a:avLst/>
          </a:prstGeom>
        </p:spPr>
        <p:txBody>
          <a:bodyPr/>
          <a:lstStyle>
            <a:lvl1pPr marL="0" indent="0">
              <a:buNone/>
              <a:defRPr sz="2200"/>
            </a:lvl1pPr>
            <a:lvl2pPr marL="731520" indent="0">
              <a:buNone/>
              <a:defRPr sz="1900"/>
            </a:lvl2pPr>
            <a:lvl3pPr marL="1463040" indent="0">
              <a:buNone/>
              <a:defRPr sz="1600"/>
            </a:lvl3pPr>
            <a:lvl4pPr marL="2194560" indent="0">
              <a:buNone/>
              <a:defRPr sz="1400"/>
            </a:lvl4pPr>
            <a:lvl5pPr marL="2926080" indent="0">
              <a:buNone/>
              <a:defRPr sz="1400"/>
            </a:lvl5pPr>
            <a:lvl6pPr marL="3657600" indent="0">
              <a:buNone/>
              <a:defRPr sz="1400"/>
            </a:lvl6pPr>
            <a:lvl7pPr marL="4389120" indent="0">
              <a:buNone/>
              <a:defRPr sz="1400"/>
            </a:lvl7pPr>
            <a:lvl8pPr marL="5120640" indent="0">
              <a:buNone/>
              <a:defRPr sz="1400"/>
            </a:lvl8pPr>
            <a:lvl9pPr marL="5852160" indent="0">
              <a:buNone/>
              <a:defRPr sz="1400"/>
            </a:lvl9pPr>
          </a:lstStyle>
          <a:p>
            <a:pPr lvl="0"/>
            <a:r>
              <a:rPr lang="en-US"/>
              <a:t>Click to edit Master text styles</a:t>
            </a:r>
          </a:p>
        </p:txBody>
      </p:sp>
      <p:sp>
        <p:nvSpPr>
          <p:cNvPr id="5" name="Date Placeholder 4"/>
          <p:cNvSpPr>
            <a:spLocks noGrp="1"/>
          </p:cNvSpPr>
          <p:nvPr>
            <p:ph type="dt" sz="half" idx="10"/>
          </p:nvPr>
        </p:nvSpPr>
        <p:spPr>
          <a:xfrm>
            <a:off x="777240" y="9322647"/>
            <a:ext cx="3627120" cy="535517"/>
          </a:xfrm>
          <a:prstGeom prst="rect">
            <a:avLst/>
          </a:prstGeom>
        </p:spPr>
        <p:txBody>
          <a:bodyPr/>
          <a:lstStyle/>
          <a:p>
            <a:endParaRPr lang="en-US"/>
          </a:p>
        </p:txBody>
      </p:sp>
      <p:sp>
        <p:nvSpPr>
          <p:cNvPr id="6" name="Footer Placeholder 5"/>
          <p:cNvSpPr>
            <a:spLocks noGrp="1"/>
          </p:cNvSpPr>
          <p:nvPr>
            <p:ph type="ftr" sz="quarter" idx="11"/>
          </p:nvPr>
        </p:nvSpPr>
        <p:spPr>
          <a:xfrm>
            <a:off x="5311140" y="9322647"/>
            <a:ext cx="4922520" cy="535517"/>
          </a:xfrm>
          <a:prstGeom prst="rect">
            <a:avLst/>
          </a:prstGeom>
        </p:spPr>
        <p:txBody>
          <a:bodyPr/>
          <a:lstStyle/>
          <a:p>
            <a:endParaRPr lang="en-US"/>
          </a:p>
        </p:txBody>
      </p:sp>
      <p:sp>
        <p:nvSpPr>
          <p:cNvPr id="7" name="Slide Number Placeholder 6"/>
          <p:cNvSpPr>
            <a:spLocks noGrp="1"/>
          </p:cNvSpPr>
          <p:nvPr>
            <p:ph type="sldNum" sz="quarter" idx="12"/>
          </p:nvPr>
        </p:nvSpPr>
        <p:spPr>
          <a:xfrm>
            <a:off x="11719941" y="9322647"/>
            <a:ext cx="3627120" cy="535517"/>
          </a:xfrm>
          <a:prstGeom prst="rect">
            <a:avLst/>
          </a:prstGeom>
        </p:spPr>
        <p:txBody>
          <a:bodyPr/>
          <a:lstStyle/>
          <a:p>
            <a:fld id="{B9600CA4-4EF8-FF48-A934-E6A0FDEC3548}" type="slidenum">
              <a:rPr lang="en-US" smtClean="0"/>
              <a:t>‹#›</a:t>
            </a:fld>
            <a:endParaRPr lang="en-US"/>
          </a:p>
        </p:txBody>
      </p:sp>
    </p:spTree>
    <p:extLst>
      <p:ext uri="{BB962C8B-B14F-4D97-AF65-F5344CB8AC3E}">
        <p14:creationId xmlns:p14="http://schemas.microsoft.com/office/powerpoint/2010/main" val="16642882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77240" y="402802"/>
            <a:ext cx="13990320" cy="16764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777240" y="2346961"/>
            <a:ext cx="13990320" cy="6638079"/>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77240" y="9322647"/>
            <a:ext cx="3627120" cy="535517"/>
          </a:xfrm>
          <a:prstGeom prst="rect">
            <a:avLst/>
          </a:prstGeom>
        </p:spPr>
        <p:txBody>
          <a:bodyPr/>
          <a:lstStyle/>
          <a:p>
            <a:endParaRPr lang="en-US"/>
          </a:p>
        </p:txBody>
      </p:sp>
      <p:sp>
        <p:nvSpPr>
          <p:cNvPr id="5" name="Footer Placeholder 4"/>
          <p:cNvSpPr>
            <a:spLocks noGrp="1"/>
          </p:cNvSpPr>
          <p:nvPr>
            <p:ph type="ftr" sz="quarter" idx="11"/>
          </p:nvPr>
        </p:nvSpPr>
        <p:spPr>
          <a:xfrm>
            <a:off x="5311140" y="9322647"/>
            <a:ext cx="4922520" cy="535517"/>
          </a:xfrm>
          <a:prstGeom prst="rect">
            <a:avLst/>
          </a:prstGeom>
        </p:spPr>
        <p:txBody>
          <a:bodyPr/>
          <a:lstStyle/>
          <a:p>
            <a:endParaRPr lang="en-US"/>
          </a:p>
        </p:txBody>
      </p:sp>
      <p:sp>
        <p:nvSpPr>
          <p:cNvPr id="6" name="Slide Number Placeholder 5"/>
          <p:cNvSpPr>
            <a:spLocks noGrp="1"/>
          </p:cNvSpPr>
          <p:nvPr>
            <p:ph type="sldNum" sz="quarter" idx="12"/>
          </p:nvPr>
        </p:nvSpPr>
        <p:spPr>
          <a:xfrm>
            <a:off x="11719941" y="9322647"/>
            <a:ext cx="3627120" cy="535517"/>
          </a:xfrm>
          <a:prstGeom prst="rect">
            <a:avLst/>
          </a:prstGeom>
        </p:spPr>
        <p:txBody>
          <a:bodyPr/>
          <a:lstStyle/>
          <a:p>
            <a:fld id="{B9600CA4-4EF8-FF48-A934-E6A0FDEC3548}" type="slidenum">
              <a:rPr lang="en-US" smtClean="0"/>
              <a:t>‹#›</a:t>
            </a:fld>
            <a:endParaRPr lang="en-US"/>
          </a:p>
        </p:txBody>
      </p:sp>
    </p:spTree>
    <p:extLst>
      <p:ext uri="{BB962C8B-B14F-4D97-AF65-F5344CB8AC3E}">
        <p14:creationId xmlns:p14="http://schemas.microsoft.com/office/powerpoint/2010/main" val="30511537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9158427" y="591397"/>
            <a:ext cx="5945345" cy="12586970"/>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1322387" y="591397"/>
            <a:ext cx="17576960" cy="1258697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77240" y="9322647"/>
            <a:ext cx="3627120" cy="535517"/>
          </a:xfrm>
          <a:prstGeom prst="rect">
            <a:avLst/>
          </a:prstGeom>
        </p:spPr>
        <p:txBody>
          <a:bodyPr/>
          <a:lstStyle/>
          <a:p>
            <a:endParaRPr lang="en-US"/>
          </a:p>
        </p:txBody>
      </p:sp>
      <p:sp>
        <p:nvSpPr>
          <p:cNvPr id="5" name="Footer Placeholder 4"/>
          <p:cNvSpPr>
            <a:spLocks noGrp="1"/>
          </p:cNvSpPr>
          <p:nvPr>
            <p:ph type="ftr" sz="quarter" idx="11"/>
          </p:nvPr>
        </p:nvSpPr>
        <p:spPr>
          <a:xfrm>
            <a:off x="5311140" y="9322647"/>
            <a:ext cx="4922520" cy="535517"/>
          </a:xfrm>
          <a:prstGeom prst="rect">
            <a:avLst/>
          </a:prstGeom>
        </p:spPr>
        <p:txBody>
          <a:bodyPr/>
          <a:lstStyle/>
          <a:p>
            <a:endParaRPr lang="en-US"/>
          </a:p>
        </p:txBody>
      </p:sp>
      <p:sp>
        <p:nvSpPr>
          <p:cNvPr id="6" name="Slide Number Placeholder 5"/>
          <p:cNvSpPr>
            <a:spLocks noGrp="1"/>
          </p:cNvSpPr>
          <p:nvPr>
            <p:ph type="sldNum" sz="quarter" idx="12"/>
          </p:nvPr>
        </p:nvSpPr>
        <p:spPr>
          <a:xfrm>
            <a:off x="11719941" y="9322647"/>
            <a:ext cx="3627120" cy="535517"/>
          </a:xfrm>
          <a:prstGeom prst="rect">
            <a:avLst/>
          </a:prstGeom>
        </p:spPr>
        <p:txBody>
          <a:bodyPr/>
          <a:lstStyle/>
          <a:p>
            <a:fld id="{B9600CA4-4EF8-FF48-A934-E6A0FDEC3548}" type="slidenum">
              <a:rPr lang="en-US" smtClean="0"/>
              <a:t>‹#›</a:t>
            </a:fld>
            <a:endParaRPr lang="en-US"/>
          </a:p>
        </p:txBody>
      </p:sp>
    </p:spTree>
    <p:extLst>
      <p:ext uri="{BB962C8B-B14F-4D97-AF65-F5344CB8AC3E}">
        <p14:creationId xmlns:p14="http://schemas.microsoft.com/office/powerpoint/2010/main" val="2236265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ntro 1 w/Device Family">
    <p:spTree>
      <p:nvGrpSpPr>
        <p:cNvPr id="1" name=""/>
        <p:cNvGrpSpPr/>
        <p:nvPr/>
      </p:nvGrpSpPr>
      <p:grpSpPr>
        <a:xfrm>
          <a:off x="0" y="0"/>
          <a:ext cx="0" cy="0"/>
          <a:chOff x="0" y="0"/>
          <a:chExt cx="0" cy="0"/>
        </a:xfrm>
      </p:grpSpPr>
      <p:sp>
        <p:nvSpPr>
          <p:cNvPr id="39" name="Text Placeholder 38"/>
          <p:cNvSpPr>
            <a:spLocks noGrp="1"/>
          </p:cNvSpPr>
          <p:nvPr>
            <p:ph type="body" sz="quarter" idx="11"/>
          </p:nvPr>
        </p:nvSpPr>
        <p:spPr>
          <a:xfrm>
            <a:off x="1288204" y="8027678"/>
            <a:ext cx="2804980" cy="358556"/>
          </a:xfrm>
        </p:spPr>
        <p:txBody>
          <a:bodyPr>
            <a:spAutoFit/>
          </a:bodyPr>
          <a:lstStyle>
            <a:lvl1pPr marL="0" indent="0">
              <a:buNone/>
              <a:defRPr sz="1530">
                <a:solidFill>
                  <a:schemeClr val="bg1"/>
                </a:solidFill>
              </a:defRPr>
            </a:lvl1pPr>
            <a:lvl2pPr marL="777221" indent="0">
              <a:buNone/>
              <a:defRPr sz="1530"/>
            </a:lvl2pPr>
            <a:lvl3pPr marL="1554442" indent="0">
              <a:buNone/>
              <a:defRPr sz="1530"/>
            </a:lvl3pPr>
            <a:lvl4pPr marL="2331663" indent="0">
              <a:buNone/>
              <a:defRPr sz="1530"/>
            </a:lvl4pPr>
            <a:lvl5pPr marL="3108882" indent="0">
              <a:buNone/>
              <a:defRPr sz="1530"/>
            </a:lvl5pPr>
          </a:lstStyle>
          <a:p>
            <a:pPr lvl="0"/>
            <a:r>
              <a:rPr lang="en-US"/>
              <a:t>Click to edit Master text styles</a:t>
            </a:r>
          </a:p>
        </p:txBody>
      </p:sp>
      <p:sp>
        <p:nvSpPr>
          <p:cNvPr id="35" name="Rectangle 34"/>
          <p:cNvSpPr/>
          <p:nvPr userDrawn="1"/>
        </p:nvSpPr>
        <p:spPr>
          <a:xfrm>
            <a:off x="0" y="1"/>
            <a:ext cx="15544800" cy="527755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2" name="Title 1"/>
          <p:cNvSpPr>
            <a:spLocks noGrp="1"/>
          </p:cNvSpPr>
          <p:nvPr>
            <p:ph type="title"/>
          </p:nvPr>
        </p:nvSpPr>
        <p:spPr>
          <a:xfrm>
            <a:off x="819125" y="2014769"/>
            <a:ext cx="6417256" cy="1535801"/>
          </a:xfrm>
        </p:spPr>
        <p:txBody>
          <a:bodyPr>
            <a:spAutoFit/>
          </a:bodyPr>
          <a:lstStyle>
            <a:lvl1pPr>
              <a:defRPr sz="4590" b="1" i="0">
                <a:latin typeface="Arial Bold" charset="0"/>
                <a:ea typeface="Arial Bold" charset="0"/>
                <a:cs typeface="Arial Bold" charset="0"/>
              </a:defRPr>
            </a:lvl1pPr>
          </a:lstStyle>
          <a:p>
            <a:r>
              <a:rPr lang="en-US" dirty="0"/>
              <a:t>Click to edit Master title style</a:t>
            </a:r>
          </a:p>
        </p:txBody>
      </p:sp>
      <p:sp>
        <p:nvSpPr>
          <p:cNvPr id="36" name="Isosceles Triangle 10"/>
          <p:cNvSpPr/>
          <p:nvPr userDrawn="1"/>
        </p:nvSpPr>
        <p:spPr>
          <a:xfrm rot="10800000">
            <a:off x="1011621" y="5267208"/>
            <a:ext cx="585521" cy="33892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nvGrpSpPr>
          <p:cNvPr id="8" name="Group 7"/>
          <p:cNvGrpSpPr/>
          <p:nvPr userDrawn="1"/>
        </p:nvGrpSpPr>
        <p:grpSpPr>
          <a:xfrm>
            <a:off x="7368082" y="2367725"/>
            <a:ext cx="9860884" cy="6714544"/>
            <a:chOff x="5778887" y="1614358"/>
            <a:chExt cx="7734027" cy="4578098"/>
          </a:xfrm>
        </p:grpSpPr>
        <p:grpSp>
          <p:nvGrpSpPr>
            <p:cNvPr id="9" name="Group 8"/>
            <p:cNvGrpSpPr/>
            <p:nvPr/>
          </p:nvGrpSpPr>
          <p:grpSpPr>
            <a:xfrm>
              <a:off x="6440061" y="1614358"/>
              <a:ext cx="5479194" cy="4234961"/>
              <a:chOff x="7829024" y="1533335"/>
              <a:chExt cx="5479194" cy="4234961"/>
            </a:xfrm>
          </p:grpSpPr>
          <p:sp>
            <p:nvSpPr>
              <p:cNvPr id="23" name="Rectangle 22"/>
              <p:cNvSpPr/>
              <p:nvPr/>
            </p:nvSpPr>
            <p:spPr>
              <a:xfrm>
                <a:off x="8385470" y="1998474"/>
                <a:ext cx="4353790" cy="2556164"/>
              </a:xfrm>
              <a:prstGeom prst="rect">
                <a:avLst/>
              </a:prstGeom>
              <a:solidFill>
                <a:schemeClr val="bg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nvGrpSpPr>
              <p:cNvPr id="24" name="Group 23"/>
              <p:cNvGrpSpPr/>
              <p:nvPr/>
            </p:nvGrpSpPr>
            <p:grpSpPr>
              <a:xfrm>
                <a:off x="7829024" y="1533335"/>
                <a:ext cx="5479194" cy="4234961"/>
                <a:chOff x="-2343679" y="1103887"/>
                <a:chExt cx="5479194" cy="4234961"/>
              </a:xfrm>
            </p:grpSpPr>
            <p:grpSp>
              <p:nvGrpSpPr>
                <p:cNvPr id="25" name="Group 24"/>
                <p:cNvGrpSpPr/>
                <p:nvPr/>
              </p:nvGrpSpPr>
              <p:grpSpPr>
                <a:xfrm>
                  <a:off x="-2343679" y="1103887"/>
                  <a:ext cx="5479194" cy="4234961"/>
                  <a:chOff x="368348" y="1820860"/>
                  <a:chExt cx="5479194" cy="4234961"/>
                </a:xfrm>
              </p:grpSpPr>
              <p:grpSp>
                <p:nvGrpSpPr>
                  <p:cNvPr id="27" name="Group 26"/>
                  <p:cNvGrpSpPr/>
                  <p:nvPr/>
                </p:nvGrpSpPr>
                <p:grpSpPr>
                  <a:xfrm>
                    <a:off x="368348" y="1820860"/>
                    <a:ext cx="5479194" cy="4234961"/>
                    <a:chOff x="368348" y="1820860"/>
                    <a:chExt cx="5479194" cy="4234961"/>
                  </a:xfrm>
                </p:grpSpPr>
                <p:grpSp>
                  <p:nvGrpSpPr>
                    <p:cNvPr id="29" name="Group 28"/>
                    <p:cNvGrpSpPr/>
                    <p:nvPr/>
                  </p:nvGrpSpPr>
                  <p:grpSpPr>
                    <a:xfrm>
                      <a:off x="368348" y="1820860"/>
                      <a:ext cx="5479194" cy="4234961"/>
                      <a:chOff x="368348" y="1820860"/>
                      <a:chExt cx="5479194" cy="4234961"/>
                    </a:xfrm>
                  </p:grpSpPr>
                  <p:grpSp>
                    <p:nvGrpSpPr>
                      <p:cNvPr id="31" name="Group 30"/>
                      <p:cNvGrpSpPr/>
                      <p:nvPr/>
                    </p:nvGrpSpPr>
                    <p:grpSpPr>
                      <a:xfrm>
                        <a:off x="368348" y="1820860"/>
                        <a:ext cx="5479194" cy="4234961"/>
                        <a:chOff x="3776566" y="2413142"/>
                        <a:chExt cx="5479194" cy="4234961"/>
                      </a:xfrm>
                    </p:grpSpPr>
                    <p:pic>
                      <p:nvPicPr>
                        <p:cNvPr id="33" name="Picture 32" descr="Amazon.com: Online Shopping for Electronics, Apparel, Computers, Books, DVDs &amp; more 2015-08-19 16-53-47.png"/>
                        <p:cNvPicPr>
                          <a:picLocks noChangeAspect="1"/>
                        </p:cNvPicPr>
                        <p:nvPr/>
                      </p:nvPicPr>
                      <p:blipFill>
                        <a:blip r:embed="rId2" cstate="print">
                          <a:grayscl/>
                          <a:alphaModFix amt="23000"/>
                          <a:extLst>
                            <a:ext uri="{28A0092B-C50C-407E-A947-70E740481C1C}">
                              <a14:useLocalDpi xmlns:a14="http://schemas.microsoft.com/office/drawing/2010/main" val="0"/>
                            </a:ext>
                          </a:extLst>
                        </a:blip>
                        <a:stretch>
                          <a:fillRect/>
                        </a:stretch>
                      </p:blipFill>
                      <p:spPr>
                        <a:xfrm>
                          <a:off x="4405628" y="2949631"/>
                          <a:ext cx="4220212" cy="2479597"/>
                        </a:xfrm>
                        <a:prstGeom prst="rect">
                          <a:avLst/>
                        </a:prstGeom>
                      </p:spPr>
                    </p:pic>
                    <p:pic>
                      <p:nvPicPr>
                        <p:cNvPr id="34" name="Picture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6566" y="2413142"/>
                          <a:ext cx="5479194" cy="4234961"/>
                        </a:xfrm>
                        <a:prstGeom prst="rect">
                          <a:avLst/>
                        </a:prstGeom>
                      </p:spPr>
                    </p:pic>
                  </p:grpSp>
                  <p:sp>
                    <p:nvSpPr>
                      <p:cNvPr id="32" name="Rectangle 31"/>
                      <p:cNvSpPr/>
                      <p:nvPr/>
                    </p:nvSpPr>
                    <p:spPr>
                      <a:xfrm>
                        <a:off x="4069840" y="3242235"/>
                        <a:ext cx="702235" cy="635000"/>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pic>
                  <p:nvPicPr>
                    <p:cNvPr id="30" name="Picture 29" descr="47518_GIBSON_FidelioNC1_IAB_300x250.jpg"/>
                    <p:cNvPicPr>
                      <a:picLocks noChangeAspect="1"/>
                    </p:cNvPicPr>
                    <p:nvPr/>
                  </p:nvPicPr>
                  <p:blipFill>
                    <a:blip r:embed="rId4" cstate="print">
                      <a:grayscl/>
                      <a:alphaModFix amt="24000"/>
                      <a:extLst>
                        <a:ext uri="{28A0092B-C50C-407E-A947-70E740481C1C}">
                          <a14:useLocalDpi xmlns:a14="http://schemas.microsoft.com/office/drawing/2010/main" val="0"/>
                        </a:ext>
                      </a:extLst>
                    </a:blip>
                    <a:stretch>
                      <a:fillRect/>
                    </a:stretch>
                  </p:blipFill>
                  <p:spPr>
                    <a:xfrm>
                      <a:off x="4099424" y="3257176"/>
                      <a:ext cx="683110" cy="569258"/>
                    </a:xfrm>
                    <a:prstGeom prst="rect">
                      <a:avLst/>
                    </a:prstGeom>
                  </p:spPr>
                </p:pic>
              </p:grpSp>
              <p:sp>
                <p:nvSpPr>
                  <p:cNvPr id="28" name="Freeform 27"/>
                  <p:cNvSpPr/>
                  <p:nvPr/>
                </p:nvSpPr>
                <p:spPr>
                  <a:xfrm>
                    <a:off x="4114800" y="2634712"/>
                    <a:ext cx="1381932" cy="1192508"/>
                  </a:xfrm>
                  <a:custGeom>
                    <a:avLst/>
                    <a:gdLst>
                      <a:gd name="connsiteX0" fmla="*/ 137763 w 1381932"/>
                      <a:gd name="connsiteY0" fmla="*/ 0 h 1192508"/>
                      <a:gd name="connsiteX1" fmla="*/ 0 w 1381932"/>
                      <a:gd name="connsiteY1" fmla="*/ 619932 h 1192508"/>
                      <a:gd name="connsiteX2" fmla="*/ 0 w 1381932"/>
                      <a:gd name="connsiteY2" fmla="*/ 1188203 h 1192508"/>
                      <a:gd name="connsiteX3" fmla="*/ 680203 w 1381932"/>
                      <a:gd name="connsiteY3" fmla="*/ 1192508 h 1192508"/>
                      <a:gd name="connsiteX4" fmla="*/ 1381932 w 1381932"/>
                      <a:gd name="connsiteY4" fmla="*/ 1037525 h 1192508"/>
                      <a:gd name="connsiteX5" fmla="*/ 137763 w 1381932"/>
                      <a:gd name="connsiteY5" fmla="*/ 0 h 1192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81932" h="1192508">
                        <a:moveTo>
                          <a:pt x="137763" y="0"/>
                        </a:moveTo>
                        <a:lnTo>
                          <a:pt x="0" y="619932"/>
                        </a:lnTo>
                        <a:lnTo>
                          <a:pt x="0" y="1188203"/>
                        </a:lnTo>
                        <a:lnTo>
                          <a:pt x="680203" y="1192508"/>
                        </a:lnTo>
                        <a:lnTo>
                          <a:pt x="1381932" y="1037525"/>
                        </a:lnTo>
                        <a:lnTo>
                          <a:pt x="137763" y="0"/>
                        </a:lnTo>
                        <a:close/>
                      </a:path>
                    </a:pathLst>
                  </a:custGeom>
                  <a:solidFill>
                    <a:srgbClr val="00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pic>
              <p:nvPicPr>
                <p:cNvPr id="26" name="Picture 25" descr="47518_GIBSON_FidelioNC1_IAB_300x250.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54668" y="1735283"/>
                  <a:ext cx="1451791" cy="1209826"/>
                </a:xfrm>
                <a:prstGeom prst="rect">
                  <a:avLst/>
                </a:prstGeom>
                <a:ln w="12700">
                  <a:solidFill>
                    <a:srgbClr val="E57E23"/>
                  </a:solidFill>
                </a:ln>
              </p:spPr>
            </p:pic>
          </p:grpSp>
        </p:grpSp>
        <p:grpSp>
          <p:nvGrpSpPr>
            <p:cNvPr id="10" name="Group 9"/>
            <p:cNvGrpSpPr/>
            <p:nvPr/>
          </p:nvGrpSpPr>
          <p:grpSpPr>
            <a:xfrm>
              <a:off x="8750460" y="3090441"/>
              <a:ext cx="4762454" cy="3102015"/>
              <a:chOff x="872258" y="1916726"/>
              <a:chExt cx="5432582" cy="3538501"/>
            </a:xfrm>
          </p:grpSpPr>
          <p:sp>
            <p:nvSpPr>
              <p:cNvPr id="15" name="Rectangle 14"/>
              <p:cNvSpPr/>
              <p:nvPr/>
            </p:nvSpPr>
            <p:spPr>
              <a:xfrm>
                <a:off x="1901536" y="2524991"/>
                <a:ext cx="3325091" cy="213013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nvGrpSpPr>
              <p:cNvPr id="16" name="Group 15"/>
              <p:cNvGrpSpPr/>
              <p:nvPr/>
            </p:nvGrpSpPr>
            <p:grpSpPr>
              <a:xfrm>
                <a:off x="872258" y="1916726"/>
                <a:ext cx="5432582" cy="3538501"/>
                <a:chOff x="-1434524" y="1116626"/>
                <a:chExt cx="7514167" cy="4894337"/>
              </a:xfrm>
            </p:grpSpPr>
            <p:pic>
              <p:nvPicPr>
                <p:cNvPr id="17" name="Picture 16" descr="Amazon.com: Online Shopping for Electronics, Apparel, Computers, Books, DVDs &amp; more 2015-08-19 16-53-47.png"/>
                <p:cNvPicPr>
                  <a:picLocks noChangeAspect="1"/>
                </p:cNvPicPr>
                <p:nvPr/>
              </p:nvPicPr>
              <p:blipFill>
                <a:blip r:embed="rId6" cstate="print">
                  <a:grayscl/>
                  <a:alphaModFix amt="23000"/>
                  <a:extLst>
                    <a:ext uri="{28A0092B-C50C-407E-A947-70E740481C1C}">
                      <a14:useLocalDpi xmlns:a14="http://schemas.microsoft.com/office/drawing/2010/main" val="0"/>
                    </a:ext>
                  </a:extLst>
                </a:blip>
                <a:stretch>
                  <a:fillRect/>
                </a:stretch>
              </p:blipFill>
              <p:spPr>
                <a:xfrm>
                  <a:off x="0" y="2011756"/>
                  <a:ext cx="4615543" cy="2711875"/>
                </a:xfrm>
                <a:prstGeom prst="rect">
                  <a:avLst/>
                </a:prstGeom>
              </p:spPr>
            </p:pic>
            <p:grpSp>
              <p:nvGrpSpPr>
                <p:cNvPr id="18" name="Group 17"/>
                <p:cNvGrpSpPr/>
                <p:nvPr/>
              </p:nvGrpSpPr>
              <p:grpSpPr>
                <a:xfrm>
                  <a:off x="-1434524" y="1116626"/>
                  <a:ext cx="7514167" cy="4894337"/>
                  <a:chOff x="-1434524" y="1116626"/>
                  <a:chExt cx="7514167" cy="4894337"/>
                </a:xfrm>
              </p:grpSpPr>
              <p:sp>
                <p:nvSpPr>
                  <p:cNvPr id="19" name="Rectangle 18"/>
                  <p:cNvSpPr/>
                  <p:nvPr/>
                </p:nvSpPr>
                <p:spPr>
                  <a:xfrm>
                    <a:off x="0" y="1971387"/>
                    <a:ext cx="4639733" cy="2910417"/>
                  </a:xfrm>
                  <a:prstGeom prst="rect">
                    <a:avLst/>
                  </a:prstGeom>
                  <a:solidFill>
                    <a:srgbClr val="000000">
                      <a:alpha val="47000"/>
                    </a:srgbClr>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nvGrpSpPr>
                  <p:cNvPr id="20" name="Group 19"/>
                  <p:cNvGrpSpPr/>
                  <p:nvPr/>
                </p:nvGrpSpPr>
                <p:grpSpPr>
                  <a:xfrm>
                    <a:off x="-1434524" y="1116626"/>
                    <a:ext cx="7514167" cy="4894337"/>
                    <a:chOff x="-1434524" y="1116626"/>
                    <a:chExt cx="7514167" cy="4894337"/>
                  </a:xfrm>
                </p:grpSpPr>
                <p:pic>
                  <p:nvPicPr>
                    <p:cNvPr id="21" name="Picture 20" descr="be030e1c-9959-42bf-a236-7745a123d1e3.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34524" y="1116626"/>
                      <a:ext cx="7514167" cy="4894337"/>
                    </a:xfrm>
                    <a:prstGeom prst="rect">
                      <a:avLst/>
                    </a:prstGeom>
                  </p:spPr>
                </p:pic>
                <p:pic>
                  <p:nvPicPr>
                    <p:cNvPr id="22" name="Picture 21" descr="up3.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1628" y="2394718"/>
                      <a:ext cx="3614564" cy="2307168"/>
                    </a:xfrm>
                    <a:prstGeom prst="rect">
                      <a:avLst/>
                    </a:prstGeom>
                  </p:spPr>
                </p:pic>
              </p:grpSp>
            </p:grpSp>
          </p:grpSp>
        </p:grpSp>
        <p:grpSp>
          <p:nvGrpSpPr>
            <p:cNvPr id="11" name="Group 10"/>
            <p:cNvGrpSpPr/>
            <p:nvPr/>
          </p:nvGrpSpPr>
          <p:grpSpPr>
            <a:xfrm>
              <a:off x="5778887" y="2858820"/>
              <a:ext cx="2240256" cy="3003024"/>
              <a:chOff x="5778887" y="2846725"/>
              <a:chExt cx="2240256" cy="3003024"/>
            </a:xfrm>
          </p:grpSpPr>
          <p:pic>
            <p:nvPicPr>
              <p:cNvPr id="13" name="Picture 12" descr="roku-ad-kindle.pn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280282" y="3256119"/>
                <a:ext cx="1263665" cy="2021864"/>
              </a:xfrm>
              <a:prstGeom prst="rect">
                <a:avLst/>
              </a:prstGeom>
            </p:spPr>
          </p:pic>
          <p:pic>
            <p:nvPicPr>
              <p:cNvPr id="14" name="Picture 13" descr="FireHD8-P.pn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778887" y="2846725"/>
                <a:ext cx="2240256" cy="3003024"/>
              </a:xfrm>
              <a:prstGeom prst="rect">
                <a:avLst/>
              </a:prstGeom>
            </p:spPr>
          </p:pic>
        </p:grpSp>
        <p:pic>
          <p:nvPicPr>
            <p:cNvPr id="12" name="Picture 11" descr="sponsoship-IMDB-mobile.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65044" y="3565523"/>
              <a:ext cx="1342591" cy="1907893"/>
            </a:xfrm>
            <a:prstGeom prst="rect">
              <a:avLst/>
            </a:prstGeom>
          </p:spPr>
        </p:pic>
      </p:grpSp>
      <p:sp>
        <p:nvSpPr>
          <p:cNvPr id="44" name="Text Placeholder 38"/>
          <p:cNvSpPr>
            <a:spLocks noGrp="1"/>
          </p:cNvSpPr>
          <p:nvPr>
            <p:ph type="body" sz="quarter" idx="12"/>
          </p:nvPr>
        </p:nvSpPr>
        <p:spPr>
          <a:xfrm>
            <a:off x="1288203" y="6276081"/>
            <a:ext cx="5948177" cy="594005"/>
          </a:xfrm>
        </p:spPr>
        <p:txBody>
          <a:bodyPr>
            <a:spAutoFit/>
          </a:bodyPr>
          <a:lstStyle>
            <a:lvl1pPr marL="0" indent="0">
              <a:buNone/>
              <a:defRPr sz="3060">
                <a:solidFill>
                  <a:schemeClr val="bg1">
                    <a:lumMod val="50000"/>
                  </a:schemeClr>
                </a:solidFill>
              </a:defRPr>
            </a:lvl1pPr>
            <a:lvl2pPr marL="777221" indent="0">
              <a:buNone/>
              <a:defRPr sz="1530"/>
            </a:lvl2pPr>
            <a:lvl3pPr marL="1554442" indent="0">
              <a:buNone/>
              <a:defRPr sz="1530"/>
            </a:lvl3pPr>
            <a:lvl4pPr marL="2331663" indent="0">
              <a:buNone/>
              <a:defRPr sz="1530"/>
            </a:lvl4pPr>
            <a:lvl5pPr marL="3108882" indent="0">
              <a:buNone/>
              <a:defRPr sz="1530"/>
            </a:lvl5pPr>
          </a:lstStyle>
          <a:p>
            <a:pPr lvl="0"/>
            <a:r>
              <a:rPr lang="en-US" dirty="0"/>
              <a:t>Click to edit Master text styles</a:t>
            </a:r>
          </a:p>
        </p:txBody>
      </p:sp>
      <p:sp>
        <p:nvSpPr>
          <p:cNvPr id="45" name="Rectangle 44"/>
          <p:cNvSpPr/>
          <p:nvPr userDrawn="1"/>
        </p:nvSpPr>
        <p:spPr>
          <a:xfrm>
            <a:off x="0" y="9353889"/>
            <a:ext cx="15544800" cy="704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ndParaRPr>
          </a:p>
        </p:txBody>
      </p:sp>
      <p:pic>
        <p:nvPicPr>
          <p:cNvPr id="37" name="Picture 36"/>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819125" y="4155196"/>
            <a:ext cx="1836383" cy="638185"/>
          </a:xfrm>
          <a:prstGeom prst="rect">
            <a:avLst/>
          </a:prstGeom>
        </p:spPr>
      </p:pic>
    </p:spTree>
    <p:extLst>
      <p:ext uri="{BB962C8B-B14F-4D97-AF65-F5344CB8AC3E}">
        <p14:creationId xmlns:p14="http://schemas.microsoft.com/office/powerpoint/2010/main" val="11904989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ntro 1">
    <p:spTree>
      <p:nvGrpSpPr>
        <p:cNvPr id="1" name=""/>
        <p:cNvGrpSpPr/>
        <p:nvPr/>
      </p:nvGrpSpPr>
      <p:grpSpPr>
        <a:xfrm>
          <a:off x="0" y="0"/>
          <a:ext cx="0" cy="0"/>
          <a:chOff x="0" y="0"/>
          <a:chExt cx="0" cy="0"/>
        </a:xfrm>
      </p:grpSpPr>
      <p:sp>
        <p:nvSpPr>
          <p:cNvPr id="39" name="Text Placeholder 38"/>
          <p:cNvSpPr>
            <a:spLocks noGrp="1"/>
          </p:cNvSpPr>
          <p:nvPr>
            <p:ph type="body" sz="quarter" idx="11"/>
          </p:nvPr>
        </p:nvSpPr>
        <p:spPr>
          <a:xfrm>
            <a:off x="1288204" y="8027678"/>
            <a:ext cx="2804980" cy="358556"/>
          </a:xfrm>
        </p:spPr>
        <p:txBody>
          <a:bodyPr>
            <a:spAutoFit/>
          </a:bodyPr>
          <a:lstStyle>
            <a:lvl1pPr marL="0" indent="0">
              <a:buNone/>
              <a:defRPr sz="1530">
                <a:solidFill>
                  <a:schemeClr val="bg1"/>
                </a:solidFill>
              </a:defRPr>
            </a:lvl1pPr>
            <a:lvl2pPr marL="777221" indent="0">
              <a:buNone/>
              <a:defRPr sz="1530"/>
            </a:lvl2pPr>
            <a:lvl3pPr marL="1554442" indent="0">
              <a:buNone/>
              <a:defRPr sz="1530"/>
            </a:lvl3pPr>
            <a:lvl4pPr marL="2331663" indent="0">
              <a:buNone/>
              <a:defRPr sz="1530"/>
            </a:lvl4pPr>
            <a:lvl5pPr marL="3108882" indent="0">
              <a:buNone/>
              <a:defRPr sz="1530"/>
            </a:lvl5pPr>
          </a:lstStyle>
          <a:p>
            <a:pPr lvl="0"/>
            <a:r>
              <a:rPr lang="en-US"/>
              <a:t>Click to edit Master text styles</a:t>
            </a:r>
          </a:p>
        </p:txBody>
      </p:sp>
      <p:sp>
        <p:nvSpPr>
          <p:cNvPr id="35" name="Rectangle 34"/>
          <p:cNvSpPr/>
          <p:nvPr userDrawn="1"/>
        </p:nvSpPr>
        <p:spPr>
          <a:xfrm>
            <a:off x="0" y="1"/>
            <a:ext cx="15544800" cy="527755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2" name="Title 1"/>
          <p:cNvSpPr>
            <a:spLocks noGrp="1"/>
          </p:cNvSpPr>
          <p:nvPr>
            <p:ph type="title"/>
          </p:nvPr>
        </p:nvSpPr>
        <p:spPr>
          <a:xfrm>
            <a:off x="819125" y="2014769"/>
            <a:ext cx="6417256" cy="1535801"/>
          </a:xfrm>
        </p:spPr>
        <p:txBody>
          <a:bodyPr>
            <a:spAutoFit/>
          </a:bodyPr>
          <a:lstStyle>
            <a:lvl1pPr>
              <a:defRPr sz="4590" b="1" i="0">
                <a:latin typeface="Arial Bold" charset="0"/>
                <a:ea typeface="Arial Bold" charset="0"/>
                <a:cs typeface="Arial Bold" charset="0"/>
              </a:defRPr>
            </a:lvl1pPr>
          </a:lstStyle>
          <a:p>
            <a:r>
              <a:rPr lang="en-US"/>
              <a:t>Click to edit Master title style</a:t>
            </a:r>
            <a:endParaRPr lang="en-US" dirty="0"/>
          </a:p>
        </p:txBody>
      </p:sp>
      <p:sp>
        <p:nvSpPr>
          <p:cNvPr id="36" name="Isosceles Triangle 10"/>
          <p:cNvSpPr/>
          <p:nvPr userDrawn="1"/>
        </p:nvSpPr>
        <p:spPr>
          <a:xfrm rot="10800000">
            <a:off x="1011621" y="5267208"/>
            <a:ext cx="585521" cy="33892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44" name="Text Placeholder 38"/>
          <p:cNvSpPr>
            <a:spLocks noGrp="1"/>
          </p:cNvSpPr>
          <p:nvPr>
            <p:ph type="body" sz="quarter" idx="12"/>
          </p:nvPr>
        </p:nvSpPr>
        <p:spPr>
          <a:xfrm>
            <a:off x="1288203" y="6276081"/>
            <a:ext cx="5948177" cy="594005"/>
          </a:xfrm>
        </p:spPr>
        <p:txBody>
          <a:bodyPr>
            <a:spAutoFit/>
          </a:bodyPr>
          <a:lstStyle>
            <a:lvl1pPr marL="0" indent="0">
              <a:buNone/>
              <a:defRPr sz="3060">
                <a:solidFill>
                  <a:schemeClr val="bg1">
                    <a:lumMod val="50000"/>
                  </a:schemeClr>
                </a:solidFill>
              </a:defRPr>
            </a:lvl1pPr>
            <a:lvl2pPr marL="777221" indent="0">
              <a:buNone/>
              <a:defRPr sz="1530"/>
            </a:lvl2pPr>
            <a:lvl3pPr marL="1554442" indent="0">
              <a:buNone/>
              <a:defRPr sz="1530"/>
            </a:lvl3pPr>
            <a:lvl4pPr marL="2331663" indent="0">
              <a:buNone/>
              <a:defRPr sz="1530"/>
            </a:lvl4pPr>
            <a:lvl5pPr marL="3108882" indent="0">
              <a:buNone/>
              <a:defRPr sz="1530"/>
            </a:lvl5pPr>
          </a:lstStyle>
          <a:p>
            <a:pPr lvl="0"/>
            <a:r>
              <a:rPr lang="en-US"/>
              <a:t>Click to edit Master text styles</a:t>
            </a:r>
          </a:p>
        </p:txBody>
      </p:sp>
      <p:sp>
        <p:nvSpPr>
          <p:cNvPr id="37" name="Rectangle 36"/>
          <p:cNvSpPr/>
          <p:nvPr userDrawn="1"/>
        </p:nvSpPr>
        <p:spPr>
          <a:xfrm>
            <a:off x="0" y="9353889"/>
            <a:ext cx="15544800" cy="704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ndParaRP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9125" y="4155196"/>
            <a:ext cx="1836383" cy="638185"/>
          </a:xfrm>
          <a:prstGeom prst="rect">
            <a:avLst/>
          </a:prstGeom>
        </p:spPr>
      </p:pic>
    </p:spTree>
    <p:extLst>
      <p:ext uri="{BB962C8B-B14F-4D97-AF65-F5344CB8AC3E}">
        <p14:creationId xmlns:p14="http://schemas.microsoft.com/office/powerpoint/2010/main" val="13984521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ntro 2">
    <p:spTree>
      <p:nvGrpSpPr>
        <p:cNvPr id="1" name=""/>
        <p:cNvGrpSpPr/>
        <p:nvPr/>
      </p:nvGrpSpPr>
      <p:grpSpPr>
        <a:xfrm>
          <a:off x="0" y="0"/>
          <a:ext cx="0" cy="0"/>
          <a:chOff x="0" y="0"/>
          <a:chExt cx="0" cy="0"/>
        </a:xfrm>
      </p:grpSpPr>
      <p:sp>
        <p:nvSpPr>
          <p:cNvPr id="18" name="Rectangle 17"/>
          <p:cNvSpPr/>
          <p:nvPr userDrawn="1"/>
        </p:nvSpPr>
        <p:spPr>
          <a:xfrm>
            <a:off x="0" y="9353889"/>
            <a:ext cx="15544800" cy="704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ndParaRPr>
          </a:p>
        </p:txBody>
      </p:sp>
      <p:sp>
        <p:nvSpPr>
          <p:cNvPr id="6" name="Rectangle 5"/>
          <p:cNvSpPr/>
          <p:nvPr userDrawn="1"/>
        </p:nvSpPr>
        <p:spPr>
          <a:xfrm rot="10800000">
            <a:off x="0" y="-1"/>
            <a:ext cx="6493569" cy="10058400"/>
          </a:xfrm>
          <a:prstGeom prst="rect">
            <a:avLst/>
          </a:prstGeom>
          <a:gradFill flip="none" rotWithShape="1">
            <a:gsLst>
              <a:gs pos="0">
                <a:srgbClr val="1C2632"/>
              </a:gs>
              <a:gs pos="46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ndParaRPr>
          </a:p>
        </p:txBody>
      </p:sp>
      <p:sp>
        <p:nvSpPr>
          <p:cNvPr id="19" name="Title 18"/>
          <p:cNvSpPr>
            <a:spLocks noGrp="1"/>
          </p:cNvSpPr>
          <p:nvPr>
            <p:ph type="title"/>
          </p:nvPr>
        </p:nvSpPr>
        <p:spPr>
          <a:xfrm>
            <a:off x="803580" y="2144534"/>
            <a:ext cx="5395354" cy="1378835"/>
          </a:xfrm>
        </p:spPr>
        <p:txBody>
          <a:bodyPr anchor="ctr">
            <a:spAutoFit/>
          </a:bodyPr>
          <a:lstStyle>
            <a:lvl1pPr>
              <a:defRPr sz="4080"/>
            </a:lvl1pPr>
          </a:lstStyle>
          <a:p>
            <a:r>
              <a:rPr lang="en-US"/>
              <a:t>Click to edit Master title style</a:t>
            </a:r>
          </a:p>
        </p:txBody>
      </p:sp>
      <p:sp>
        <p:nvSpPr>
          <p:cNvPr id="5" name="Isosceles Triangle 10"/>
          <p:cNvSpPr/>
          <p:nvPr userDrawn="1"/>
        </p:nvSpPr>
        <p:spPr>
          <a:xfrm rot="5400000">
            <a:off x="6290549" y="2545170"/>
            <a:ext cx="673540" cy="29463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16" name="Text Placeholder 13"/>
          <p:cNvSpPr>
            <a:spLocks noGrp="1"/>
          </p:cNvSpPr>
          <p:nvPr>
            <p:ph type="body" sz="quarter" idx="12"/>
          </p:nvPr>
        </p:nvSpPr>
        <p:spPr>
          <a:xfrm>
            <a:off x="803581" y="4171827"/>
            <a:ext cx="5395354" cy="476280"/>
          </a:xfrm>
        </p:spPr>
        <p:txBody>
          <a:bodyPr wrap="square">
            <a:spAutoFit/>
          </a:bodyPr>
          <a:lstStyle>
            <a:lvl1pPr marL="0" indent="0">
              <a:buNone/>
              <a:defRPr sz="2295">
                <a:solidFill>
                  <a:schemeClr val="bg2"/>
                </a:solidFill>
              </a:defRPr>
            </a:lvl1pPr>
            <a:lvl2pPr marL="777221" indent="0">
              <a:buNone/>
              <a:defRPr/>
            </a:lvl2pPr>
            <a:lvl3pPr marL="1554442" indent="0">
              <a:buNone/>
              <a:defRPr/>
            </a:lvl3pPr>
            <a:lvl4pPr marL="2331663" indent="0">
              <a:buNone/>
              <a:defRPr/>
            </a:lvl4pPr>
            <a:lvl5pPr marL="3108882" indent="0">
              <a:buNone/>
              <a:defRPr/>
            </a:lvl5pPr>
          </a:lstStyle>
          <a:p>
            <a:pPr lvl="0"/>
            <a:r>
              <a:rPr lang="en-US"/>
              <a:t>Click to edit Master text styles</a:t>
            </a:r>
          </a:p>
        </p:txBody>
      </p:sp>
      <p:sp>
        <p:nvSpPr>
          <p:cNvPr id="17" name="Text Placeholder 38"/>
          <p:cNvSpPr>
            <a:spLocks noGrp="1"/>
          </p:cNvSpPr>
          <p:nvPr>
            <p:ph type="body" sz="quarter" idx="11"/>
          </p:nvPr>
        </p:nvSpPr>
        <p:spPr>
          <a:xfrm>
            <a:off x="803580" y="6807973"/>
            <a:ext cx="2804980" cy="358556"/>
          </a:xfrm>
        </p:spPr>
        <p:txBody>
          <a:bodyPr>
            <a:spAutoFit/>
          </a:bodyPr>
          <a:lstStyle>
            <a:lvl1pPr marL="0" indent="0">
              <a:buNone/>
              <a:defRPr sz="1530">
                <a:solidFill>
                  <a:schemeClr val="bg2"/>
                </a:solidFill>
              </a:defRPr>
            </a:lvl1pPr>
            <a:lvl2pPr marL="777221" indent="0">
              <a:buNone/>
              <a:defRPr sz="1530"/>
            </a:lvl2pPr>
            <a:lvl3pPr marL="1554442" indent="0">
              <a:buNone/>
              <a:defRPr sz="1530"/>
            </a:lvl3pPr>
            <a:lvl4pPr marL="2331663" indent="0">
              <a:buNone/>
              <a:defRPr sz="1530"/>
            </a:lvl4pPr>
            <a:lvl5pPr marL="3108882" indent="0">
              <a:buNone/>
              <a:defRPr sz="1530"/>
            </a:lvl5pPr>
          </a:lstStyle>
          <a:p>
            <a:pPr lvl="0"/>
            <a:r>
              <a:rPr lang="en-US"/>
              <a:t>Click to edit Master text styles</a:t>
            </a: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3580" y="8292291"/>
            <a:ext cx="1727021" cy="600179"/>
          </a:xfrm>
          <a:prstGeom prst="rect">
            <a:avLst/>
          </a:prstGeom>
        </p:spPr>
      </p:pic>
    </p:spTree>
    <p:extLst>
      <p:ext uri="{BB962C8B-B14F-4D97-AF65-F5344CB8AC3E}">
        <p14:creationId xmlns:p14="http://schemas.microsoft.com/office/powerpoint/2010/main" val="35891252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ntro 3">
    <p:spTree>
      <p:nvGrpSpPr>
        <p:cNvPr id="1" name=""/>
        <p:cNvGrpSpPr/>
        <p:nvPr/>
      </p:nvGrpSpPr>
      <p:grpSpPr>
        <a:xfrm>
          <a:off x="0" y="0"/>
          <a:ext cx="0" cy="0"/>
          <a:chOff x="0" y="0"/>
          <a:chExt cx="0" cy="0"/>
        </a:xfrm>
      </p:grpSpPr>
      <p:sp>
        <p:nvSpPr>
          <p:cNvPr id="2" name="Title 1"/>
          <p:cNvSpPr>
            <a:spLocks noGrp="1"/>
          </p:cNvSpPr>
          <p:nvPr>
            <p:ph type="title"/>
          </p:nvPr>
        </p:nvSpPr>
        <p:spPr>
          <a:xfrm>
            <a:off x="828212" y="2179548"/>
            <a:ext cx="6927990" cy="1535801"/>
          </a:xfrm>
        </p:spPr>
        <p:txBody>
          <a:bodyPr>
            <a:spAutoFit/>
          </a:bodyPr>
          <a:lstStyle>
            <a:lvl1pPr>
              <a:defRPr sz="4590" b="1" i="0">
                <a:latin typeface="Arial Bold" charset="0"/>
                <a:ea typeface="Arial Bold" charset="0"/>
                <a:cs typeface="Arial Bold" charset="0"/>
              </a:defRPr>
            </a:lvl1pPr>
          </a:lstStyle>
          <a:p>
            <a:r>
              <a:rPr lang="en-US"/>
              <a:t>Click to edit Master title style</a:t>
            </a:r>
            <a:endParaRPr lang="en-US" dirty="0"/>
          </a:p>
        </p:txBody>
      </p:sp>
      <p:sp>
        <p:nvSpPr>
          <p:cNvPr id="4" name="Rectangle 3"/>
          <p:cNvSpPr/>
          <p:nvPr userDrawn="1"/>
        </p:nvSpPr>
        <p:spPr>
          <a:xfrm>
            <a:off x="0" y="8218258"/>
            <a:ext cx="15544800" cy="18401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ndParaRPr>
          </a:p>
        </p:txBody>
      </p:sp>
      <p:sp>
        <p:nvSpPr>
          <p:cNvPr id="14" name="Isosceles Triangle 10"/>
          <p:cNvSpPr/>
          <p:nvPr userDrawn="1"/>
        </p:nvSpPr>
        <p:spPr>
          <a:xfrm>
            <a:off x="776388" y="7949885"/>
            <a:ext cx="585521" cy="33892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17" name="Text Placeholder 16"/>
          <p:cNvSpPr>
            <a:spLocks noGrp="1"/>
          </p:cNvSpPr>
          <p:nvPr userDrawn="1">
            <p:ph type="body" sz="quarter" idx="11"/>
          </p:nvPr>
        </p:nvSpPr>
        <p:spPr>
          <a:xfrm>
            <a:off x="827842" y="4032606"/>
            <a:ext cx="6928365" cy="476280"/>
          </a:xfrm>
        </p:spPr>
        <p:txBody>
          <a:bodyPr>
            <a:spAutoFit/>
          </a:bodyPr>
          <a:lstStyle>
            <a:lvl1pPr marL="0" indent="0">
              <a:buNone/>
              <a:defRPr>
                <a:solidFill>
                  <a:schemeClr val="accent2"/>
                </a:solidFill>
              </a:defRPr>
            </a:lvl1pPr>
            <a:lvl2pPr marL="777221" indent="0">
              <a:buNone/>
              <a:defRPr>
                <a:solidFill>
                  <a:schemeClr val="accent2"/>
                </a:solidFill>
              </a:defRPr>
            </a:lvl2pPr>
            <a:lvl3pPr marL="1554442" indent="0">
              <a:buNone/>
              <a:defRPr>
                <a:solidFill>
                  <a:schemeClr val="accent2"/>
                </a:solidFill>
              </a:defRPr>
            </a:lvl3pPr>
            <a:lvl4pPr marL="2331663" indent="0">
              <a:buNone/>
              <a:defRPr>
                <a:solidFill>
                  <a:schemeClr val="accent2"/>
                </a:solidFill>
              </a:defRPr>
            </a:lvl4pPr>
            <a:lvl5pPr marL="3108882" indent="0">
              <a:buNone/>
              <a:defRPr>
                <a:solidFill>
                  <a:schemeClr val="accent2"/>
                </a:solidFill>
              </a:defRPr>
            </a:lvl5pPr>
          </a:lstStyle>
          <a:p>
            <a:pPr lvl="0"/>
            <a:r>
              <a:rPr lang="en-US"/>
              <a:t>Click to edit Master text styles</a:t>
            </a:r>
          </a:p>
        </p:txBody>
      </p:sp>
      <p:sp>
        <p:nvSpPr>
          <p:cNvPr id="18" name="Text Placeholder 38"/>
          <p:cNvSpPr>
            <a:spLocks noGrp="1"/>
          </p:cNvSpPr>
          <p:nvPr userDrawn="1">
            <p:ph type="body" sz="quarter" idx="12"/>
          </p:nvPr>
        </p:nvSpPr>
        <p:spPr>
          <a:xfrm>
            <a:off x="827842" y="6331391"/>
            <a:ext cx="2804980" cy="358556"/>
          </a:xfrm>
        </p:spPr>
        <p:txBody>
          <a:bodyPr>
            <a:spAutoFit/>
          </a:bodyPr>
          <a:lstStyle>
            <a:lvl1pPr marL="0" indent="0">
              <a:buNone/>
              <a:defRPr sz="1530">
                <a:solidFill>
                  <a:schemeClr val="bg1"/>
                </a:solidFill>
              </a:defRPr>
            </a:lvl1pPr>
            <a:lvl2pPr marL="777221" indent="0">
              <a:buNone/>
              <a:defRPr sz="1530"/>
            </a:lvl2pPr>
            <a:lvl3pPr marL="1554442" indent="0">
              <a:buNone/>
              <a:defRPr sz="1530"/>
            </a:lvl3pPr>
            <a:lvl4pPr marL="2331663" indent="0">
              <a:buNone/>
              <a:defRPr sz="1530"/>
            </a:lvl4pPr>
            <a:lvl5pPr marL="3108882" indent="0">
              <a:buNone/>
              <a:defRPr sz="1530"/>
            </a:lvl5pPr>
          </a:lstStyle>
          <a:p>
            <a:pPr lvl="0"/>
            <a:r>
              <a:rPr lang="en-US"/>
              <a:t>Click to edit Master text styles</a:t>
            </a: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69149" y="8987428"/>
            <a:ext cx="1413158" cy="491105"/>
          </a:xfrm>
          <a:prstGeom prst="rect">
            <a:avLst/>
          </a:prstGeom>
        </p:spPr>
      </p:pic>
    </p:spTree>
    <p:extLst>
      <p:ext uri="{BB962C8B-B14F-4D97-AF65-F5344CB8AC3E}">
        <p14:creationId xmlns:p14="http://schemas.microsoft.com/office/powerpoint/2010/main" val="2178109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0" name="Rectangle 9"/>
          <p:cNvSpPr/>
          <p:nvPr/>
        </p:nvSpPr>
        <p:spPr>
          <a:xfrm>
            <a:off x="0" y="1"/>
            <a:ext cx="15544800" cy="527755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11" name="Isosceles Triangle 10"/>
          <p:cNvSpPr/>
          <p:nvPr/>
        </p:nvSpPr>
        <p:spPr>
          <a:xfrm rot="10800000">
            <a:off x="1011621" y="5267208"/>
            <a:ext cx="585521" cy="33892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2" name="Title 1"/>
          <p:cNvSpPr>
            <a:spLocks noGrp="1"/>
          </p:cNvSpPr>
          <p:nvPr userDrawn="1">
            <p:ph type="ctrTitle"/>
          </p:nvPr>
        </p:nvSpPr>
        <p:spPr>
          <a:xfrm>
            <a:off x="788035" y="3124625"/>
            <a:ext cx="13213080" cy="2156037"/>
          </a:xfrm>
        </p:spPr>
        <p:txBody>
          <a:bodyPr>
            <a:normAutofit/>
          </a:bodyPr>
          <a:lstStyle>
            <a:lvl1pPr>
              <a:defRPr sz="5610"/>
            </a:lvl1pPr>
          </a:lstStyle>
          <a:p>
            <a:r>
              <a:rPr lang="en-US"/>
              <a:t>Click to edit Master title style</a:t>
            </a:r>
          </a:p>
        </p:txBody>
      </p:sp>
      <p:sp>
        <p:nvSpPr>
          <p:cNvPr id="3" name="Subtitle 2"/>
          <p:cNvSpPr>
            <a:spLocks noGrp="1"/>
          </p:cNvSpPr>
          <p:nvPr userDrawn="1">
            <p:ph type="subTitle" idx="1"/>
          </p:nvPr>
        </p:nvSpPr>
        <p:spPr>
          <a:xfrm>
            <a:off x="1288203" y="5989507"/>
            <a:ext cx="10881360" cy="2570480"/>
          </a:xfrm>
        </p:spPr>
        <p:txBody>
          <a:bodyPr lIns="0">
            <a:normAutofit/>
          </a:bodyPr>
          <a:lstStyle>
            <a:lvl1pPr marL="0" indent="0" algn="l">
              <a:buNone/>
              <a:defRPr sz="3060">
                <a:solidFill>
                  <a:schemeClr val="bg1">
                    <a:lumMod val="50000"/>
                  </a:schemeClr>
                </a:solidFill>
              </a:defRPr>
            </a:lvl1pPr>
            <a:lvl2pPr marL="777221" indent="0" algn="ctr">
              <a:buNone/>
              <a:defRPr>
                <a:solidFill>
                  <a:schemeClr val="tx1">
                    <a:tint val="75000"/>
                  </a:schemeClr>
                </a:solidFill>
              </a:defRPr>
            </a:lvl2pPr>
            <a:lvl3pPr marL="1554442" indent="0" algn="ctr">
              <a:buNone/>
              <a:defRPr>
                <a:solidFill>
                  <a:schemeClr val="tx1">
                    <a:tint val="75000"/>
                  </a:schemeClr>
                </a:solidFill>
              </a:defRPr>
            </a:lvl3pPr>
            <a:lvl4pPr marL="2331661" indent="0" algn="ctr">
              <a:buNone/>
              <a:defRPr>
                <a:solidFill>
                  <a:schemeClr val="tx1">
                    <a:tint val="75000"/>
                  </a:schemeClr>
                </a:solidFill>
              </a:defRPr>
            </a:lvl4pPr>
            <a:lvl5pPr marL="3108882" indent="0" algn="ctr">
              <a:buNone/>
              <a:defRPr>
                <a:solidFill>
                  <a:schemeClr val="tx1">
                    <a:tint val="75000"/>
                  </a:schemeClr>
                </a:solidFill>
              </a:defRPr>
            </a:lvl5pPr>
            <a:lvl6pPr marL="3886103" indent="0" algn="ctr">
              <a:buNone/>
              <a:defRPr>
                <a:solidFill>
                  <a:schemeClr val="tx1">
                    <a:tint val="75000"/>
                  </a:schemeClr>
                </a:solidFill>
              </a:defRPr>
            </a:lvl6pPr>
            <a:lvl7pPr marL="4663324" indent="0" algn="ctr">
              <a:buNone/>
              <a:defRPr>
                <a:solidFill>
                  <a:schemeClr val="tx1">
                    <a:tint val="75000"/>
                  </a:schemeClr>
                </a:solidFill>
              </a:defRPr>
            </a:lvl7pPr>
            <a:lvl8pPr marL="5440544" indent="0" algn="ctr">
              <a:buNone/>
              <a:defRPr>
                <a:solidFill>
                  <a:schemeClr val="tx1">
                    <a:tint val="75000"/>
                  </a:schemeClr>
                </a:solidFill>
              </a:defRPr>
            </a:lvl8pPr>
            <a:lvl9pPr marL="6217764" indent="0" algn="ctr">
              <a:buNone/>
              <a:defRPr>
                <a:solidFill>
                  <a:schemeClr val="tx1">
                    <a:tint val="75000"/>
                  </a:schemeClr>
                </a:solidFill>
              </a:defRPr>
            </a:lvl9pPr>
          </a:lstStyle>
          <a:p>
            <a:r>
              <a:rPr lang="en-US"/>
              <a:t>Click to edit Master subtitle style</a:t>
            </a:r>
            <a:endParaRPr lang="en-US" dirty="0"/>
          </a:p>
        </p:txBody>
      </p:sp>
      <p:sp>
        <p:nvSpPr>
          <p:cNvPr id="6" name="Slide Number Placeholder 5"/>
          <p:cNvSpPr>
            <a:spLocks noGrp="1"/>
          </p:cNvSpPr>
          <p:nvPr userDrawn="1">
            <p:ph type="sldNum" sz="quarter" idx="12"/>
          </p:nvPr>
        </p:nvSpPr>
        <p:spPr/>
        <p:txBody>
          <a:bodyPr/>
          <a:lstStyle/>
          <a:p>
            <a:fld id="{1902FF55-6BA3-2549-810D-37FAAD38ECA7}" type="slidenum">
              <a:rPr lang="en-US" smtClean="0"/>
              <a:t>‹#›</a:t>
            </a:fld>
            <a:endParaRPr lang="en-US"/>
          </a:p>
        </p:txBody>
      </p:sp>
      <p:sp>
        <p:nvSpPr>
          <p:cNvPr id="8" name="Text Placeholder 7"/>
          <p:cNvSpPr>
            <a:spLocks noGrp="1"/>
          </p:cNvSpPr>
          <p:nvPr userDrawn="1">
            <p:ph type="body" sz="quarter" idx="13" hasCustomPrompt="1"/>
          </p:nvPr>
        </p:nvSpPr>
        <p:spPr>
          <a:xfrm>
            <a:off x="1296248" y="9651648"/>
            <a:ext cx="11795312" cy="204637"/>
          </a:xfrm>
        </p:spPr>
        <p:txBody>
          <a:bodyPr lIns="0" tIns="0" rIns="0" bIns="0" anchor="b" anchorCtr="0">
            <a:noAutofit/>
          </a:bodyPr>
          <a:lstStyle>
            <a:lvl1pPr marL="0" indent="0">
              <a:lnSpc>
                <a:spcPct val="85000"/>
              </a:lnSpc>
              <a:spcBef>
                <a:spcPts val="510"/>
              </a:spcBef>
              <a:buNone/>
              <a:defRPr sz="1403" i="0">
                <a:solidFill>
                  <a:schemeClr val="bg1">
                    <a:lumMod val="50000"/>
                  </a:schemeClr>
                </a:solidFill>
              </a:defRPr>
            </a:lvl1pPr>
            <a:lvl2pPr marL="485762" indent="0">
              <a:lnSpc>
                <a:spcPct val="85000"/>
              </a:lnSpc>
              <a:spcBef>
                <a:spcPts val="510"/>
              </a:spcBef>
              <a:buNone/>
              <a:defRPr sz="1403" i="1"/>
            </a:lvl2pPr>
            <a:lvl3pPr marL="971526" indent="0">
              <a:lnSpc>
                <a:spcPct val="85000"/>
              </a:lnSpc>
              <a:spcBef>
                <a:spcPts val="510"/>
              </a:spcBef>
              <a:buNone/>
              <a:defRPr sz="1403" i="1"/>
            </a:lvl3pPr>
            <a:lvl4pPr marL="1457288" indent="0">
              <a:lnSpc>
                <a:spcPct val="85000"/>
              </a:lnSpc>
              <a:spcBef>
                <a:spcPts val="510"/>
              </a:spcBef>
              <a:buNone/>
              <a:defRPr sz="1403" i="1"/>
            </a:lvl4pPr>
            <a:lvl5pPr marL="1943052" indent="0">
              <a:lnSpc>
                <a:spcPct val="85000"/>
              </a:lnSpc>
              <a:spcBef>
                <a:spcPts val="510"/>
              </a:spcBef>
              <a:buNone/>
              <a:defRPr sz="1403" i="1"/>
            </a:lvl5pPr>
          </a:lstStyle>
          <a:p>
            <a:pPr lvl="0"/>
            <a:r>
              <a:rPr lang="en-US" dirty="0"/>
              <a:t>Click to edit footnote</a:t>
            </a:r>
          </a:p>
        </p:txBody>
      </p:sp>
      <p:sp>
        <p:nvSpPr>
          <p:cNvPr id="5" name="Rectangle 4"/>
          <p:cNvSpPr/>
          <p:nvPr userDrawn="1"/>
        </p:nvSpPr>
        <p:spPr>
          <a:xfrm>
            <a:off x="0" y="9010652"/>
            <a:ext cx="15544800" cy="106870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ndParaRPr>
          </a:p>
        </p:txBody>
      </p:sp>
    </p:spTree>
    <p:extLst>
      <p:ext uri="{BB962C8B-B14F-4D97-AF65-F5344CB8AC3E}">
        <p14:creationId xmlns:p14="http://schemas.microsoft.com/office/powerpoint/2010/main" val="18134774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20420" y="2263432"/>
            <a:ext cx="13842248" cy="6721609"/>
          </a:xfrm>
        </p:spPr>
        <p:txBody>
          <a:bodyPr lIns="0"/>
          <a:lstStyle>
            <a:lvl1pPr marL="0" indent="0">
              <a:buNone/>
              <a:defRPr sz="3060" b="0" i="0">
                <a:solidFill>
                  <a:schemeClr val="accent1"/>
                </a:solidFill>
                <a:latin typeface="Arial" charset="0"/>
                <a:cs typeface="Arial"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525359" y="9435533"/>
            <a:ext cx="606247" cy="622867"/>
          </a:xfrm>
        </p:spPr>
        <p:txBody>
          <a:bodyPr/>
          <a:lstStyle/>
          <a:p>
            <a:fld id="{DE10C7D5-177D-4F4F-A313-CDE313700CD0}" type="slidenum">
              <a:rPr lang="en-US" smtClean="0"/>
              <a:pPr/>
              <a:t>‹#›</a:t>
            </a:fld>
            <a:endParaRPr lang="en-US" dirty="0"/>
          </a:p>
        </p:txBody>
      </p:sp>
      <p:sp>
        <p:nvSpPr>
          <p:cNvPr id="8" name="Text Placeholder 7"/>
          <p:cNvSpPr>
            <a:spLocks noGrp="1"/>
          </p:cNvSpPr>
          <p:nvPr>
            <p:ph type="body" sz="quarter" idx="13" hasCustomPrompt="1"/>
          </p:nvPr>
        </p:nvSpPr>
        <p:spPr>
          <a:xfrm>
            <a:off x="1296248" y="9651648"/>
            <a:ext cx="11795312" cy="204637"/>
          </a:xfrm>
        </p:spPr>
        <p:txBody>
          <a:bodyPr lIns="0" tIns="0" rIns="0" bIns="0" anchor="b" anchorCtr="0">
            <a:noAutofit/>
          </a:bodyPr>
          <a:lstStyle>
            <a:lvl1pPr marL="0" indent="0">
              <a:lnSpc>
                <a:spcPct val="85000"/>
              </a:lnSpc>
              <a:spcBef>
                <a:spcPts val="510"/>
              </a:spcBef>
              <a:buNone/>
              <a:defRPr sz="1403" i="0">
                <a:solidFill>
                  <a:schemeClr val="bg1">
                    <a:lumMod val="50000"/>
                  </a:schemeClr>
                </a:solidFill>
              </a:defRPr>
            </a:lvl1pPr>
            <a:lvl2pPr marL="485762" indent="0">
              <a:lnSpc>
                <a:spcPct val="85000"/>
              </a:lnSpc>
              <a:spcBef>
                <a:spcPts val="510"/>
              </a:spcBef>
              <a:buNone/>
              <a:defRPr sz="1403" i="1"/>
            </a:lvl2pPr>
            <a:lvl3pPr marL="971526" indent="0">
              <a:lnSpc>
                <a:spcPct val="85000"/>
              </a:lnSpc>
              <a:spcBef>
                <a:spcPts val="510"/>
              </a:spcBef>
              <a:buNone/>
              <a:defRPr sz="1403" i="1"/>
            </a:lvl3pPr>
            <a:lvl4pPr marL="1457288" indent="0">
              <a:lnSpc>
                <a:spcPct val="85000"/>
              </a:lnSpc>
              <a:spcBef>
                <a:spcPts val="510"/>
              </a:spcBef>
              <a:buNone/>
              <a:defRPr sz="1403" i="1"/>
            </a:lvl4pPr>
            <a:lvl5pPr marL="1943052" indent="0">
              <a:lnSpc>
                <a:spcPct val="85000"/>
              </a:lnSpc>
              <a:spcBef>
                <a:spcPts val="510"/>
              </a:spcBef>
              <a:buNone/>
              <a:defRPr sz="1403" i="1"/>
            </a:lvl5pPr>
          </a:lstStyle>
          <a:p>
            <a:pPr lvl="0"/>
            <a:r>
              <a:rPr lang="en-US" dirty="0"/>
              <a:t>Click to edit footnote</a:t>
            </a:r>
          </a:p>
        </p:txBody>
      </p:sp>
      <p:grpSp>
        <p:nvGrpSpPr>
          <p:cNvPr id="9" name="Group 8"/>
          <p:cNvGrpSpPr/>
          <p:nvPr userDrawn="1"/>
        </p:nvGrpSpPr>
        <p:grpSpPr>
          <a:xfrm>
            <a:off x="0" y="2"/>
            <a:ext cx="15544800" cy="1800992"/>
            <a:chOff x="0" y="-87955"/>
            <a:chExt cx="12192000" cy="1116318"/>
          </a:xfrm>
          <a:solidFill>
            <a:schemeClr val="accent1"/>
          </a:solidFill>
        </p:grpSpPr>
        <p:sp>
          <p:nvSpPr>
            <p:cNvPr id="10" name="Rectangle 9"/>
            <p:cNvSpPr/>
            <p:nvPr/>
          </p:nvSpPr>
          <p:spPr>
            <a:xfrm>
              <a:off x="0" y="-87955"/>
              <a:ext cx="12192000" cy="91273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11" name="Isosceles Triangle 10"/>
            <p:cNvSpPr/>
            <p:nvPr/>
          </p:nvSpPr>
          <p:spPr>
            <a:xfrm rot="10800000">
              <a:off x="412428" y="797277"/>
              <a:ext cx="459232" cy="2310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sp>
        <p:nvSpPr>
          <p:cNvPr id="2" name="Title 1"/>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22412058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0420" y="2265600"/>
            <a:ext cx="6717548" cy="4977977"/>
          </a:xfrm>
        </p:spPr>
        <p:txBody>
          <a:bodyPr>
            <a:normAutofit/>
          </a:bodyPr>
          <a:lstStyle>
            <a:lvl1pPr marL="0" indent="0">
              <a:buNone/>
              <a:defRPr sz="3060" b="0" i="0">
                <a:latin typeface="Arial" charset="0"/>
                <a:cs typeface="Arial" charset="0"/>
              </a:defRPr>
            </a:lvl1pPr>
            <a:lvl2pPr algn="l">
              <a:defRPr sz="2550"/>
            </a:lvl2pPr>
            <a:lvl3pPr>
              <a:defRPr sz="2295"/>
            </a:lvl3pPr>
            <a:lvl4pPr>
              <a:defRPr sz="2040"/>
            </a:lvl4pPr>
            <a:lvl5pPr>
              <a:defRPr sz="2040"/>
            </a:lvl5pPr>
            <a:lvl6pPr>
              <a:defRPr sz="3060"/>
            </a:lvl6pPr>
            <a:lvl7pPr>
              <a:defRPr sz="3060"/>
            </a:lvl7pPr>
            <a:lvl8pPr>
              <a:defRPr sz="3060"/>
            </a:lvl8pPr>
            <a:lvl9pPr>
              <a:defRPr sz="30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945120" y="2265600"/>
            <a:ext cx="6717548" cy="4977977"/>
          </a:xfrm>
        </p:spPr>
        <p:txBody>
          <a:bodyPr>
            <a:normAutofit/>
          </a:bodyPr>
          <a:lstStyle>
            <a:lvl1pPr marL="0" indent="0">
              <a:buNone/>
              <a:defRPr sz="3060" b="0" i="0">
                <a:latin typeface="Arial" charset="0"/>
                <a:cs typeface="Arial" charset="0"/>
              </a:defRPr>
            </a:lvl1pPr>
            <a:lvl2pPr>
              <a:defRPr sz="2550"/>
            </a:lvl2pPr>
            <a:lvl3pPr>
              <a:defRPr sz="2295"/>
            </a:lvl3pPr>
            <a:lvl4pPr>
              <a:defRPr sz="2040"/>
            </a:lvl4pPr>
            <a:lvl5pPr>
              <a:defRPr sz="2040"/>
            </a:lvl5pPr>
            <a:lvl6pPr>
              <a:defRPr sz="3060"/>
            </a:lvl6pPr>
            <a:lvl7pPr>
              <a:defRPr sz="3060"/>
            </a:lvl7pPr>
            <a:lvl8pPr>
              <a:defRPr sz="3060"/>
            </a:lvl8pPr>
            <a:lvl9pPr>
              <a:defRPr sz="30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DE10C7D5-177D-4F4F-A313-CDE313700CD0}" type="slidenum">
              <a:rPr lang="en-US" smtClean="0"/>
              <a:pPr/>
              <a:t>‹#›</a:t>
            </a:fld>
            <a:endParaRPr lang="en-US" dirty="0"/>
          </a:p>
        </p:txBody>
      </p:sp>
      <p:sp>
        <p:nvSpPr>
          <p:cNvPr id="9" name="Text Placeholder 7"/>
          <p:cNvSpPr>
            <a:spLocks noGrp="1"/>
          </p:cNvSpPr>
          <p:nvPr>
            <p:ph type="body" sz="quarter" idx="13" hasCustomPrompt="1"/>
          </p:nvPr>
        </p:nvSpPr>
        <p:spPr>
          <a:xfrm>
            <a:off x="1296248" y="9651648"/>
            <a:ext cx="11795312" cy="204637"/>
          </a:xfrm>
        </p:spPr>
        <p:txBody>
          <a:bodyPr lIns="0" tIns="0" rIns="0" bIns="0" anchor="b" anchorCtr="0">
            <a:noAutofit/>
          </a:bodyPr>
          <a:lstStyle>
            <a:lvl1pPr marL="0" indent="0">
              <a:lnSpc>
                <a:spcPct val="85000"/>
              </a:lnSpc>
              <a:spcBef>
                <a:spcPts val="510"/>
              </a:spcBef>
              <a:buNone/>
              <a:defRPr sz="1403" i="0">
                <a:solidFill>
                  <a:schemeClr val="bg1">
                    <a:lumMod val="50000"/>
                  </a:schemeClr>
                </a:solidFill>
              </a:defRPr>
            </a:lvl1pPr>
            <a:lvl2pPr marL="485762" indent="0">
              <a:lnSpc>
                <a:spcPct val="85000"/>
              </a:lnSpc>
              <a:spcBef>
                <a:spcPts val="510"/>
              </a:spcBef>
              <a:buNone/>
              <a:defRPr sz="1403" i="1"/>
            </a:lvl2pPr>
            <a:lvl3pPr marL="971526" indent="0">
              <a:lnSpc>
                <a:spcPct val="85000"/>
              </a:lnSpc>
              <a:spcBef>
                <a:spcPts val="510"/>
              </a:spcBef>
              <a:buNone/>
              <a:defRPr sz="1403" i="1"/>
            </a:lvl3pPr>
            <a:lvl4pPr marL="1457288" indent="0">
              <a:lnSpc>
                <a:spcPct val="85000"/>
              </a:lnSpc>
              <a:spcBef>
                <a:spcPts val="510"/>
              </a:spcBef>
              <a:buNone/>
              <a:defRPr sz="1403" i="1"/>
            </a:lvl4pPr>
            <a:lvl5pPr marL="1943052" indent="0">
              <a:lnSpc>
                <a:spcPct val="85000"/>
              </a:lnSpc>
              <a:spcBef>
                <a:spcPts val="510"/>
              </a:spcBef>
              <a:buNone/>
              <a:defRPr sz="1403" i="1"/>
            </a:lvl5pPr>
          </a:lstStyle>
          <a:p>
            <a:pPr lvl="0"/>
            <a:r>
              <a:rPr lang="en-US" dirty="0"/>
              <a:t>Click to edit footnote</a:t>
            </a:r>
          </a:p>
        </p:txBody>
      </p:sp>
      <p:grpSp>
        <p:nvGrpSpPr>
          <p:cNvPr id="14" name="Group 13"/>
          <p:cNvGrpSpPr/>
          <p:nvPr userDrawn="1"/>
        </p:nvGrpSpPr>
        <p:grpSpPr>
          <a:xfrm>
            <a:off x="0" y="2"/>
            <a:ext cx="15544800" cy="1800992"/>
            <a:chOff x="0" y="-87955"/>
            <a:chExt cx="12192000" cy="1116318"/>
          </a:xfrm>
          <a:solidFill>
            <a:schemeClr val="accent1"/>
          </a:solidFill>
        </p:grpSpPr>
        <p:sp>
          <p:nvSpPr>
            <p:cNvPr id="15" name="Rectangle 14"/>
            <p:cNvSpPr/>
            <p:nvPr/>
          </p:nvSpPr>
          <p:spPr>
            <a:xfrm>
              <a:off x="0" y="-87955"/>
              <a:ext cx="12192000" cy="91273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16" name="Isosceles Triangle 15"/>
            <p:cNvSpPr/>
            <p:nvPr/>
          </p:nvSpPr>
          <p:spPr>
            <a:xfrm rot="10800000">
              <a:off x="412428" y="797277"/>
              <a:ext cx="459232" cy="2310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517182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 Photo">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8605" y="2265455"/>
            <a:ext cx="10784205" cy="4977977"/>
          </a:xfrm>
        </p:spPr>
        <p:txBody>
          <a:bodyPr>
            <a:normAutofit/>
          </a:bodyPr>
          <a:lstStyle>
            <a:lvl1pPr marL="0" indent="0">
              <a:buNone/>
              <a:defRPr sz="3060" b="0" i="0">
                <a:latin typeface="Arial" charset="0"/>
                <a:cs typeface="Arial" charset="0"/>
              </a:defRPr>
            </a:lvl1pPr>
            <a:lvl2pPr algn="l">
              <a:defRPr sz="2550"/>
            </a:lvl2pPr>
            <a:lvl3pPr>
              <a:defRPr sz="2295"/>
            </a:lvl3pPr>
            <a:lvl4pPr>
              <a:defRPr sz="2040"/>
            </a:lvl4pPr>
            <a:lvl5pPr>
              <a:defRPr sz="2040"/>
            </a:lvl5pPr>
            <a:lvl6pPr>
              <a:defRPr sz="3060"/>
            </a:lvl6pPr>
            <a:lvl7pPr>
              <a:defRPr sz="3060"/>
            </a:lvl7pPr>
            <a:lvl8pPr>
              <a:defRPr sz="3060"/>
            </a:lvl8pPr>
            <a:lvl9pPr>
              <a:defRPr sz="30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DE10C7D5-177D-4F4F-A313-CDE313700CD0}" type="slidenum">
              <a:rPr lang="en-US" smtClean="0"/>
              <a:pPr/>
              <a:t>‹#›</a:t>
            </a:fld>
            <a:endParaRPr lang="en-US" dirty="0"/>
          </a:p>
        </p:txBody>
      </p:sp>
      <p:sp>
        <p:nvSpPr>
          <p:cNvPr id="9" name="Text Placeholder 7"/>
          <p:cNvSpPr>
            <a:spLocks noGrp="1"/>
          </p:cNvSpPr>
          <p:nvPr>
            <p:ph type="body" sz="quarter" idx="13" hasCustomPrompt="1"/>
          </p:nvPr>
        </p:nvSpPr>
        <p:spPr>
          <a:xfrm>
            <a:off x="1296248" y="9651648"/>
            <a:ext cx="11795312" cy="204637"/>
          </a:xfrm>
        </p:spPr>
        <p:txBody>
          <a:bodyPr lIns="0" tIns="0" rIns="0" bIns="0" anchor="b" anchorCtr="0">
            <a:noAutofit/>
          </a:bodyPr>
          <a:lstStyle>
            <a:lvl1pPr marL="0" indent="0">
              <a:lnSpc>
                <a:spcPct val="85000"/>
              </a:lnSpc>
              <a:spcBef>
                <a:spcPts val="510"/>
              </a:spcBef>
              <a:buNone/>
              <a:defRPr sz="1403" i="0">
                <a:solidFill>
                  <a:schemeClr val="bg1">
                    <a:lumMod val="50000"/>
                  </a:schemeClr>
                </a:solidFill>
              </a:defRPr>
            </a:lvl1pPr>
            <a:lvl2pPr marL="485762" indent="0">
              <a:lnSpc>
                <a:spcPct val="85000"/>
              </a:lnSpc>
              <a:spcBef>
                <a:spcPts val="510"/>
              </a:spcBef>
              <a:buNone/>
              <a:defRPr sz="1403" i="1"/>
            </a:lvl2pPr>
            <a:lvl3pPr marL="971526" indent="0">
              <a:lnSpc>
                <a:spcPct val="85000"/>
              </a:lnSpc>
              <a:spcBef>
                <a:spcPts val="510"/>
              </a:spcBef>
              <a:buNone/>
              <a:defRPr sz="1403" i="1"/>
            </a:lvl3pPr>
            <a:lvl4pPr marL="1457288" indent="0">
              <a:lnSpc>
                <a:spcPct val="85000"/>
              </a:lnSpc>
              <a:spcBef>
                <a:spcPts val="510"/>
              </a:spcBef>
              <a:buNone/>
              <a:defRPr sz="1403" i="1"/>
            </a:lvl4pPr>
            <a:lvl5pPr marL="1943052" indent="0">
              <a:lnSpc>
                <a:spcPct val="85000"/>
              </a:lnSpc>
              <a:spcBef>
                <a:spcPts val="510"/>
              </a:spcBef>
              <a:buNone/>
              <a:defRPr sz="1403" i="1"/>
            </a:lvl5pPr>
          </a:lstStyle>
          <a:p>
            <a:pPr lvl="0"/>
            <a:r>
              <a:rPr lang="en-US" dirty="0"/>
              <a:t>Click to edit footnote</a:t>
            </a:r>
          </a:p>
        </p:txBody>
      </p:sp>
      <p:grpSp>
        <p:nvGrpSpPr>
          <p:cNvPr id="14" name="Group 13"/>
          <p:cNvGrpSpPr/>
          <p:nvPr userDrawn="1"/>
        </p:nvGrpSpPr>
        <p:grpSpPr>
          <a:xfrm>
            <a:off x="0" y="2"/>
            <a:ext cx="15544800" cy="1800992"/>
            <a:chOff x="0" y="-87955"/>
            <a:chExt cx="12192000" cy="1116318"/>
          </a:xfrm>
          <a:solidFill>
            <a:schemeClr val="accent1"/>
          </a:solidFill>
        </p:grpSpPr>
        <p:sp>
          <p:nvSpPr>
            <p:cNvPr id="15" name="Rectangle 14"/>
            <p:cNvSpPr/>
            <p:nvPr/>
          </p:nvSpPr>
          <p:spPr>
            <a:xfrm>
              <a:off x="0" y="-87955"/>
              <a:ext cx="12192000" cy="91273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16" name="Isosceles Triangle 15"/>
            <p:cNvSpPr/>
            <p:nvPr/>
          </p:nvSpPr>
          <p:spPr>
            <a:xfrm rot="10800000">
              <a:off x="412428" y="797277"/>
              <a:ext cx="459232" cy="2310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sp>
        <p:nvSpPr>
          <p:cNvPr id="2" name="Title 1"/>
          <p:cNvSpPr>
            <a:spLocks noGrp="1"/>
          </p:cNvSpPr>
          <p:nvPr>
            <p:ph type="title"/>
          </p:nvPr>
        </p:nvSpPr>
        <p:spPr/>
        <p:txBody>
          <a:bodyPr/>
          <a:lstStyle/>
          <a:p>
            <a:r>
              <a:rPr lang="en-US"/>
              <a:t>Click to edit Master title style</a:t>
            </a:r>
          </a:p>
        </p:txBody>
      </p:sp>
      <p:sp>
        <p:nvSpPr>
          <p:cNvPr id="6" name="Picture Placeholder 5"/>
          <p:cNvSpPr>
            <a:spLocks noGrp="1"/>
          </p:cNvSpPr>
          <p:nvPr>
            <p:ph type="pic" sz="quarter" idx="14"/>
          </p:nvPr>
        </p:nvSpPr>
        <p:spPr>
          <a:xfrm>
            <a:off x="12635865" y="1472537"/>
            <a:ext cx="2908935" cy="7961998"/>
          </a:xfrm>
        </p:spPr>
        <p:txBody>
          <a:bodyPr/>
          <a:lstStyle/>
          <a:p>
            <a:r>
              <a:rPr lang="en-US"/>
              <a:t>Click icon to add picture</a:t>
            </a:r>
          </a:p>
        </p:txBody>
      </p:sp>
    </p:spTree>
    <p:extLst>
      <p:ext uri="{BB962C8B-B14F-4D97-AF65-F5344CB8AC3E}">
        <p14:creationId xmlns:p14="http://schemas.microsoft.com/office/powerpoint/2010/main" val="41595620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Photo - Blu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8605" y="3390054"/>
            <a:ext cx="10784205" cy="3853378"/>
          </a:xfrm>
        </p:spPr>
        <p:txBody>
          <a:bodyPr>
            <a:normAutofit/>
          </a:bodyPr>
          <a:lstStyle>
            <a:lvl1pPr marL="0" indent="0">
              <a:buNone/>
              <a:defRPr sz="3570" b="0" i="0">
                <a:solidFill>
                  <a:schemeClr val="accent2"/>
                </a:solidFill>
                <a:latin typeface="Arial" charset="0"/>
                <a:cs typeface="Arial" charset="0"/>
              </a:defRPr>
            </a:lvl1pPr>
            <a:lvl2pPr algn="l">
              <a:defRPr sz="2550"/>
            </a:lvl2pPr>
            <a:lvl3pPr>
              <a:defRPr sz="2295"/>
            </a:lvl3pPr>
            <a:lvl4pPr>
              <a:defRPr sz="2040"/>
            </a:lvl4pPr>
            <a:lvl5pPr>
              <a:defRPr sz="2040"/>
            </a:lvl5pPr>
            <a:lvl6pPr>
              <a:defRPr sz="3060"/>
            </a:lvl6pPr>
            <a:lvl7pPr>
              <a:defRPr sz="3060"/>
            </a:lvl7pPr>
            <a:lvl8pPr>
              <a:defRPr sz="3060"/>
            </a:lvl8pPr>
            <a:lvl9pPr>
              <a:defRPr sz="30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DE10C7D5-177D-4F4F-A313-CDE313700CD0}" type="slidenum">
              <a:rPr lang="en-US" smtClean="0"/>
              <a:pPr/>
              <a:t>‹#›</a:t>
            </a:fld>
            <a:endParaRPr lang="en-US" dirty="0"/>
          </a:p>
        </p:txBody>
      </p:sp>
      <p:sp>
        <p:nvSpPr>
          <p:cNvPr id="9" name="Text Placeholder 7"/>
          <p:cNvSpPr>
            <a:spLocks noGrp="1"/>
          </p:cNvSpPr>
          <p:nvPr>
            <p:ph type="body" sz="quarter" idx="13" hasCustomPrompt="1"/>
          </p:nvPr>
        </p:nvSpPr>
        <p:spPr>
          <a:xfrm>
            <a:off x="1296248" y="9651648"/>
            <a:ext cx="11795312" cy="204637"/>
          </a:xfrm>
        </p:spPr>
        <p:txBody>
          <a:bodyPr lIns="0" tIns="0" rIns="0" bIns="0" anchor="b" anchorCtr="0">
            <a:noAutofit/>
          </a:bodyPr>
          <a:lstStyle>
            <a:lvl1pPr marL="0" indent="0">
              <a:lnSpc>
                <a:spcPct val="85000"/>
              </a:lnSpc>
              <a:spcBef>
                <a:spcPts val="510"/>
              </a:spcBef>
              <a:buNone/>
              <a:defRPr sz="1403" i="0">
                <a:solidFill>
                  <a:schemeClr val="bg1">
                    <a:lumMod val="50000"/>
                  </a:schemeClr>
                </a:solidFill>
              </a:defRPr>
            </a:lvl1pPr>
            <a:lvl2pPr marL="485762" indent="0">
              <a:lnSpc>
                <a:spcPct val="85000"/>
              </a:lnSpc>
              <a:spcBef>
                <a:spcPts val="510"/>
              </a:spcBef>
              <a:buNone/>
              <a:defRPr sz="1403" i="1"/>
            </a:lvl2pPr>
            <a:lvl3pPr marL="971526" indent="0">
              <a:lnSpc>
                <a:spcPct val="85000"/>
              </a:lnSpc>
              <a:spcBef>
                <a:spcPts val="510"/>
              </a:spcBef>
              <a:buNone/>
              <a:defRPr sz="1403" i="1"/>
            </a:lvl3pPr>
            <a:lvl4pPr marL="1457288" indent="0">
              <a:lnSpc>
                <a:spcPct val="85000"/>
              </a:lnSpc>
              <a:spcBef>
                <a:spcPts val="510"/>
              </a:spcBef>
              <a:buNone/>
              <a:defRPr sz="1403" i="1"/>
            </a:lvl4pPr>
            <a:lvl5pPr marL="1943052" indent="0">
              <a:lnSpc>
                <a:spcPct val="85000"/>
              </a:lnSpc>
              <a:spcBef>
                <a:spcPts val="510"/>
              </a:spcBef>
              <a:buNone/>
              <a:defRPr sz="1403" i="1"/>
            </a:lvl5pPr>
          </a:lstStyle>
          <a:p>
            <a:pPr lvl="0"/>
            <a:r>
              <a:rPr lang="en-US" dirty="0"/>
              <a:t>Click to edit footnote</a:t>
            </a:r>
          </a:p>
        </p:txBody>
      </p:sp>
      <p:grpSp>
        <p:nvGrpSpPr>
          <p:cNvPr id="14" name="Group 13"/>
          <p:cNvGrpSpPr/>
          <p:nvPr userDrawn="1"/>
        </p:nvGrpSpPr>
        <p:grpSpPr>
          <a:xfrm>
            <a:off x="0" y="2"/>
            <a:ext cx="15544800" cy="1800992"/>
            <a:chOff x="0" y="-87955"/>
            <a:chExt cx="12192000" cy="1116318"/>
          </a:xfrm>
          <a:solidFill>
            <a:schemeClr val="accent1"/>
          </a:solidFill>
        </p:grpSpPr>
        <p:sp>
          <p:nvSpPr>
            <p:cNvPr id="15" name="Rectangle 14"/>
            <p:cNvSpPr/>
            <p:nvPr/>
          </p:nvSpPr>
          <p:spPr>
            <a:xfrm>
              <a:off x="0" y="-87955"/>
              <a:ext cx="12192000" cy="91273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16" name="Isosceles Triangle 15"/>
            <p:cNvSpPr/>
            <p:nvPr/>
          </p:nvSpPr>
          <p:spPr>
            <a:xfrm rot="10800000">
              <a:off x="412428" y="797277"/>
              <a:ext cx="459232" cy="2310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sp>
        <p:nvSpPr>
          <p:cNvPr id="2" name="Title 1"/>
          <p:cNvSpPr>
            <a:spLocks noGrp="1"/>
          </p:cNvSpPr>
          <p:nvPr>
            <p:ph type="title"/>
          </p:nvPr>
        </p:nvSpPr>
        <p:spPr/>
        <p:txBody>
          <a:bodyPr/>
          <a:lstStyle/>
          <a:p>
            <a:r>
              <a:rPr lang="en-US"/>
              <a:t>Click to edit Master title style</a:t>
            </a:r>
          </a:p>
        </p:txBody>
      </p:sp>
      <p:sp>
        <p:nvSpPr>
          <p:cNvPr id="6" name="Picture Placeholder 5"/>
          <p:cNvSpPr>
            <a:spLocks noGrp="1"/>
          </p:cNvSpPr>
          <p:nvPr>
            <p:ph type="pic" sz="quarter" idx="14"/>
          </p:nvPr>
        </p:nvSpPr>
        <p:spPr>
          <a:xfrm>
            <a:off x="12635865" y="1472537"/>
            <a:ext cx="2908935" cy="7961998"/>
          </a:xfrm>
        </p:spPr>
        <p:txBody>
          <a:bodyPr/>
          <a:lstStyle/>
          <a:p>
            <a:r>
              <a:rPr lang="en-US"/>
              <a:t>Click icon to add picture</a:t>
            </a:r>
          </a:p>
        </p:txBody>
      </p:sp>
    </p:spTree>
    <p:extLst>
      <p:ext uri="{BB962C8B-B14F-4D97-AF65-F5344CB8AC3E}">
        <p14:creationId xmlns:p14="http://schemas.microsoft.com/office/powerpoint/2010/main" val="21313322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and Photo 3">
    <p:spTree>
      <p:nvGrpSpPr>
        <p:cNvPr id="1" name=""/>
        <p:cNvGrpSpPr/>
        <p:nvPr/>
      </p:nvGrpSpPr>
      <p:grpSpPr>
        <a:xfrm>
          <a:off x="0" y="0"/>
          <a:ext cx="0" cy="0"/>
          <a:chOff x="0" y="0"/>
          <a:chExt cx="0" cy="0"/>
        </a:xfrm>
      </p:grpSpPr>
      <p:grpSp>
        <p:nvGrpSpPr>
          <p:cNvPr id="4" name="Group 3"/>
          <p:cNvGrpSpPr/>
          <p:nvPr userDrawn="1"/>
        </p:nvGrpSpPr>
        <p:grpSpPr>
          <a:xfrm>
            <a:off x="0" y="2"/>
            <a:ext cx="15544800" cy="1800992"/>
            <a:chOff x="0" y="-87955"/>
            <a:chExt cx="12192000" cy="1116318"/>
          </a:xfrm>
          <a:solidFill>
            <a:schemeClr val="accent1"/>
          </a:solidFill>
        </p:grpSpPr>
        <p:sp>
          <p:nvSpPr>
            <p:cNvPr id="5" name="Rectangle 4"/>
            <p:cNvSpPr/>
            <p:nvPr/>
          </p:nvSpPr>
          <p:spPr>
            <a:xfrm>
              <a:off x="0" y="-87955"/>
              <a:ext cx="12192000" cy="91273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6" name="Isosceles Triangle 10"/>
            <p:cNvSpPr/>
            <p:nvPr/>
          </p:nvSpPr>
          <p:spPr>
            <a:xfrm rot="10800000">
              <a:off x="412428" y="797277"/>
              <a:ext cx="459232" cy="2310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sp>
        <p:nvSpPr>
          <p:cNvPr id="2" name="Title 1"/>
          <p:cNvSpPr>
            <a:spLocks noGrp="1"/>
          </p:cNvSpPr>
          <p:nvPr>
            <p:ph type="title"/>
          </p:nvPr>
        </p:nvSpPr>
        <p:spPr/>
        <p:txBody>
          <a:bodyPr/>
          <a:lstStyle/>
          <a:p>
            <a:r>
              <a:rPr lang="en-US"/>
              <a:t>Click to edit Master title style</a:t>
            </a:r>
          </a:p>
        </p:txBody>
      </p:sp>
      <p:sp>
        <p:nvSpPr>
          <p:cNvPr id="3" name="Slide Number Placeholder 2"/>
          <p:cNvSpPr>
            <a:spLocks noGrp="1"/>
          </p:cNvSpPr>
          <p:nvPr>
            <p:ph type="sldNum" sz="quarter" idx="10"/>
          </p:nvPr>
        </p:nvSpPr>
        <p:spPr/>
        <p:txBody>
          <a:bodyPr/>
          <a:lstStyle/>
          <a:p>
            <a:fld id="{DE10C7D5-177D-4F4F-A313-CDE313700CD0}" type="slidenum">
              <a:rPr lang="en-US" smtClean="0"/>
              <a:pPr/>
              <a:t>‹#›</a:t>
            </a:fld>
            <a:endParaRPr lang="en-US" dirty="0"/>
          </a:p>
        </p:txBody>
      </p:sp>
      <p:sp>
        <p:nvSpPr>
          <p:cNvPr id="11" name="Picture Placeholder 10"/>
          <p:cNvSpPr>
            <a:spLocks noGrp="1"/>
          </p:cNvSpPr>
          <p:nvPr>
            <p:ph type="pic" sz="quarter" idx="11"/>
          </p:nvPr>
        </p:nvSpPr>
        <p:spPr>
          <a:xfrm>
            <a:off x="12630150" y="1471507"/>
            <a:ext cx="2914650" cy="7962900"/>
          </a:xfrm>
        </p:spPr>
        <p:txBody>
          <a:bodyPr/>
          <a:lstStyle/>
          <a:p>
            <a:r>
              <a:rPr lang="en-US"/>
              <a:t>Click icon to add picture</a:t>
            </a:r>
          </a:p>
        </p:txBody>
      </p:sp>
      <p:sp>
        <p:nvSpPr>
          <p:cNvPr id="21" name="Text Placeholder 12"/>
          <p:cNvSpPr>
            <a:spLocks noGrp="1"/>
          </p:cNvSpPr>
          <p:nvPr>
            <p:ph type="body" sz="quarter" idx="13"/>
          </p:nvPr>
        </p:nvSpPr>
        <p:spPr>
          <a:xfrm>
            <a:off x="1363085" y="2263433"/>
            <a:ext cx="10707385" cy="2075486"/>
          </a:xfrm>
        </p:spPr>
        <p:txBody>
          <a:bodyPr/>
          <a:lstStyle>
            <a:lvl1pPr marL="0" indent="0">
              <a:buFont typeface="+mj-lt"/>
              <a:buNone/>
              <a:defRPr sz="2805" b="1" i="0">
                <a:solidFill>
                  <a:schemeClr val="accent1"/>
                </a:solidFill>
                <a:latin typeface="Arial Bold" charset="0"/>
                <a:ea typeface="Arial Bold" charset="0"/>
                <a:cs typeface="Arial Bold" charset="0"/>
              </a:defRPr>
            </a:lvl1pPr>
            <a:lvl2pPr>
              <a:defRPr>
                <a:solidFill>
                  <a:schemeClr val="accent1"/>
                </a:solidFill>
              </a:defRPr>
            </a:lvl2pPr>
          </a:lstStyle>
          <a:p>
            <a:pPr lvl="0"/>
            <a:r>
              <a:rPr lang="en-US"/>
              <a:t>Click to edit Master text styles</a:t>
            </a:r>
          </a:p>
          <a:p>
            <a:pPr lvl="1"/>
            <a:r>
              <a:rPr lang="en-US"/>
              <a:t>Second level</a:t>
            </a:r>
          </a:p>
        </p:txBody>
      </p:sp>
      <p:sp>
        <p:nvSpPr>
          <p:cNvPr id="22" name="Text Placeholder 12"/>
          <p:cNvSpPr>
            <a:spLocks noGrp="1"/>
          </p:cNvSpPr>
          <p:nvPr>
            <p:ph type="body" sz="quarter" idx="14"/>
          </p:nvPr>
        </p:nvSpPr>
        <p:spPr>
          <a:xfrm>
            <a:off x="1363085" y="4597350"/>
            <a:ext cx="10707385" cy="2075486"/>
          </a:xfrm>
        </p:spPr>
        <p:txBody>
          <a:bodyPr/>
          <a:lstStyle>
            <a:lvl1pPr marL="0" indent="0">
              <a:buFont typeface="+mj-lt"/>
              <a:buNone/>
              <a:defRPr sz="2805" b="1" i="0">
                <a:solidFill>
                  <a:schemeClr val="accent1"/>
                </a:solidFill>
                <a:latin typeface="Arial Bold" charset="0"/>
                <a:ea typeface="Arial Bold" charset="0"/>
                <a:cs typeface="Arial Bold" charset="0"/>
              </a:defRPr>
            </a:lvl1pPr>
            <a:lvl2pPr>
              <a:defRPr>
                <a:solidFill>
                  <a:schemeClr val="accent1"/>
                </a:solidFill>
              </a:defRPr>
            </a:lvl2pPr>
          </a:lstStyle>
          <a:p>
            <a:pPr lvl="0"/>
            <a:r>
              <a:rPr lang="en-US"/>
              <a:t>Click to edit Master text styles</a:t>
            </a:r>
          </a:p>
          <a:p>
            <a:pPr lvl="1"/>
            <a:r>
              <a:rPr lang="en-US"/>
              <a:t>Second level</a:t>
            </a:r>
          </a:p>
        </p:txBody>
      </p:sp>
      <p:sp>
        <p:nvSpPr>
          <p:cNvPr id="23" name="Text Placeholder 12"/>
          <p:cNvSpPr>
            <a:spLocks noGrp="1"/>
          </p:cNvSpPr>
          <p:nvPr>
            <p:ph type="body" sz="quarter" idx="15"/>
          </p:nvPr>
        </p:nvSpPr>
        <p:spPr>
          <a:xfrm>
            <a:off x="1363084" y="6931267"/>
            <a:ext cx="10707385" cy="2075486"/>
          </a:xfrm>
        </p:spPr>
        <p:txBody>
          <a:bodyPr/>
          <a:lstStyle>
            <a:lvl1pPr marL="0" indent="0">
              <a:buFont typeface="+mj-lt"/>
              <a:buNone/>
              <a:defRPr sz="2805" b="1" i="0">
                <a:solidFill>
                  <a:schemeClr val="accent1"/>
                </a:solidFill>
                <a:latin typeface="Arial Bold" charset="0"/>
                <a:ea typeface="Arial Bold" charset="0"/>
                <a:cs typeface="Arial Bold" charset="0"/>
              </a:defRPr>
            </a:lvl1pPr>
            <a:lvl2pPr>
              <a:defRPr>
                <a:solidFill>
                  <a:schemeClr val="accent1"/>
                </a:solidFill>
              </a:defRPr>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20383965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20421" y="2251500"/>
            <a:ext cx="6763464" cy="938319"/>
          </a:xfrm>
        </p:spPr>
        <p:txBody>
          <a:bodyPr anchor="b">
            <a:normAutofit/>
          </a:bodyPr>
          <a:lstStyle>
            <a:lvl1pPr marL="0" indent="0">
              <a:buNone/>
              <a:defRPr sz="3060" b="1" i="0">
                <a:solidFill>
                  <a:schemeClr val="accent2"/>
                </a:solidFill>
                <a:latin typeface="Arial Bold" charset="0"/>
                <a:ea typeface="Arial Bold" charset="0"/>
                <a:cs typeface="Arial Bold" charset="0"/>
              </a:defRPr>
            </a:lvl1pPr>
            <a:lvl2pPr marL="777221" indent="0">
              <a:buNone/>
              <a:defRPr sz="3442" b="1"/>
            </a:lvl2pPr>
            <a:lvl3pPr marL="1554442" indent="0">
              <a:buNone/>
              <a:defRPr sz="3060" b="1"/>
            </a:lvl3pPr>
            <a:lvl4pPr marL="2331661" indent="0">
              <a:buNone/>
              <a:defRPr sz="2678" b="1"/>
            </a:lvl4pPr>
            <a:lvl5pPr marL="3108882" indent="0">
              <a:buNone/>
              <a:defRPr sz="2678" b="1"/>
            </a:lvl5pPr>
            <a:lvl6pPr marL="3886103" indent="0">
              <a:buNone/>
              <a:defRPr sz="2678" b="1"/>
            </a:lvl6pPr>
            <a:lvl7pPr marL="4663324" indent="0">
              <a:buNone/>
              <a:defRPr sz="2678" b="1"/>
            </a:lvl7pPr>
            <a:lvl8pPr marL="5440544" indent="0">
              <a:buNone/>
              <a:defRPr sz="2678" b="1"/>
            </a:lvl8pPr>
            <a:lvl9pPr marL="6217764" indent="0">
              <a:buNone/>
              <a:defRPr sz="2678" b="1"/>
            </a:lvl9pPr>
          </a:lstStyle>
          <a:p>
            <a:pPr lvl="0"/>
            <a:r>
              <a:rPr lang="en-US"/>
              <a:t>Click to edit Master text styles</a:t>
            </a:r>
          </a:p>
        </p:txBody>
      </p:sp>
      <p:sp>
        <p:nvSpPr>
          <p:cNvPr id="4" name="Content Placeholder 3"/>
          <p:cNvSpPr>
            <a:spLocks noGrp="1"/>
          </p:cNvSpPr>
          <p:nvPr>
            <p:ph sz="half" idx="2"/>
          </p:nvPr>
        </p:nvSpPr>
        <p:spPr>
          <a:xfrm>
            <a:off x="820421" y="3189817"/>
            <a:ext cx="6763464" cy="5795222"/>
          </a:xfrm>
        </p:spPr>
        <p:txBody>
          <a:bodyPr>
            <a:normAutofit/>
          </a:bodyPr>
          <a:lstStyle>
            <a:lvl1pPr>
              <a:defRPr sz="2550"/>
            </a:lvl1pPr>
            <a:lvl2pPr>
              <a:defRPr sz="2295"/>
            </a:lvl2pPr>
            <a:lvl3pPr>
              <a:defRPr sz="2040"/>
            </a:lvl3pPr>
            <a:lvl4pPr>
              <a:defRPr sz="2040"/>
            </a:lvl4pPr>
            <a:lvl5pPr>
              <a:defRPr sz="2040"/>
            </a:lvl5pPr>
            <a:lvl6pPr>
              <a:defRPr sz="2678"/>
            </a:lvl6pPr>
            <a:lvl7pPr>
              <a:defRPr sz="2678"/>
            </a:lvl7pPr>
            <a:lvl8pPr>
              <a:defRPr sz="2678"/>
            </a:lvl8pPr>
            <a:lvl9pPr>
              <a:defRPr sz="26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96547" y="2251500"/>
            <a:ext cx="6766122" cy="938319"/>
          </a:xfrm>
        </p:spPr>
        <p:txBody>
          <a:bodyPr anchor="b">
            <a:normAutofit/>
          </a:bodyPr>
          <a:lstStyle>
            <a:lvl1pPr marL="0" indent="0">
              <a:buNone/>
              <a:defRPr sz="3060" b="1" i="0">
                <a:solidFill>
                  <a:schemeClr val="accent2"/>
                </a:solidFill>
                <a:latin typeface="Arial Bold" charset="0"/>
                <a:ea typeface="Arial Bold" charset="0"/>
                <a:cs typeface="Arial Bold" charset="0"/>
              </a:defRPr>
            </a:lvl1pPr>
            <a:lvl2pPr marL="777221" indent="0">
              <a:buNone/>
              <a:defRPr sz="3442" b="1"/>
            </a:lvl2pPr>
            <a:lvl3pPr marL="1554442" indent="0">
              <a:buNone/>
              <a:defRPr sz="3060" b="1"/>
            </a:lvl3pPr>
            <a:lvl4pPr marL="2331661" indent="0">
              <a:buNone/>
              <a:defRPr sz="2678" b="1"/>
            </a:lvl4pPr>
            <a:lvl5pPr marL="3108882" indent="0">
              <a:buNone/>
              <a:defRPr sz="2678" b="1"/>
            </a:lvl5pPr>
            <a:lvl6pPr marL="3886103" indent="0">
              <a:buNone/>
              <a:defRPr sz="2678" b="1"/>
            </a:lvl6pPr>
            <a:lvl7pPr marL="4663324" indent="0">
              <a:buNone/>
              <a:defRPr sz="2678" b="1"/>
            </a:lvl7pPr>
            <a:lvl8pPr marL="5440544" indent="0">
              <a:buNone/>
              <a:defRPr sz="2678" b="1"/>
            </a:lvl8pPr>
            <a:lvl9pPr marL="6217764" indent="0">
              <a:buNone/>
              <a:defRPr sz="2678" b="1"/>
            </a:lvl9pPr>
          </a:lstStyle>
          <a:p>
            <a:pPr lvl="0"/>
            <a:r>
              <a:rPr lang="en-US"/>
              <a:t>Click to edit Master text styles</a:t>
            </a:r>
          </a:p>
        </p:txBody>
      </p:sp>
      <p:sp>
        <p:nvSpPr>
          <p:cNvPr id="6" name="Content Placeholder 5"/>
          <p:cNvSpPr>
            <a:spLocks noGrp="1"/>
          </p:cNvSpPr>
          <p:nvPr>
            <p:ph sz="quarter" idx="4"/>
          </p:nvPr>
        </p:nvSpPr>
        <p:spPr>
          <a:xfrm>
            <a:off x="7896547" y="3189817"/>
            <a:ext cx="6766122" cy="5795222"/>
          </a:xfrm>
        </p:spPr>
        <p:txBody>
          <a:bodyPr>
            <a:normAutofit/>
          </a:bodyPr>
          <a:lstStyle>
            <a:lvl1pPr>
              <a:defRPr sz="2550"/>
            </a:lvl1pPr>
            <a:lvl2pPr>
              <a:defRPr sz="2295"/>
            </a:lvl2pPr>
            <a:lvl3pPr>
              <a:defRPr sz="2040"/>
            </a:lvl3pPr>
            <a:lvl4pPr>
              <a:defRPr sz="2040"/>
            </a:lvl4pPr>
            <a:lvl5pPr>
              <a:defRPr sz="2040"/>
            </a:lvl5pPr>
            <a:lvl6pPr>
              <a:defRPr sz="2678"/>
            </a:lvl6pPr>
            <a:lvl7pPr>
              <a:defRPr sz="2678"/>
            </a:lvl7pPr>
            <a:lvl8pPr>
              <a:defRPr sz="2678"/>
            </a:lvl8pPr>
            <a:lvl9pPr>
              <a:defRPr sz="26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E10C7D5-177D-4F4F-A313-CDE313700CD0}" type="slidenum">
              <a:rPr lang="en-US" smtClean="0"/>
              <a:pPr/>
              <a:t>‹#›</a:t>
            </a:fld>
            <a:endParaRPr lang="en-US" dirty="0"/>
          </a:p>
        </p:txBody>
      </p:sp>
      <p:sp>
        <p:nvSpPr>
          <p:cNvPr id="11" name="Text Placeholder 7"/>
          <p:cNvSpPr>
            <a:spLocks noGrp="1"/>
          </p:cNvSpPr>
          <p:nvPr>
            <p:ph type="body" sz="quarter" idx="13" hasCustomPrompt="1"/>
          </p:nvPr>
        </p:nvSpPr>
        <p:spPr>
          <a:xfrm>
            <a:off x="1296248" y="9651648"/>
            <a:ext cx="11795312" cy="204637"/>
          </a:xfrm>
        </p:spPr>
        <p:txBody>
          <a:bodyPr lIns="0" tIns="0" rIns="0" bIns="0" anchor="b" anchorCtr="0">
            <a:noAutofit/>
          </a:bodyPr>
          <a:lstStyle>
            <a:lvl1pPr marL="0" indent="0">
              <a:lnSpc>
                <a:spcPct val="85000"/>
              </a:lnSpc>
              <a:spcBef>
                <a:spcPts val="510"/>
              </a:spcBef>
              <a:buNone/>
              <a:defRPr sz="1403" i="0">
                <a:solidFill>
                  <a:schemeClr val="bg1">
                    <a:lumMod val="50000"/>
                  </a:schemeClr>
                </a:solidFill>
              </a:defRPr>
            </a:lvl1pPr>
            <a:lvl2pPr marL="485762" indent="0">
              <a:lnSpc>
                <a:spcPct val="85000"/>
              </a:lnSpc>
              <a:spcBef>
                <a:spcPts val="510"/>
              </a:spcBef>
              <a:buNone/>
              <a:defRPr sz="1403" i="1"/>
            </a:lvl2pPr>
            <a:lvl3pPr marL="971526" indent="0">
              <a:lnSpc>
                <a:spcPct val="85000"/>
              </a:lnSpc>
              <a:spcBef>
                <a:spcPts val="510"/>
              </a:spcBef>
              <a:buNone/>
              <a:defRPr sz="1403" i="1"/>
            </a:lvl3pPr>
            <a:lvl4pPr marL="1457288" indent="0">
              <a:lnSpc>
                <a:spcPct val="85000"/>
              </a:lnSpc>
              <a:spcBef>
                <a:spcPts val="510"/>
              </a:spcBef>
              <a:buNone/>
              <a:defRPr sz="1403" i="1"/>
            </a:lvl4pPr>
            <a:lvl5pPr marL="1943052" indent="0">
              <a:lnSpc>
                <a:spcPct val="85000"/>
              </a:lnSpc>
              <a:spcBef>
                <a:spcPts val="510"/>
              </a:spcBef>
              <a:buNone/>
              <a:defRPr sz="1403" i="1"/>
            </a:lvl5pPr>
          </a:lstStyle>
          <a:p>
            <a:pPr lvl="0"/>
            <a:r>
              <a:rPr lang="en-US" dirty="0"/>
              <a:t>Click to edit footnote</a:t>
            </a:r>
          </a:p>
        </p:txBody>
      </p:sp>
      <p:grpSp>
        <p:nvGrpSpPr>
          <p:cNvPr id="12" name="Group 11"/>
          <p:cNvGrpSpPr/>
          <p:nvPr userDrawn="1"/>
        </p:nvGrpSpPr>
        <p:grpSpPr>
          <a:xfrm>
            <a:off x="0" y="2"/>
            <a:ext cx="15544800" cy="1800992"/>
            <a:chOff x="0" y="-87955"/>
            <a:chExt cx="12192000" cy="1116318"/>
          </a:xfrm>
          <a:solidFill>
            <a:schemeClr val="accent1"/>
          </a:solidFill>
        </p:grpSpPr>
        <p:sp>
          <p:nvSpPr>
            <p:cNvPr id="13" name="Rectangle 12"/>
            <p:cNvSpPr/>
            <p:nvPr/>
          </p:nvSpPr>
          <p:spPr>
            <a:xfrm>
              <a:off x="0" y="-87955"/>
              <a:ext cx="12192000" cy="91273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14" name="Isosceles Triangle 13"/>
            <p:cNvSpPr/>
            <p:nvPr/>
          </p:nvSpPr>
          <p:spPr>
            <a:xfrm rot="10800000">
              <a:off x="412428" y="797277"/>
              <a:ext cx="459232" cy="2310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8925202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onut Charts 1">
    <p:spTree>
      <p:nvGrpSpPr>
        <p:cNvPr id="1" name=""/>
        <p:cNvGrpSpPr/>
        <p:nvPr/>
      </p:nvGrpSpPr>
      <p:grpSpPr>
        <a:xfrm>
          <a:off x="0" y="0"/>
          <a:ext cx="0" cy="0"/>
          <a:chOff x="0" y="0"/>
          <a:chExt cx="0" cy="0"/>
        </a:xfrm>
      </p:grpSpPr>
      <p:sp>
        <p:nvSpPr>
          <p:cNvPr id="30" name="Text Placeholder 29"/>
          <p:cNvSpPr>
            <a:spLocks noGrp="1"/>
          </p:cNvSpPr>
          <p:nvPr>
            <p:ph type="body" sz="quarter" idx="11"/>
          </p:nvPr>
        </p:nvSpPr>
        <p:spPr>
          <a:xfrm>
            <a:off x="1936057" y="2549526"/>
            <a:ext cx="11672686" cy="594005"/>
          </a:xfrm>
        </p:spPr>
        <p:txBody>
          <a:bodyPr wrap="square">
            <a:spAutoFit/>
          </a:bodyPr>
          <a:lstStyle>
            <a:lvl1pPr marL="0" indent="0" algn="ctr">
              <a:buNone/>
              <a:defRPr sz="3060">
                <a:solidFill>
                  <a:schemeClr val="accent2"/>
                </a:solidFill>
              </a:defRPr>
            </a:lvl1pPr>
            <a:lvl2pPr marL="777221" indent="0">
              <a:buNone/>
              <a:defRPr>
                <a:solidFill>
                  <a:schemeClr val="accent2"/>
                </a:solidFill>
              </a:defRPr>
            </a:lvl2pPr>
            <a:lvl3pPr marL="1554442" indent="0">
              <a:buNone/>
              <a:defRPr>
                <a:solidFill>
                  <a:schemeClr val="accent2"/>
                </a:solidFill>
              </a:defRPr>
            </a:lvl3pPr>
            <a:lvl4pPr marL="2331663" indent="0">
              <a:buNone/>
              <a:defRPr>
                <a:solidFill>
                  <a:schemeClr val="accent2"/>
                </a:solidFill>
              </a:defRPr>
            </a:lvl4pPr>
            <a:lvl5pPr marL="3108882" indent="0">
              <a:buNone/>
              <a:defRPr>
                <a:solidFill>
                  <a:schemeClr val="accent2"/>
                </a:solidFill>
              </a:defRPr>
            </a:lvl5pPr>
          </a:lstStyle>
          <a:p>
            <a:pPr lvl="0"/>
            <a:r>
              <a:rPr lang="en-US"/>
              <a:t>Click to edit Master text styles</a:t>
            </a:r>
          </a:p>
        </p:txBody>
      </p:sp>
      <p:grpSp>
        <p:nvGrpSpPr>
          <p:cNvPr id="4" name="Group 3"/>
          <p:cNvGrpSpPr/>
          <p:nvPr userDrawn="1"/>
        </p:nvGrpSpPr>
        <p:grpSpPr>
          <a:xfrm>
            <a:off x="0" y="2"/>
            <a:ext cx="15544800" cy="1800992"/>
            <a:chOff x="0" y="-87955"/>
            <a:chExt cx="12192000" cy="1116318"/>
          </a:xfrm>
          <a:solidFill>
            <a:schemeClr val="accent1"/>
          </a:solidFill>
        </p:grpSpPr>
        <p:sp>
          <p:nvSpPr>
            <p:cNvPr id="5" name="Rectangle 4"/>
            <p:cNvSpPr/>
            <p:nvPr/>
          </p:nvSpPr>
          <p:spPr>
            <a:xfrm>
              <a:off x="0" y="-87955"/>
              <a:ext cx="12192000" cy="91273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6" name="Isosceles Triangle 10"/>
            <p:cNvSpPr/>
            <p:nvPr/>
          </p:nvSpPr>
          <p:spPr>
            <a:xfrm rot="10800000">
              <a:off x="412428" y="797277"/>
              <a:ext cx="459232" cy="2310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sp>
        <p:nvSpPr>
          <p:cNvPr id="2" name="Title 1"/>
          <p:cNvSpPr>
            <a:spLocks noGrp="1"/>
          </p:cNvSpPr>
          <p:nvPr>
            <p:ph type="title"/>
          </p:nvPr>
        </p:nvSpPr>
        <p:spPr/>
        <p:txBody>
          <a:bodyPr/>
          <a:lstStyle/>
          <a:p>
            <a:r>
              <a:rPr lang="en-US"/>
              <a:t>Click to edit Master title style</a:t>
            </a:r>
          </a:p>
        </p:txBody>
      </p:sp>
      <p:sp>
        <p:nvSpPr>
          <p:cNvPr id="3" name="Slide Number Placeholder 2"/>
          <p:cNvSpPr>
            <a:spLocks noGrp="1"/>
          </p:cNvSpPr>
          <p:nvPr>
            <p:ph type="sldNum" sz="quarter" idx="10"/>
          </p:nvPr>
        </p:nvSpPr>
        <p:spPr/>
        <p:txBody>
          <a:bodyPr/>
          <a:lstStyle/>
          <a:p>
            <a:fld id="{DE10C7D5-177D-4F4F-A313-CDE313700CD0}" type="slidenum">
              <a:rPr lang="en-US" smtClean="0"/>
              <a:pPr/>
              <a:t>‹#›</a:t>
            </a:fld>
            <a:endParaRPr lang="en-US" dirty="0"/>
          </a:p>
        </p:txBody>
      </p:sp>
      <p:sp>
        <p:nvSpPr>
          <p:cNvPr id="12" name="Oval 11"/>
          <p:cNvSpPr/>
          <p:nvPr/>
        </p:nvSpPr>
        <p:spPr>
          <a:xfrm>
            <a:off x="1926021" y="4152851"/>
            <a:ext cx="1887899" cy="2171701"/>
          </a:xfrm>
          <a:prstGeom prst="ellipse">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040" b="0" i="0" dirty="0">
              <a:latin typeface="Arial" charset="0"/>
            </a:endParaRPr>
          </a:p>
        </p:txBody>
      </p:sp>
      <p:sp>
        <p:nvSpPr>
          <p:cNvPr id="34" name="Text Placeholder 33"/>
          <p:cNvSpPr>
            <a:spLocks noGrp="1"/>
          </p:cNvSpPr>
          <p:nvPr>
            <p:ph type="body" sz="quarter" idx="12" hasCustomPrompt="1"/>
          </p:nvPr>
        </p:nvSpPr>
        <p:spPr>
          <a:xfrm>
            <a:off x="842761" y="6521662"/>
            <a:ext cx="4054416" cy="672488"/>
          </a:xfrm>
        </p:spPr>
        <p:txBody>
          <a:bodyPr rIns="0">
            <a:spAutoFit/>
          </a:bodyPr>
          <a:lstStyle>
            <a:lvl1pPr marL="0" indent="0" algn="ctr">
              <a:buNone/>
              <a:defRPr sz="1785">
                <a:solidFill>
                  <a:schemeClr val="accent5"/>
                </a:solidFill>
              </a:defRPr>
            </a:lvl1pPr>
            <a:lvl2pPr marL="777221" indent="0" algn="ctr">
              <a:buNone/>
              <a:defRPr sz="1785" b="0" i="0">
                <a:solidFill>
                  <a:schemeClr val="accent1"/>
                </a:solidFill>
                <a:latin typeface="Helvetica Neue LT Std 65 Medium" charset="0"/>
                <a:ea typeface="Helvetica Neue LT Std 65 Medium" charset="0"/>
                <a:cs typeface="Helvetica Neue LT Std 65 Medium" charset="0"/>
              </a:defRPr>
            </a:lvl2pPr>
          </a:lstStyle>
          <a:p>
            <a:pPr lvl="0"/>
            <a:r>
              <a:rPr lang="en-US" dirty="0"/>
              <a:t>CLICK TO EDIT MASTER TEXT STYLES</a:t>
            </a:r>
          </a:p>
        </p:txBody>
      </p:sp>
      <p:sp>
        <p:nvSpPr>
          <p:cNvPr id="35" name="Oval 34"/>
          <p:cNvSpPr/>
          <p:nvPr userDrawn="1"/>
        </p:nvSpPr>
        <p:spPr>
          <a:xfrm>
            <a:off x="6709508" y="4152851"/>
            <a:ext cx="1887899" cy="2171701"/>
          </a:xfrm>
          <a:prstGeom prst="ellipse">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040" b="0" i="0" dirty="0">
              <a:latin typeface="Arial" charset="0"/>
            </a:endParaRPr>
          </a:p>
        </p:txBody>
      </p:sp>
      <p:sp>
        <p:nvSpPr>
          <p:cNvPr id="38" name="Oval 37"/>
          <p:cNvSpPr/>
          <p:nvPr userDrawn="1"/>
        </p:nvSpPr>
        <p:spPr>
          <a:xfrm>
            <a:off x="11670090" y="4152851"/>
            <a:ext cx="1887899" cy="2171701"/>
          </a:xfrm>
          <a:prstGeom prst="ellipse">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040" b="0" i="0" dirty="0">
              <a:latin typeface="Arial" charset="0"/>
            </a:endParaRPr>
          </a:p>
        </p:txBody>
      </p:sp>
      <p:sp>
        <p:nvSpPr>
          <p:cNvPr id="47" name="Text Placeholder 33"/>
          <p:cNvSpPr>
            <a:spLocks noGrp="1"/>
          </p:cNvSpPr>
          <p:nvPr>
            <p:ph type="body" sz="quarter" idx="15" hasCustomPrompt="1"/>
          </p:nvPr>
        </p:nvSpPr>
        <p:spPr>
          <a:xfrm>
            <a:off x="842761" y="7018202"/>
            <a:ext cx="4054416" cy="397797"/>
          </a:xfrm>
        </p:spPr>
        <p:txBody>
          <a:bodyPr rIns="0">
            <a:spAutoFit/>
          </a:bodyPr>
          <a:lstStyle>
            <a:lvl1pPr marL="0" indent="0" algn="ctr">
              <a:buNone/>
              <a:defRPr sz="1785" b="1" i="0">
                <a:solidFill>
                  <a:schemeClr val="accent1"/>
                </a:solidFill>
                <a:latin typeface="Arial Bold" charset="0"/>
                <a:ea typeface="Arial Bold" charset="0"/>
                <a:cs typeface="Arial Bold" charset="0"/>
              </a:defRPr>
            </a:lvl1pPr>
            <a:lvl2pPr marL="777221" indent="0" algn="ctr">
              <a:buNone/>
              <a:defRPr sz="1785" b="0" i="0">
                <a:solidFill>
                  <a:schemeClr val="accent1"/>
                </a:solidFill>
                <a:latin typeface="Helvetica Neue LT Std 65 Medium" charset="0"/>
                <a:ea typeface="Helvetica Neue LT Std 65 Medium" charset="0"/>
                <a:cs typeface="Helvetica Neue LT Std 65 Medium" charset="0"/>
              </a:defRPr>
            </a:lvl2pPr>
          </a:lstStyle>
          <a:p>
            <a:pPr lvl="0"/>
            <a:r>
              <a:rPr lang="en-US" dirty="0"/>
              <a:t>Click to edit master text styles</a:t>
            </a:r>
          </a:p>
        </p:txBody>
      </p:sp>
      <p:sp>
        <p:nvSpPr>
          <p:cNvPr id="48" name="Text Placeholder 33"/>
          <p:cNvSpPr>
            <a:spLocks noGrp="1"/>
          </p:cNvSpPr>
          <p:nvPr>
            <p:ph type="body" sz="quarter" idx="16" hasCustomPrompt="1"/>
          </p:nvPr>
        </p:nvSpPr>
        <p:spPr>
          <a:xfrm>
            <a:off x="5745192" y="6521662"/>
            <a:ext cx="4054416" cy="672488"/>
          </a:xfrm>
        </p:spPr>
        <p:txBody>
          <a:bodyPr rIns="0">
            <a:spAutoFit/>
          </a:bodyPr>
          <a:lstStyle>
            <a:lvl1pPr marL="0" indent="0" algn="ctr">
              <a:buNone/>
              <a:defRPr sz="1785">
                <a:solidFill>
                  <a:schemeClr val="accent5"/>
                </a:solidFill>
              </a:defRPr>
            </a:lvl1pPr>
            <a:lvl2pPr marL="777221" indent="0" algn="ctr">
              <a:buNone/>
              <a:defRPr sz="1785" b="0" i="0">
                <a:solidFill>
                  <a:schemeClr val="accent1"/>
                </a:solidFill>
                <a:latin typeface="Helvetica Neue LT Std 65 Medium" charset="0"/>
                <a:ea typeface="Helvetica Neue LT Std 65 Medium" charset="0"/>
                <a:cs typeface="Helvetica Neue LT Std 65 Medium" charset="0"/>
              </a:defRPr>
            </a:lvl2pPr>
          </a:lstStyle>
          <a:p>
            <a:pPr lvl="0"/>
            <a:r>
              <a:rPr lang="en-US" dirty="0"/>
              <a:t>CLICK TO EDIT MASTER TEXT STYLES</a:t>
            </a:r>
          </a:p>
        </p:txBody>
      </p:sp>
      <p:sp>
        <p:nvSpPr>
          <p:cNvPr id="49" name="Text Placeholder 33"/>
          <p:cNvSpPr>
            <a:spLocks noGrp="1"/>
          </p:cNvSpPr>
          <p:nvPr>
            <p:ph type="body" sz="quarter" idx="17" hasCustomPrompt="1"/>
          </p:nvPr>
        </p:nvSpPr>
        <p:spPr>
          <a:xfrm>
            <a:off x="5745192" y="7018202"/>
            <a:ext cx="4054416" cy="397797"/>
          </a:xfrm>
        </p:spPr>
        <p:txBody>
          <a:bodyPr rIns="0">
            <a:spAutoFit/>
          </a:bodyPr>
          <a:lstStyle>
            <a:lvl1pPr marL="0" indent="0" algn="ctr">
              <a:buNone/>
              <a:defRPr sz="1785" b="1" i="0">
                <a:solidFill>
                  <a:schemeClr val="accent1"/>
                </a:solidFill>
                <a:latin typeface="Arial Bold" charset="0"/>
                <a:ea typeface="Arial Bold" charset="0"/>
                <a:cs typeface="Arial Bold" charset="0"/>
              </a:defRPr>
            </a:lvl1pPr>
            <a:lvl2pPr marL="777221" indent="0" algn="ctr">
              <a:buNone/>
              <a:defRPr sz="1785" b="0" i="0">
                <a:solidFill>
                  <a:schemeClr val="accent1"/>
                </a:solidFill>
                <a:latin typeface="Helvetica Neue LT Std 65 Medium" charset="0"/>
                <a:ea typeface="Helvetica Neue LT Std 65 Medium" charset="0"/>
                <a:cs typeface="Helvetica Neue LT Std 65 Medium" charset="0"/>
              </a:defRPr>
            </a:lvl2pPr>
          </a:lstStyle>
          <a:p>
            <a:pPr lvl="0"/>
            <a:r>
              <a:rPr lang="en-US" dirty="0"/>
              <a:t>Click to edit master text styles</a:t>
            </a:r>
          </a:p>
        </p:txBody>
      </p:sp>
      <p:sp>
        <p:nvSpPr>
          <p:cNvPr id="50" name="Text Placeholder 33"/>
          <p:cNvSpPr>
            <a:spLocks noGrp="1"/>
          </p:cNvSpPr>
          <p:nvPr>
            <p:ph type="body" sz="quarter" idx="18" hasCustomPrompt="1"/>
          </p:nvPr>
        </p:nvSpPr>
        <p:spPr>
          <a:xfrm>
            <a:off x="10647623" y="6521662"/>
            <a:ext cx="4054416" cy="672488"/>
          </a:xfrm>
        </p:spPr>
        <p:txBody>
          <a:bodyPr rIns="0">
            <a:spAutoFit/>
          </a:bodyPr>
          <a:lstStyle>
            <a:lvl1pPr marL="0" indent="0" algn="ctr">
              <a:buNone/>
              <a:defRPr sz="1785">
                <a:solidFill>
                  <a:schemeClr val="accent5"/>
                </a:solidFill>
              </a:defRPr>
            </a:lvl1pPr>
            <a:lvl2pPr marL="777221" indent="0" algn="ctr">
              <a:buNone/>
              <a:defRPr sz="1785" b="0" i="0">
                <a:solidFill>
                  <a:schemeClr val="accent1"/>
                </a:solidFill>
                <a:latin typeface="Helvetica Neue LT Std 65 Medium" charset="0"/>
                <a:ea typeface="Helvetica Neue LT Std 65 Medium" charset="0"/>
                <a:cs typeface="Helvetica Neue LT Std 65 Medium" charset="0"/>
              </a:defRPr>
            </a:lvl2pPr>
          </a:lstStyle>
          <a:p>
            <a:pPr lvl="0"/>
            <a:r>
              <a:rPr lang="en-US" dirty="0"/>
              <a:t>CLICK TO EDIT MASTER TEXT STYLES</a:t>
            </a:r>
          </a:p>
        </p:txBody>
      </p:sp>
      <p:sp>
        <p:nvSpPr>
          <p:cNvPr id="51" name="Text Placeholder 33"/>
          <p:cNvSpPr>
            <a:spLocks noGrp="1"/>
          </p:cNvSpPr>
          <p:nvPr>
            <p:ph type="body" sz="quarter" idx="19" hasCustomPrompt="1"/>
          </p:nvPr>
        </p:nvSpPr>
        <p:spPr>
          <a:xfrm>
            <a:off x="10647623" y="7018202"/>
            <a:ext cx="4054416" cy="397797"/>
          </a:xfrm>
        </p:spPr>
        <p:txBody>
          <a:bodyPr rIns="0">
            <a:spAutoFit/>
          </a:bodyPr>
          <a:lstStyle>
            <a:lvl1pPr marL="0" indent="0" algn="ctr">
              <a:buNone/>
              <a:defRPr sz="1785" b="1" i="0">
                <a:solidFill>
                  <a:schemeClr val="accent1"/>
                </a:solidFill>
                <a:latin typeface="Arial Bold" charset="0"/>
                <a:ea typeface="Arial Bold" charset="0"/>
                <a:cs typeface="Arial Bold" charset="0"/>
              </a:defRPr>
            </a:lvl1pPr>
            <a:lvl2pPr marL="777221" indent="0" algn="ctr">
              <a:buNone/>
              <a:defRPr sz="1785" b="0" i="0">
                <a:solidFill>
                  <a:schemeClr val="accent1"/>
                </a:solidFill>
                <a:latin typeface="Helvetica Neue LT Std 65 Medium" charset="0"/>
                <a:ea typeface="Helvetica Neue LT Std 65 Medium" charset="0"/>
                <a:cs typeface="Helvetica Neue LT Std 65 Medium" charset="0"/>
              </a:defRPr>
            </a:lvl2pPr>
          </a:lstStyle>
          <a:p>
            <a:pPr lvl="0"/>
            <a:r>
              <a:rPr lang="en-US" dirty="0"/>
              <a:t>Click to edit master text styles</a:t>
            </a:r>
          </a:p>
        </p:txBody>
      </p:sp>
    </p:spTree>
    <p:extLst>
      <p:ext uri="{BB962C8B-B14F-4D97-AF65-F5344CB8AC3E}">
        <p14:creationId xmlns:p14="http://schemas.microsoft.com/office/powerpoint/2010/main" val="40913077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onut Charts 2">
    <p:spTree>
      <p:nvGrpSpPr>
        <p:cNvPr id="1" name=""/>
        <p:cNvGrpSpPr/>
        <p:nvPr/>
      </p:nvGrpSpPr>
      <p:grpSpPr>
        <a:xfrm>
          <a:off x="0" y="0"/>
          <a:ext cx="0" cy="0"/>
          <a:chOff x="0" y="0"/>
          <a:chExt cx="0" cy="0"/>
        </a:xfrm>
      </p:grpSpPr>
      <p:sp>
        <p:nvSpPr>
          <p:cNvPr id="4" name="Text Placeholder 29"/>
          <p:cNvSpPr>
            <a:spLocks noGrp="1"/>
          </p:cNvSpPr>
          <p:nvPr>
            <p:ph type="body" sz="quarter" idx="11"/>
          </p:nvPr>
        </p:nvSpPr>
        <p:spPr>
          <a:xfrm>
            <a:off x="1936057" y="2549526"/>
            <a:ext cx="11672686" cy="594005"/>
          </a:xfrm>
        </p:spPr>
        <p:txBody>
          <a:bodyPr wrap="square">
            <a:spAutoFit/>
          </a:bodyPr>
          <a:lstStyle>
            <a:lvl1pPr marL="0" indent="0" algn="ctr">
              <a:buNone/>
              <a:defRPr sz="3060">
                <a:solidFill>
                  <a:schemeClr val="accent2"/>
                </a:solidFill>
              </a:defRPr>
            </a:lvl1pPr>
            <a:lvl2pPr marL="777221" indent="0">
              <a:buNone/>
              <a:defRPr>
                <a:solidFill>
                  <a:schemeClr val="accent2"/>
                </a:solidFill>
              </a:defRPr>
            </a:lvl2pPr>
            <a:lvl3pPr marL="1554442" indent="0">
              <a:buNone/>
              <a:defRPr>
                <a:solidFill>
                  <a:schemeClr val="accent2"/>
                </a:solidFill>
              </a:defRPr>
            </a:lvl3pPr>
            <a:lvl4pPr marL="2331663" indent="0">
              <a:buNone/>
              <a:defRPr>
                <a:solidFill>
                  <a:schemeClr val="accent2"/>
                </a:solidFill>
              </a:defRPr>
            </a:lvl4pPr>
            <a:lvl5pPr marL="3108882" indent="0">
              <a:buNone/>
              <a:defRPr>
                <a:solidFill>
                  <a:schemeClr val="accent2"/>
                </a:solidFill>
              </a:defRPr>
            </a:lvl5pPr>
          </a:lstStyle>
          <a:p>
            <a:pPr lvl="0"/>
            <a:r>
              <a:rPr lang="en-US"/>
              <a:t>Click to edit Master text styles</a:t>
            </a:r>
          </a:p>
        </p:txBody>
      </p:sp>
      <p:grpSp>
        <p:nvGrpSpPr>
          <p:cNvPr id="5" name="Group 4"/>
          <p:cNvGrpSpPr/>
          <p:nvPr userDrawn="1"/>
        </p:nvGrpSpPr>
        <p:grpSpPr>
          <a:xfrm>
            <a:off x="0" y="2"/>
            <a:ext cx="15544800" cy="1800992"/>
            <a:chOff x="0" y="-87955"/>
            <a:chExt cx="12192000" cy="1116318"/>
          </a:xfrm>
          <a:solidFill>
            <a:schemeClr val="accent1"/>
          </a:solidFill>
        </p:grpSpPr>
        <p:sp>
          <p:nvSpPr>
            <p:cNvPr id="6" name="Rectangle 5"/>
            <p:cNvSpPr/>
            <p:nvPr/>
          </p:nvSpPr>
          <p:spPr>
            <a:xfrm>
              <a:off x="0" y="-87955"/>
              <a:ext cx="12192000" cy="91273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7" name="Isosceles Triangle 10"/>
            <p:cNvSpPr/>
            <p:nvPr/>
          </p:nvSpPr>
          <p:spPr>
            <a:xfrm rot="10800000">
              <a:off x="412428" y="797277"/>
              <a:ext cx="459232" cy="2310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sp>
        <p:nvSpPr>
          <p:cNvPr id="8" name="Text Placeholder 33"/>
          <p:cNvSpPr>
            <a:spLocks noGrp="1"/>
          </p:cNvSpPr>
          <p:nvPr>
            <p:ph type="body" sz="quarter" idx="12" hasCustomPrompt="1"/>
          </p:nvPr>
        </p:nvSpPr>
        <p:spPr>
          <a:xfrm>
            <a:off x="842761" y="6521662"/>
            <a:ext cx="4054416" cy="672488"/>
          </a:xfrm>
        </p:spPr>
        <p:txBody>
          <a:bodyPr rIns="0">
            <a:spAutoFit/>
          </a:bodyPr>
          <a:lstStyle>
            <a:lvl1pPr marL="0" indent="0" algn="ctr">
              <a:buNone/>
              <a:defRPr sz="1785">
                <a:solidFill>
                  <a:schemeClr val="accent5"/>
                </a:solidFill>
              </a:defRPr>
            </a:lvl1pPr>
            <a:lvl2pPr marL="777221" indent="0" algn="ctr">
              <a:buNone/>
              <a:defRPr sz="1785" b="0" i="0">
                <a:solidFill>
                  <a:schemeClr val="accent1"/>
                </a:solidFill>
                <a:latin typeface="Helvetica Neue LT Std 65 Medium" charset="0"/>
                <a:ea typeface="Helvetica Neue LT Std 65 Medium" charset="0"/>
                <a:cs typeface="Helvetica Neue LT Std 65 Medium" charset="0"/>
              </a:defRPr>
            </a:lvl2pPr>
          </a:lstStyle>
          <a:p>
            <a:pPr lvl="0"/>
            <a:r>
              <a:rPr lang="en-US" dirty="0"/>
              <a:t>CLICK TO EDIT MASTER TEXT STYLES</a:t>
            </a:r>
          </a:p>
        </p:txBody>
      </p:sp>
      <p:sp>
        <p:nvSpPr>
          <p:cNvPr id="9" name="Text Placeholder 33"/>
          <p:cNvSpPr>
            <a:spLocks noGrp="1"/>
          </p:cNvSpPr>
          <p:nvPr>
            <p:ph type="body" sz="quarter" idx="15" hasCustomPrompt="1"/>
          </p:nvPr>
        </p:nvSpPr>
        <p:spPr>
          <a:xfrm>
            <a:off x="842761" y="7018202"/>
            <a:ext cx="4054416" cy="397797"/>
          </a:xfrm>
        </p:spPr>
        <p:txBody>
          <a:bodyPr rIns="0">
            <a:spAutoFit/>
          </a:bodyPr>
          <a:lstStyle>
            <a:lvl1pPr marL="0" indent="0" algn="ctr">
              <a:buNone/>
              <a:defRPr sz="1785" b="1" i="0">
                <a:solidFill>
                  <a:schemeClr val="accent1"/>
                </a:solidFill>
                <a:latin typeface="Arial Bold" charset="0"/>
                <a:ea typeface="Arial Bold" charset="0"/>
                <a:cs typeface="Arial Bold" charset="0"/>
              </a:defRPr>
            </a:lvl1pPr>
            <a:lvl2pPr marL="777221" indent="0" algn="ctr">
              <a:buNone/>
              <a:defRPr sz="1785" b="0" i="0">
                <a:solidFill>
                  <a:schemeClr val="accent1"/>
                </a:solidFill>
                <a:latin typeface="Helvetica Neue LT Std 65 Medium" charset="0"/>
                <a:ea typeface="Helvetica Neue LT Std 65 Medium" charset="0"/>
                <a:cs typeface="Helvetica Neue LT Std 65 Medium" charset="0"/>
              </a:defRPr>
            </a:lvl2pPr>
          </a:lstStyle>
          <a:p>
            <a:pPr lvl="0"/>
            <a:r>
              <a:rPr lang="en-US" dirty="0"/>
              <a:t>Click to edit master text styles</a:t>
            </a:r>
          </a:p>
        </p:txBody>
      </p:sp>
      <p:sp>
        <p:nvSpPr>
          <p:cNvPr id="10" name="Text Placeholder 33"/>
          <p:cNvSpPr>
            <a:spLocks noGrp="1"/>
          </p:cNvSpPr>
          <p:nvPr>
            <p:ph type="body" sz="quarter" idx="16" hasCustomPrompt="1"/>
          </p:nvPr>
        </p:nvSpPr>
        <p:spPr>
          <a:xfrm>
            <a:off x="5745192" y="6521662"/>
            <a:ext cx="4054416" cy="672488"/>
          </a:xfrm>
        </p:spPr>
        <p:txBody>
          <a:bodyPr rIns="0">
            <a:spAutoFit/>
          </a:bodyPr>
          <a:lstStyle>
            <a:lvl1pPr marL="0" indent="0" algn="ctr">
              <a:buNone/>
              <a:defRPr sz="1785">
                <a:solidFill>
                  <a:schemeClr val="accent5"/>
                </a:solidFill>
              </a:defRPr>
            </a:lvl1pPr>
            <a:lvl2pPr marL="777221" indent="0" algn="ctr">
              <a:buNone/>
              <a:defRPr sz="1785" b="0" i="0">
                <a:solidFill>
                  <a:schemeClr val="accent1"/>
                </a:solidFill>
                <a:latin typeface="Helvetica Neue LT Std 65 Medium" charset="0"/>
                <a:ea typeface="Helvetica Neue LT Std 65 Medium" charset="0"/>
                <a:cs typeface="Helvetica Neue LT Std 65 Medium" charset="0"/>
              </a:defRPr>
            </a:lvl2pPr>
          </a:lstStyle>
          <a:p>
            <a:pPr lvl="0"/>
            <a:r>
              <a:rPr lang="en-US" dirty="0"/>
              <a:t>CLICK TO EDIT MASTER TEXT STYLES</a:t>
            </a:r>
          </a:p>
        </p:txBody>
      </p:sp>
      <p:sp>
        <p:nvSpPr>
          <p:cNvPr id="11" name="Text Placeholder 33"/>
          <p:cNvSpPr>
            <a:spLocks noGrp="1"/>
          </p:cNvSpPr>
          <p:nvPr>
            <p:ph type="body" sz="quarter" idx="17" hasCustomPrompt="1"/>
          </p:nvPr>
        </p:nvSpPr>
        <p:spPr>
          <a:xfrm>
            <a:off x="5745192" y="7018202"/>
            <a:ext cx="4054416" cy="397797"/>
          </a:xfrm>
        </p:spPr>
        <p:txBody>
          <a:bodyPr rIns="0">
            <a:spAutoFit/>
          </a:bodyPr>
          <a:lstStyle>
            <a:lvl1pPr marL="0" indent="0" algn="ctr">
              <a:buNone/>
              <a:defRPr sz="1785" b="1" i="0">
                <a:solidFill>
                  <a:schemeClr val="accent1"/>
                </a:solidFill>
                <a:latin typeface="Arial Bold" charset="0"/>
                <a:ea typeface="Arial Bold" charset="0"/>
                <a:cs typeface="Arial Bold" charset="0"/>
              </a:defRPr>
            </a:lvl1pPr>
            <a:lvl2pPr marL="777221" indent="0" algn="ctr">
              <a:buNone/>
              <a:defRPr sz="1785" b="0" i="0">
                <a:solidFill>
                  <a:schemeClr val="accent1"/>
                </a:solidFill>
                <a:latin typeface="Helvetica Neue LT Std 65 Medium" charset="0"/>
                <a:ea typeface="Helvetica Neue LT Std 65 Medium" charset="0"/>
                <a:cs typeface="Helvetica Neue LT Std 65 Medium" charset="0"/>
              </a:defRPr>
            </a:lvl2pPr>
          </a:lstStyle>
          <a:p>
            <a:pPr lvl="0"/>
            <a:r>
              <a:rPr lang="en-US" dirty="0"/>
              <a:t>Click to edit master text styles</a:t>
            </a:r>
          </a:p>
        </p:txBody>
      </p:sp>
      <p:sp>
        <p:nvSpPr>
          <p:cNvPr id="12" name="Text Placeholder 33"/>
          <p:cNvSpPr>
            <a:spLocks noGrp="1"/>
          </p:cNvSpPr>
          <p:nvPr>
            <p:ph type="body" sz="quarter" idx="18" hasCustomPrompt="1"/>
          </p:nvPr>
        </p:nvSpPr>
        <p:spPr>
          <a:xfrm>
            <a:off x="10647623" y="6521662"/>
            <a:ext cx="4054416" cy="672488"/>
          </a:xfrm>
        </p:spPr>
        <p:txBody>
          <a:bodyPr rIns="0">
            <a:spAutoFit/>
          </a:bodyPr>
          <a:lstStyle>
            <a:lvl1pPr marL="0" indent="0" algn="ctr">
              <a:buNone/>
              <a:defRPr sz="1785">
                <a:solidFill>
                  <a:schemeClr val="accent5"/>
                </a:solidFill>
              </a:defRPr>
            </a:lvl1pPr>
            <a:lvl2pPr marL="777221" indent="0" algn="ctr">
              <a:buNone/>
              <a:defRPr sz="1785" b="0" i="0">
                <a:solidFill>
                  <a:schemeClr val="accent1"/>
                </a:solidFill>
                <a:latin typeface="Helvetica Neue LT Std 65 Medium" charset="0"/>
                <a:ea typeface="Helvetica Neue LT Std 65 Medium" charset="0"/>
                <a:cs typeface="Helvetica Neue LT Std 65 Medium" charset="0"/>
              </a:defRPr>
            </a:lvl2pPr>
          </a:lstStyle>
          <a:p>
            <a:pPr lvl="0"/>
            <a:r>
              <a:rPr lang="en-US" dirty="0"/>
              <a:t>CLICK TO EDIT MASTER TEXT STYLES</a:t>
            </a:r>
          </a:p>
        </p:txBody>
      </p:sp>
      <p:sp>
        <p:nvSpPr>
          <p:cNvPr id="13" name="Text Placeholder 33"/>
          <p:cNvSpPr>
            <a:spLocks noGrp="1"/>
          </p:cNvSpPr>
          <p:nvPr>
            <p:ph type="body" sz="quarter" idx="19" hasCustomPrompt="1"/>
          </p:nvPr>
        </p:nvSpPr>
        <p:spPr>
          <a:xfrm>
            <a:off x="10647623" y="7018202"/>
            <a:ext cx="4054416" cy="397797"/>
          </a:xfrm>
        </p:spPr>
        <p:txBody>
          <a:bodyPr rIns="0">
            <a:spAutoFit/>
          </a:bodyPr>
          <a:lstStyle>
            <a:lvl1pPr marL="0" indent="0" algn="ctr">
              <a:buNone/>
              <a:defRPr sz="1785" b="1" i="0">
                <a:solidFill>
                  <a:schemeClr val="accent1"/>
                </a:solidFill>
                <a:latin typeface="Arial Bold" charset="0"/>
                <a:ea typeface="Arial Bold" charset="0"/>
                <a:cs typeface="Arial Bold" charset="0"/>
              </a:defRPr>
            </a:lvl1pPr>
            <a:lvl2pPr marL="777221" indent="0" algn="ctr">
              <a:buNone/>
              <a:defRPr sz="1785" b="0" i="0">
                <a:solidFill>
                  <a:schemeClr val="accent1"/>
                </a:solidFill>
                <a:latin typeface="Helvetica Neue LT Std 65 Medium" charset="0"/>
                <a:ea typeface="Helvetica Neue LT Std 65 Medium" charset="0"/>
                <a:cs typeface="Helvetica Neue LT Std 65 Medium" charset="0"/>
              </a:defRPr>
            </a:lvl2pPr>
          </a:lstStyle>
          <a:p>
            <a:pPr lvl="0"/>
            <a:r>
              <a:rPr lang="en-US" dirty="0"/>
              <a:t>Click to edit master text styles</a:t>
            </a:r>
          </a:p>
        </p:txBody>
      </p:sp>
      <p:sp>
        <p:nvSpPr>
          <p:cNvPr id="2" name="Title 1"/>
          <p:cNvSpPr>
            <a:spLocks noGrp="1"/>
          </p:cNvSpPr>
          <p:nvPr>
            <p:ph type="title"/>
          </p:nvPr>
        </p:nvSpPr>
        <p:spPr/>
        <p:txBody>
          <a:bodyPr/>
          <a:lstStyle/>
          <a:p>
            <a:r>
              <a:rPr lang="en-US"/>
              <a:t>Click to edit Master title style</a:t>
            </a:r>
          </a:p>
        </p:txBody>
      </p:sp>
      <p:sp>
        <p:nvSpPr>
          <p:cNvPr id="3" name="Slide Number Placeholder 2"/>
          <p:cNvSpPr>
            <a:spLocks noGrp="1"/>
          </p:cNvSpPr>
          <p:nvPr>
            <p:ph type="sldNum" sz="quarter" idx="10"/>
          </p:nvPr>
        </p:nvSpPr>
        <p:spPr/>
        <p:txBody>
          <a:bodyPr/>
          <a:lstStyle/>
          <a:p>
            <a:fld id="{DE10C7D5-177D-4F4F-A313-CDE313700CD0}" type="slidenum">
              <a:rPr lang="en-US" smtClean="0"/>
              <a:pPr/>
              <a:t>‹#›</a:t>
            </a:fld>
            <a:endParaRPr lang="en-US" dirty="0"/>
          </a:p>
        </p:txBody>
      </p:sp>
    </p:spTree>
    <p:extLst>
      <p:ext uri="{BB962C8B-B14F-4D97-AF65-F5344CB8AC3E}">
        <p14:creationId xmlns:p14="http://schemas.microsoft.com/office/powerpoint/2010/main" val="11573364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7" name="Group 6"/>
          <p:cNvGrpSpPr/>
          <p:nvPr userDrawn="1"/>
        </p:nvGrpSpPr>
        <p:grpSpPr>
          <a:xfrm>
            <a:off x="0" y="2"/>
            <a:ext cx="15544800" cy="1800992"/>
            <a:chOff x="0" y="-87955"/>
            <a:chExt cx="12192000" cy="1116318"/>
          </a:xfrm>
          <a:solidFill>
            <a:schemeClr val="accent1"/>
          </a:solidFill>
        </p:grpSpPr>
        <p:sp>
          <p:nvSpPr>
            <p:cNvPr id="8" name="Rectangle 7"/>
            <p:cNvSpPr/>
            <p:nvPr/>
          </p:nvSpPr>
          <p:spPr>
            <a:xfrm>
              <a:off x="0" y="-87955"/>
              <a:ext cx="12192000" cy="91273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9" name="Isosceles Triangle 8"/>
            <p:cNvSpPr/>
            <p:nvPr/>
          </p:nvSpPr>
          <p:spPr>
            <a:xfrm rot="10800000">
              <a:off x="412428" y="797277"/>
              <a:ext cx="459232" cy="2310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grpSp>
      <p:sp>
        <p:nvSpPr>
          <p:cNvPr id="5" name="Slide Number Placeholder 4"/>
          <p:cNvSpPr>
            <a:spLocks noGrp="1"/>
          </p:cNvSpPr>
          <p:nvPr>
            <p:ph type="sldNum" sz="quarter" idx="12"/>
          </p:nvPr>
        </p:nvSpPr>
        <p:spPr>
          <a:xfrm>
            <a:off x="525359" y="9435533"/>
            <a:ext cx="608116" cy="622867"/>
          </a:xfrm>
        </p:spPr>
        <p:txBody>
          <a:bodyPr/>
          <a:lstStyle/>
          <a:p>
            <a:fld id="{DE10C7D5-177D-4F4F-A313-CDE313700CD0}" type="slidenum">
              <a:rPr lang="en-US" smtClean="0"/>
              <a:pPr/>
              <a:t>‹#›</a:t>
            </a:fld>
            <a:endParaRPr lang="en-US" dirty="0"/>
          </a:p>
        </p:txBody>
      </p:sp>
      <p:sp>
        <p:nvSpPr>
          <p:cNvPr id="10" name="Text Placeholder 7"/>
          <p:cNvSpPr>
            <a:spLocks noGrp="1"/>
          </p:cNvSpPr>
          <p:nvPr>
            <p:ph type="body" sz="quarter" idx="13" hasCustomPrompt="1"/>
          </p:nvPr>
        </p:nvSpPr>
        <p:spPr>
          <a:xfrm>
            <a:off x="1296248" y="9651648"/>
            <a:ext cx="11795312" cy="204637"/>
          </a:xfrm>
        </p:spPr>
        <p:txBody>
          <a:bodyPr lIns="0" tIns="0" rIns="0" bIns="0" anchor="b" anchorCtr="0">
            <a:noAutofit/>
          </a:bodyPr>
          <a:lstStyle>
            <a:lvl1pPr marL="0" indent="0">
              <a:lnSpc>
                <a:spcPct val="85000"/>
              </a:lnSpc>
              <a:spcBef>
                <a:spcPts val="510"/>
              </a:spcBef>
              <a:buNone/>
              <a:defRPr sz="1403" i="0">
                <a:solidFill>
                  <a:schemeClr val="bg1">
                    <a:lumMod val="50000"/>
                  </a:schemeClr>
                </a:solidFill>
              </a:defRPr>
            </a:lvl1pPr>
            <a:lvl2pPr marL="485762" indent="0">
              <a:lnSpc>
                <a:spcPct val="85000"/>
              </a:lnSpc>
              <a:spcBef>
                <a:spcPts val="510"/>
              </a:spcBef>
              <a:buNone/>
              <a:defRPr sz="1403" i="1"/>
            </a:lvl2pPr>
            <a:lvl3pPr marL="971526" indent="0">
              <a:lnSpc>
                <a:spcPct val="85000"/>
              </a:lnSpc>
              <a:spcBef>
                <a:spcPts val="510"/>
              </a:spcBef>
              <a:buNone/>
              <a:defRPr sz="1403" i="1"/>
            </a:lvl3pPr>
            <a:lvl4pPr marL="1457288" indent="0">
              <a:lnSpc>
                <a:spcPct val="85000"/>
              </a:lnSpc>
              <a:spcBef>
                <a:spcPts val="510"/>
              </a:spcBef>
              <a:buNone/>
              <a:defRPr sz="1403" i="1"/>
            </a:lvl4pPr>
            <a:lvl5pPr marL="1943052" indent="0">
              <a:lnSpc>
                <a:spcPct val="85000"/>
              </a:lnSpc>
              <a:spcBef>
                <a:spcPts val="510"/>
              </a:spcBef>
              <a:buNone/>
              <a:defRPr sz="1403" i="1"/>
            </a:lvl5pPr>
          </a:lstStyle>
          <a:p>
            <a:pPr lvl="0"/>
            <a:r>
              <a:rPr lang="en-US" dirty="0"/>
              <a:t>Click to edit footnote</a:t>
            </a:r>
          </a:p>
        </p:txBody>
      </p:sp>
      <p:sp>
        <p:nvSpPr>
          <p:cNvPr id="3" name="Title 2"/>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5673264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Blank w/ Footer">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10C7D5-177D-4F4F-A313-CDE313700CD0}" type="slidenum">
              <a:rPr lang="en-US" smtClean="0"/>
              <a:pPr/>
              <a:t>‹#›</a:t>
            </a:fld>
            <a:endParaRPr lang="en-US" dirty="0"/>
          </a:p>
        </p:txBody>
      </p:sp>
      <p:sp>
        <p:nvSpPr>
          <p:cNvPr id="6" name="Text Placeholder 7"/>
          <p:cNvSpPr>
            <a:spLocks noGrp="1"/>
          </p:cNvSpPr>
          <p:nvPr>
            <p:ph type="body" sz="quarter" idx="13" hasCustomPrompt="1"/>
          </p:nvPr>
        </p:nvSpPr>
        <p:spPr>
          <a:xfrm>
            <a:off x="1296248" y="9651648"/>
            <a:ext cx="11795312" cy="204637"/>
          </a:xfrm>
        </p:spPr>
        <p:txBody>
          <a:bodyPr lIns="0" tIns="0" rIns="0" bIns="0" anchor="b" anchorCtr="0">
            <a:noAutofit/>
          </a:bodyPr>
          <a:lstStyle>
            <a:lvl1pPr marL="0" indent="0">
              <a:lnSpc>
                <a:spcPct val="85000"/>
              </a:lnSpc>
              <a:spcBef>
                <a:spcPts val="510"/>
              </a:spcBef>
              <a:buNone/>
              <a:defRPr sz="1403" i="0">
                <a:solidFill>
                  <a:schemeClr val="bg1">
                    <a:lumMod val="50000"/>
                  </a:schemeClr>
                </a:solidFill>
              </a:defRPr>
            </a:lvl1pPr>
            <a:lvl2pPr marL="485762" indent="0">
              <a:lnSpc>
                <a:spcPct val="85000"/>
              </a:lnSpc>
              <a:spcBef>
                <a:spcPts val="510"/>
              </a:spcBef>
              <a:buNone/>
              <a:defRPr sz="1403" i="1"/>
            </a:lvl2pPr>
            <a:lvl3pPr marL="971526" indent="0">
              <a:lnSpc>
                <a:spcPct val="85000"/>
              </a:lnSpc>
              <a:spcBef>
                <a:spcPts val="510"/>
              </a:spcBef>
              <a:buNone/>
              <a:defRPr sz="1403" i="1"/>
            </a:lvl3pPr>
            <a:lvl4pPr marL="1457288" indent="0">
              <a:lnSpc>
                <a:spcPct val="85000"/>
              </a:lnSpc>
              <a:spcBef>
                <a:spcPts val="510"/>
              </a:spcBef>
              <a:buNone/>
              <a:defRPr sz="1403" i="1"/>
            </a:lvl4pPr>
            <a:lvl5pPr marL="1943052" indent="0">
              <a:lnSpc>
                <a:spcPct val="85000"/>
              </a:lnSpc>
              <a:spcBef>
                <a:spcPts val="510"/>
              </a:spcBef>
              <a:buNone/>
              <a:defRPr sz="1403" i="1"/>
            </a:lvl5pPr>
          </a:lstStyle>
          <a:p>
            <a:pPr lvl="0"/>
            <a:r>
              <a:rPr lang="en-US" dirty="0"/>
              <a:t>Click to edit footnote</a:t>
            </a:r>
          </a:p>
        </p:txBody>
      </p:sp>
    </p:spTree>
    <p:extLst>
      <p:ext uri="{BB962C8B-B14F-4D97-AF65-F5344CB8AC3E}">
        <p14:creationId xmlns:p14="http://schemas.microsoft.com/office/powerpoint/2010/main" val="40192435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 - No footer">
    <p:spTree>
      <p:nvGrpSpPr>
        <p:cNvPr id="1" name=""/>
        <p:cNvGrpSpPr/>
        <p:nvPr/>
      </p:nvGrpSpPr>
      <p:grpSpPr>
        <a:xfrm>
          <a:off x="0" y="0"/>
          <a:ext cx="0" cy="0"/>
          <a:chOff x="0" y="0"/>
          <a:chExt cx="0" cy="0"/>
        </a:xfrm>
      </p:grpSpPr>
      <p:sp>
        <p:nvSpPr>
          <p:cNvPr id="4" name="Rectangle 3"/>
          <p:cNvSpPr/>
          <p:nvPr userDrawn="1"/>
        </p:nvSpPr>
        <p:spPr>
          <a:xfrm>
            <a:off x="0" y="9010652"/>
            <a:ext cx="15544800" cy="106870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ndParaRPr>
          </a:p>
        </p:txBody>
      </p:sp>
    </p:spTree>
    <p:extLst>
      <p:ext uri="{BB962C8B-B14F-4D97-AF65-F5344CB8AC3E}">
        <p14:creationId xmlns:p14="http://schemas.microsoft.com/office/powerpoint/2010/main" val="16896742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on Bottom">
    <p:spTree>
      <p:nvGrpSpPr>
        <p:cNvPr id="1" name=""/>
        <p:cNvGrpSpPr/>
        <p:nvPr/>
      </p:nvGrpSpPr>
      <p:grpSpPr>
        <a:xfrm>
          <a:off x="0" y="0"/>
          <a:ext cx="0" cy="0"/>
          <a:chOff x="0" y="0"/>
          <a:chExt cx="0" cy="0"/>
        </a:xfrm>
      </p:grpSpPr>
      <p:sp>
        <p:nvSpPr>
          <p:cNvPr id="5" name="Rectangle 4"/>
          <p:cNvSpPr/>
          <p:nvPr userDrawn="1"/>
        </p:nvSpPr>
        <p:spPr>
          <a:xfrm>
            <a:off x="0" y="6922912"/>
            <a:ext cx="15544800" cy="31354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latin typeface="Arial" charset="0"/>
            </a:endParaRPr>
          </a:p>
        </p:txBody>
      </p:sp>
      <p:sp>
        <p:nvSpPr>
          <p:cNvPr id="2" name="Title 1"/>
          <p:cNvSpPr>
            <a:spLocks noGrp="1"/>
          </p:cNvSpPr>
          <p:nvPr>
            <p:ph type="title"/>
          </p:nvPr>
        </p:nvSpPr>
        <p:spPr>
          <a:xfrm>
            <a:off x="1165860" y="7512753"/>
            <a:ext cx="12932409" cy="869248"/>
          </a:xfrm>
        </p:spPr>
        <p:txBody>
          <a:bodyPr tIns="0" anchor="t">
            <a:noAutofit/>
          </a:bodyPr>
          <a:lstStyle>
            <a:lvl1pPr>
              <a:defRPr sz="5100" b="0" i="0">
                <a:solidFill>
                  <a:schemeClr val="bg2"/>
                </a:solidFill>
                <a:latin typeface="Arial" charset="0"/>
                <a:cs typeface="Arial" charset="0"/>
              </a:defRPr>
            </a:lvl1pPr>
          </a:lstStyle>
          <a:p>
            <a:r>
              <a:rPr lang="en-US"/>
              <a:t>Click to edit Master title style</a:t>
            </a:r>
            <a:endParaRPr lang="en-US" dirty="0"/>
          </a:p>
        </p:txBody>
      </p:sp>
      <p:sp>
        <p:nvSpPr>
          <p:cNvPr id="6" name="Text Placeholder 9"/>
          <p:cNvSpPr>
            <a:spLocks noGrp="1"/>
          </p:cNvSpPr>
          <p:nvPr>
            <p:ph type="body" sz="quarter" idx="10"/>
          </p:nvPr>
        </p:nvSpPr>
        <p:spPr>
          <a:xfrm>
            <a:off x="1166536" y="8567875"/>
            <a:ext cx="12954000" cy="807931"/>
          </a:xfrm>
        </p:spPr>
        <p:txBody>
          <a:bodyPr tIns="0">
            <a:noAutofit/>
          </a:bodyPr>
          <a:lstStyle>
            <a:lvl1pPr marL="0" indent="0">
              <a:buNone/>
              <a:defRPr sz="2550">
                <a:solidFill>
                  <a:schemeClr val="accent5"/>
                </a:solidFill>
              </a:defRPr>
            </a:lvl1pPr>
            <a:lvl2pPr marL="777221" indent="0">
              <a:buNone/>
              <a:defRPr sz="2295">
                <a:solidFill>
                  <a:schemeClr val="accent5"/>
                </a:solidFill>
              </a:defRPr>
            </a:lvl2pPr>
            <a:lvl3pPr marL="1554442" indent="0">
              <a:buNone/>
              <a:defRPr sz="2040">
                <a:solidFill>
                  <a:schemeClr val="accent5"/>
                </a:solidFill>
              </a:defRPr>
            </a:lvl3pPr>
            <a:lvl4pPr marL="2331663" indent="0">
              <a:buNone/>
              <a:defRPr sz="2040">
                <a:solidFill>
                  <a:schemeClr val="accent5"/>
                </a:solidFill>
              </a:defRPr>
            </a:lvl4pPr>
            <a:lvl5pPr marL="3108882" indent="0">
              <a:buNone/>
              <a:defRPr sz="2040">
                <a:solidFill>
                  <a:schemeClr val="accent5"/>
                </a:solidFill>
              </a:defRPr>
            </a:lvl5pPr>
          </a:lstStyle>
          <a:p>
            <a:pPr lvl="0"/>
            <a:r>
              <a:rPr lang="en-US"/>
              <a:t>Click to edit Master text styles</a:t>
            </a:r>
          </a:p>
        </p:txBody>
      </p:sp>
    </p:spTree>
    <p:extLst>
      <p:ext uri="{BB962C8B-B14F-4D97-AF65-F5344CB8AC3E}">
        <p14:creationId xmlns:p14="http://schemas.microsoft.com/office/powerpoint/2010/main" val="42635511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ection - numbered">
    <p:spTree>
      <p:nvGrpSpPr>
        <p:cNvPr id="1" name=""/>
        <p:cNvGrpSpPr/>
        <p:nvPr/>
      </p:nvGrpSpPr>
      <p:grpSpPr>
        <a:xfrm>
          <a:off x="0" y="0"/>
          <a:ext cx="0" cy="0"/>
          <a:chOff x="0" y="0"/>
          <a:chExt cx="0" cy="0"/>
        </a:xfrm>
      </p:grpSpPr>
      <p:sp>
        <p:nvSpPr>
          <p:cNvPr id="8" name="Rectangle 7"/>
          <p:cNvSpPr/>
          <p:nvPr userDrawn="1"/>
        </p:nvSpPr>
        <p:spPr>
          <a:xfrm>
            <a:off x="0" y="0"/>
            <a:ext cx="15544800" cy="10058400"/>
          </a:xfrm>
          <a:prstGeom prst="rect">
            <a:avLst/>
          </a:prstGeom>
          <a:gradFill flip="none" rotWithShape="1">
            <a:gsLst>
              <a:gs pos="0">
                <a:srgbClr val="1C2632"/>
              </a:gs>
              <a:gs pos="51000">
                <a:schemeClr val="accent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a typeface="Arial" charset="0"/>
              <a:cs typeface="Arial" charset="0"/>
            </a:endParaRPr>
          </a:p>
        </p:txBody>
      </p:sp>
      <p:sp>
        <p:nvSpPr>
          <p:cNvPr id="2" name="Title 1"/>
          <p:cNvSpPr>
            <a:spLocks noGrp="1"/>
          </p:cNvSpPr>
          <p:nvPr>
            <p:ph type="title"/>
          </p:nvPr>
        </p:nvSpPr>
        <p:spPr>
          <a:xfrm>
            <a:off x="2315730" y="2580254"/>
            <a:ext cx="8125576" cy="1535801"/>
          </a:xfrm>
        </p:spPr>
        <p:txBody>
          <a:bodyPr anchor="t">
            <a:spAutoFit/>
          </a:bodyPr>
          <a:lstStyle>
            <a:lvl1pPr>
              <a:defRPr sz="4590" b="1" i="0">
                <a:latin typeface="Arial Bold" charset="0"/>
                <a:ea typeface="Arial Bold" charset="0"/>
                <a:cs typeface="Arial Bold" charset="0"/>
              </a:defRPr>
            </a:lvl1pPr>
          </a:lstStyle>
          <a:p>
            <a:r>
              <a:rPr lang="en-US"/>
              <a:t>Click to edit Master title style</a:t>
            </a:r>
            <a:endParaRPr lang="en-US" dirty="0"/>
          </a:p>
        </p:txBody>
      </p:sp>
      <p:sp>
        <p:nvSpPr>
          <p:cNvPr id="6" name="Oval 5"/>
          <p:cNvSpPr/>
          <p:nvPr userDrawn="1"/>
        </p:nvSpPr>
        <p:spPr>
          <a:xfrm>
            <a:off x="827487" y="2595948"/>
            <a:ext cx="800743" cy="9211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ndParaRPr>
          </a:p>
        </p:txBody>
      </p:sp>
      <p:sp>
        <p:nvSpPr>
          <p:cNvPr id="10" name="Text Placeholder 9"/>
          <p:cNvSpPr>
            <a:spLocks noGrp="1"/>
          </p:cNvSpPr>
          <p:nvPr>
            <p:ph type="body" sz="quarter" idx="10"/>
          </p:nvPr>
        </p:nvSpPr>
        <p:spPr>
          <a:xfrm>
            <a:off x="2315729" y="6074623"/>
            <a:ext cx="5366980" cy="476280"/>
          </a:xfrm>
        </p:spPr>
        <p:txBody>
          <a:bodyPr>
            <a:spAutoFit/>
          </a:bodyPr>
          <a:lstStyle>
            <a:lvl1pPr marL="0" indent="0">
              <a:buNone/>
              <a:defRPr>
                <a:solidFill>
                  <a:schemeClr val="bg2"/>
                </a:solidFill>
              </a:defRPr>
            </a:lvl1pPr>
            <a:lvl2pPr marL="777221" indent="0">
              <a:buNone/>
              <a:defRPr>
                <a:solidFill>
                  <a:schemeClr val="bg2"/>
                </a:solidFill>
              </a:defRPr>
            </a:lvl2pPr>
            <a:lvl3pPr marL="1554442" indent="0">
              <a:buNone/>
              <a:defRPr>
                <a:solidFill>
                  <a:schemeClr val="bg2"/>
                </a:solidFill>
              </a:defRPr>
            </a:lvl3pPr>
            <a:lvl4pPr marL="2331663" indent="0">
              <a:buNone/>
              <a:defRPr>
                <a:solidFill>
                  <a:schemeClr val="bg2"/>
                </a:solidFill>
              </a:defRPr>
            </a:lvl4pPr>
            <a:lvl5pPr marL="3108882" indent="0">
              <a:buNone/>
              <a:defRPr>
                <a:solidFill>
                  <a:schemeClr val="bg2"/>
                </a:solidFill>
              </a:defRPr>
            </a:lvl5pPr>
          </a:lstStyle>
          <a:p>
            <a:pPr lvl="0"/>
            <a:r>
              <a:rPr lang="en-US"/>
              <a:t>Click to edit Master text styles</a:t>
            </a:r>
          </a:p>
        </p:txBody>
      </p:sp>
      <p:sp>
        <p:nvSpPr>
          <p:cNvPr id="11" name="Text Placeholder 9"/>
          <p:cNvSpPr>
            <a:spLocks noGrp="1"/>
          </p:cNvSpPr>
          <p:nvPr>
            <p:ph type="body" sz="quarter" idx="11"/>
          </p:nvPr>
        </p:nvSpPr>
        <p:spPr>
          <a:xfrm>
            <a:off x="1011537" y="2782819"/>
            <a:ext cx="908704" cy="2595322"/>
          </a:xfrm>
        </p:spPr>
        <p:txBody>
          <a:bodyPr wrap="square">
            <a:spAutoFit/>
          </a:bodyPr>
          <a:lstStyle>
            <a:lvl1pPr marL="0" indent="0">
              <a:buNone/>
              <a:defRPr>
                <a:solidFill>
                  <a:schemeClr val="accent1"/>
                </a:solidFill>
              </a:defRPr>
            </a:lvl1pPr>
            <a:lvl2pPr marL="777221" indent="0">
              <a:buNone/>
              <a:defRPr>
                <a:solidFill>
                  <a:schemeClr val="bg2"/>
                </a:solidFill>
              </a:defRPr>
            </a:lvl2pPr>
            <a:lvl3pPr marL="1554442" indent="0">
              <a:buNone/>
              <a:defRPr>
                <a:solidFill>
                  <a:schemeClr val="bg2"/>
                </a:solidFill>
              </a:defRPr>
            </a:lvl3pPr>
            <a:lvl4pPr marL="2331663" indent="0">
              <a:buNone/>
              <a:defRPr>
                <a:solidFill>
                  <a:schemeClr val="bg2"/>
                </a:solidFill>
              </a:defRPr>
            </a:lvl4pPr>
            <a:lvl5pPr marL="3108882" indent="0">
              <a:buNone/>
              <a:defRPr>
                <a:solidFill>
                  <a:schemeClr val="bg2"/>
                </a:solidFill>
              </a:defRPr>
            </a:lvl5pPr>
          </a:lstStyle>
          <a:p>
            <a:pPr lvl="0"/>
            <a:r>
              <a:rPr lang="en-US"/>
              <a:t>Click to edit Master text styles</a:t>
            </a: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1541" y="9654058"/>
            <a:ext cx="736019" cy="255782"/>
          </a:xfrm>
          <a:prstGeom prst="rect">
            <a:avLst/>
          </a:prstGeom>
        </p:spPr>
      </p:pic>
    </p:spTree>
    <p:extLst>
      <p:ext uri="{BB962C8B-B14F-4D97-AF65-F5344CB8AC3E}">
        <p14:creationId xmlns:p14="http://schemas.microsoft.com/office/powerpoint/2010/main" val="41802704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ection w/Photo">
    <p:spTree>
      <p:nvGrpSpPr>
        <p:cNvPr id="1" name=""/>
        <p:cNvGrpSpPr/>
        <p:nvPr/>
      </p:nvGrpSpPr>
      <p:grpSpPr>
        <a:xfrm>
          <a:off x="0" y="0"/>
          <a:ext cx="0" cy="0"/>
          <a:chOff x="0" y="0"/>
          <a:chExt cx="0" cy="0"/>
        </a:xfrm>
      </p:grpSpPr>
      <p:sp>
        <p:nvSpPr>
          <p:cNvPr id="8" name="Rectangle 7"/>
          <p:cNvSpPr/>
          <p:nvPr userDrawn="1"/>
        </p:nvSpPr>
        <p:spPr>
          <a:xfrm>
            <a:off x="0" y="0"/>
            <a:ext cx="15544800" cy="10058400"/>
          </a:xfrm>
          <a:prstGeom prst="rect">
            <a:avLst/>
          </a:prstGeom>
          <a:gradFill flip="none" rotWithShape="1">
            <a:gsLst>
              <a:gs pos="0">
                <a:srgbClr val="1C2632"/>
              </a:gs>
              <a:gs pos="51000">
                <a:schemeClr val="accent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a typeface="Arial" charset="0"/>
              <a:cs typeface="Arial" charset="0"/>
            </a:endParaRPr>
          </a:p>
        </p:txBody>
      </p:sp>
      <p:sp>
        <p:nvSpPr>
          <p:cNvPr id="2" name="Title 1"/>
          <p:cNvSpPr>
            <a:spLocks noGrp="1"/>
          </p:cNvSpPr>
          <p:nvPr>
            <p:ph type="title"/>
          </p:nvPr>
        </p:nvSpPr>
        <p:spPr>
          <a:xfrm>
            <a:off x="1737843" y="3721217"/>
            <a:ext cx="6337453" cy="1535801"/>
          </a:xfrm>
        </p:spPr>
        <p:txBody>
          <a:bodyPr wrap="square" anchor="t">
            <a:spAutoFit/>
          </a:bodyPr>
          <a:lstStyle>
            <a:lvl1pPr>
              <a:defRPr sz="4590" b="1" i="0">
                <a:latin typeface="Arial Bold" charset="0"/>
                <a:ea typeface="Arial Bold" charset="0"/>
                <a:cs typeface="Arial Bold" charset="0"/>
              </a:defRPr>
            </a:lvl1pPr>
          </a:lstStyle>
          <a:p>
            <a:r>
              <a:rPr lang="en-US"/>
              <a:t>Click to edit Master title style</a:t>
            </a:r>
            <a:endParaRPr lang="en-US" dirty="0"/>
          </a:p>
        </p:txBody>
      </p:sp>
      <p:sp>
        <p:nvSpPr>
          <p:cNvPr id="10" name="Text Placeholder 9"/>
          <p:cNvSpPr>
            <a:spLocks noGrp="1"/>
          </p:cNvSpPr>
          <p:nvPr>
            <p:ph type="body" sz="quarter" idx="10"/>
          </p:nvPr>
        </p:nvSpPr>
        <p:spPr>
          <a:xfrm>
            <a:off x="1737843" y="5845140"/>
            <a:ext cx="5366980" cy="476280"/>
          </a:xfrm>
        </p:spPr>
        <p:txBody>
          <a:bodyPr>
            <a:spAutoFit/>
          </a:bodyPr>
          <a:lstStyle>
            <a:lvl1pPr marL="0" indent="0">
              <a:buNone/>
              <a:defRPr>
                <a:solidFill>
                  <a:schemeClr val="bg2"/>
                </a:solidFill>
              </a:defRPr>
            </a:lvl1pPr>
            <a:lvl2pPr marL="777221" indent="0">
              <a:buNone/>
              <a:defRPr>
                <a:solidFill>
                  <a:schemeClr val="bg2"/>
                </a:solidFill>
              </a:defRPr>
            </a:lvl2pPr>
            <a:lvl3pPr marL="1554442" indent="0">
              <a:buNone/>
              <a:defRPr>
                <a:solidFill>
                  <a:schemeClr val="bg2"/>
                </a:solidFill>
              </a:defRPr>
            </a:lvl3pPr>
            <a:lvl4pPr marL="2331663" indent="0">
              <a:buNone/>
              <a:defRPr>
                <a:solidFill>
                  <a:schemeClr val="bg2"/>
                </a:solidFill>
              </a:defRPr>
            </a:lvl4pPr>
            <a:lvl5pPr marL="3108882" indent="0">
              <a:buNone/>
              <a:defRPr>
                <a:solidFill>
                  <a:schemeClr val="bg2"/>
                </a:solidFill>
              </a:defRPr>
            </a:lvl5pPr>
          </a:lstStyle>
          <a:p>
            <a:pPr lvl="0"/>
            <a:r>
              <a:rPr lang="en-US"/>
              <a:t>Click to edit Master text styles</a:t>
            </a:r>
          </a:p>
        </p:txBody>
      </p:sp>
      <p:sp>
        <p:nvSpPr>
          <p:cNvPr id="14" name="Oval 13"/>
          <p:cNvSpPr/>
          <p:nvPr/>
        </p:nvSpPr>
        <p:spPr>
          <a:xfrm>
            <a:off x="9584454" y="1902103"/>
            <a:ext cx="5411628" cy="6225142"/>
          </a:xfrm>
          <a:prstGeom prst="ellipse">
            <a:avLst/>
          </a:prstGeom>
          <a:solidFill>
            <a:schemeClr val="bg2"/>
          </a:solidFill>
          <a:ln>
            <a:noFill/>
          </a:ln>
          <a:effectLst>
            <a:outerShdw blurRad="101600" dist="381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ndParaRP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1541" y="9654058"/>
            <a:ext cx="736019" cy="255782"/>
          </a:xfrm>
          <a:prstGeom prst="rect">
            <a:avLst/>
          </a:prstGeom>
        </p:spPr>
      </p:pic>
    </p:spTree>
    <p:extLst>
      <p:ext uri="{BB962C8B-B14F-4D97-AF65-F5344CB8AC3E}">
        <p14:creationId xmlns:p14="http://schemas.microsoft.com/office/powerpoint/2010/main" val="5241535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Appendix">
    <p:spTree>
      <p:nvGrpSpPr>
        <p:cNvPr id="1" name=""/>
        <p:cNvGrpSpPr/>
        <p:nvPr/>
      </p:nvGrpSpPr>
      <p:grpSpPr>
        <a:xfrm>
          <a:off x="0" y="0"/>
          <a:ext cx="0" cy="0"/>
          <a:chOff x="0" y="0"/>
          <a:chExt cx="0" cy="0"/>
        </a:xfrm>
      </p:grpSpPr>
      <p:sp>
        <p:nvSpPr>
          <p:cNvPr id="8" name="Rectangle 7"/>
          <p:cNvSpPr/>
          <p:nvPr userDrawn="1"/>
        </p:nvSpPr>
        <p:spPr>
          <a:xfrm>
            <a:off x="0" y="0"/>
            <a:ext cx="15544800" cy="10058400"/>
          </a:xfrm>
          <a:prstGeom prst="rect">
            <a:avLst/>
          </a:prstGeom>
          <a:gradFill flip="none" rotWithShape="1">
            <a:gsLst>
              <a:gs pos="0">
                <a:srgbClr val="1C2632"/>
              </a:gs>
              <a:gs pos="51000">
                <a:schemeClr val="accent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a typeface="Arial" charset="0"/>
              <a:cs typeface="Arial" charset="0"/>
            </a:endParaRPr>
          </a:p>
        </p:txBody>
      </p:sp>
      <p:sp>
        <p:nvSpPr>
          <p:cNvPr id="9" name="Title 1"/>
          <p:cNvSpPr txBox="1">
            <a:spLocks/>
          </p:cNvSpPr>
          <p:nvPr userDrawn="1"/>
        </p:nvSpPr>
        <p:spPr>
          <a:xfrm>
            <a:off x="2147481" y="3645632"/>
            <a:ext cx="5407290" cy="813955"/>
          </a:xfrm>
          <a:prstGeom prst="rect">
            <a:avLst/>
          </a:prstGeom>
        </p:spPr>
        <p:txBody>
          <a:bodyPr>
            <a:noAutofit/>
          </a:bodyPr>
          <a:lstStyle>
            <a:lvl1pPr algn="l" defTabSz="609585" rtl="0" eaLnBrk="1" latinLnBrk="0" hangingPunct="1">
              <a:spcBef>
                <a:spcPct val="0"/>
              </a:spcBef>
              <a:buNone/>
              <a:defRPr sz="2800" b="0" i="0" kern="1200" spc="0">
                <a:solidFill>
                  <a:schemeClr val="accent5"/>
                </a:solidFill>
                <a:latin typeface="Helvetica Neue Light"/>
                <a:ea typeface="+mj-ea"/>
                <a:cs typeface="Helvetica Neue Light"/>
              </a:defRPr>
            </a:lvl1pPr>
          </a:lstStyle>
          <a:p>
            <a:r>
              <a:rPr lang="en-US" sz="4590" b="1" i="0" spc="140" dirty="0">
                <a:latin typeface="Arial Bold" charset="0"/>
                <a:ea typeface="Arial Bold" charset="0"/>
                <a:cs typeface="Arial Bold" charset="0"/>
              </a:rPr>
              <a:t>Appendix</a:t>
            </a:r>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97319" y="3576321"/>
            <a:ext cx="881520" cy="1065331"/>
          </a:xfrm>
          <a:prstGeom prst="rect">
            <a:avLst/>
          </a:prstGeom>
        </p:spPr>
      </p:pic>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4031541" y="9654058"/>
            <a:ext cx="736019" cy="255782"/>
          </a:xfrm>
          <a:prstGeom prst="rect">
            <a:avLst/>
          </a:prstGeom>
        </p:spPr>
      </p:pic>
    </p:spTree>
    <p:extLst>
      <p:ext uri="{BB962C8B-B14F-4D97-AF65-F5344CB8AC3E}">
        <p14:creationId xmlns:p14="http://schemas.microsoft.com/office/powerpoint/2010/main" val="3068153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hank you ">
    <p:spTree>
      <p:nvGrpSpPr>
        <p:cNvPr id="1" name=""/>
        <p:cNvGrpSpPr/>
        <p:nvPr/>
      </p:nvGrpSpPr>
      <p:grpSpPr>
        <a:xfrm>
          <a:off x="0" y="0"/>
          <a:ext cx="0" cy="0"/>
          <a:chOff x="0" y="0"/>
          <a:chExt cx="0" cy="0"/>
        </a:xfrm>
      </p:grpSpPr>
      <p:sp>
        <p:nvSpPr>
          <p:cNvPr id="8" name="Rectangle 7"/>
          <p:cNvSpPr/>
          <p:nvPr userDrawn="1"/>
        </p:nvSpPr>
        <p:spPr>
          <a:xfrm>
            <a:off x="0" y="0"/>
            <a:ext cx="15544800" cy="10058400"/>
          </a:xfrm>
          <a:prstGeom prst="rect">
            <a:avLst/>
          </a:prstGeom>
          <a:gradFill flip="none" rotWithShape="1">
            <a:gsLst>
              <a:gs pos="0">
                <a:srgbClr val="1C2632"/>
              </a:gs>
              <a:gs pos="51000">
                <a:schemeClr val="accent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a typeface="Arial" charset="0"/>
              <a:cs typeface="Arial" charset="0"/>
            </a:endParaRPr>
          </a:p>
        </p:txBody>
      </p:sp>
      <p:sp>
        <p:nvSpPr>
          <p:cNvPr id="6" name="Title 1"/>
          <p:cNvSpPr txBox="1">
            <a:spLocks/>
          </p:cNvSpPr>
          <p:nvPr userDrawn="1"/>
        </p:nvSpPr>
        <p:spPr>
          <a:xfrm>
            <a:off x="2531223" y="5526735"/>
            <a:ext cx="3387370" cy="813955"/>
          </a:xfrm>
          <a:prstGeom prst="rect">
            <a:avLst/>
          </a:prstGeom>
        </p:spPr>
        <p:txBody>
          <a:bodyPr>
            <a:noAutofit/>
          </a:bodyPr>
          <a:lstStyle>
            <a:lvl1pPr algn="l" defTabSz="609585" rtl="0" eaLnBrk="1" latinLnBrk="0" hangingPunct="1">
              <a:spcBef>
                <a:spcPct val="0"/>
              </a:spcBef>
              <a:buNone/>
              <a:defRPr sz="2800" b="0" i="0" kern="1200" spc="0">
                <a:solidFill>
                  <a:schemeClr val="accent5"/>
                </a:solidFill>
                <a:latin typeface="Helvetica Neue Light"/>
                <a:ea typeface="+mj-ea"/>
                <a:cs typeface="Helvetica Neue Light"/>
              </a:defRPr>
            </a:lvl1pPr>
          </a:lstStyle>
          <a:p>
            <a:r>
              <a:rPr lang="en-US" sz="4590" b="0" i="0" spc="140" dirty="0">
                <a:latin typeface="Arial" charset="0"/>
                <a:ea typeface="Arial" charset="0"/>
                <a:cs typeface="Arial" charset="0"/>
              </a:rPr>
              <a:t>thank you</a:t>
            </a:r>
          </a:p>
        </p:txBody>
      </p:sp>
      <p:sp>
        <p:nvSpPr>
          <p:cNvPr id="10" name="Subtitle 2"/>
          <p:cNvSpPr txBox="1">
            <a:spLocks/>
          </p:cNvSpPr>
          <p:nvPr userDrawn="1"/>
        </p:nvSpPr>
        <p:spPr>
          <a:xfrm>
            <a:off x="2531222" y="6556363"/>
            <a:ext cx="5691965" cy="1575248"/>
          </a:xfrm>
          <a:prstGeom prst="rect">
            <a:avLst/>
          </a:prstGeom>
        </p:spPr>
        <p:txBody>
          <a:bodyPr>
            <a:normAutofit/>
          </a:bodyPr>
          <a:lstStyle>
            <a:lvl1pPr marL="457189" indent="-457189" algn="l" defTabSz="609585" rtl="0" eaLnBrk="1" latinLnBrk="0" hangingPunct="1">
              <a:spcBef>
                <a:spcPct val="20000"/>
              </a:spcBef>
              <a:buClr>
                <a:schemeClr val="accent5"/>
              </a:buClr>
              <a:buFont typeface="Wingdings" charset="2"/>
              <a:buChar char="§"/>
              <a:defRPr sz="1900" kern="1200">
                <a:solidFill>
                  <a:schemeClr val="tx1"/>
                </a:solidFill>
                <a:latin typeface="Helvetica Neue"/>
                <a:ea typeface="+mn-ea"/>
                <a:cs typeface="Helvetica Neue"/>
              </a:defRPr>
            </a:lvl1pPr>
            <a:lvl2pPr marL="990575" indent="-380990" algn="l" defTabSz="609585" rtl="0" eaLnBrk="1" latinLnBrk="0" hangingPunct="1">
              <a:spcBef>
                <a:spcPct val="20000"/>
              </a:spcBef>
              <a:buClr>
                <a:schemeClr val="accent5"/>
              </a:buClr>
              <a:buFont typeface="Wingdings" charset="2"/>
              <a:buChar char="§"/>
              <a:defRPr sz="1600" kern="1200">
                <a:solidFill>
                  <a:schemeClr val="tx1"/>
                </a:solidFill>
                <a:latin typeface="Helvetica Neue"/>
                <a:ea typeface="+mn-ea"/>
                <a:cs typeface="Helvetica Neue"/>
              </a:defRPr>
            </a:lvl2pPr>
            <a:lvl3pPr marL="1523962" indent="-304792" algn="l" defTabSz="609585" rtl="0" eaLnBrk="1" latinLnBrk="0" hangingPunct="1">
              <a:spcBef>
                <a:spcPct val="20000"/>
              </a:spcBef>
              <a:buClr>
                <a:schemeClr val="accent5"/>
              </a:buClr>
              <a:buFont typeface="Wingdings" charset="2"/>
              <a:buChar char="§"/>
              <a:defRPr sz="1500" kern="1200">
                <a:solidFill>
                  <a:schemeClr val="tx1"/>
                </a:solidFill>
                <a:latin typeface="Helvetica Neue"/>
                <a:ea typeface="+mn-ea"/>
                <a:cs typeface="Helvetica Neue"/>
              </a:defRPr>
            </a:lvl3pPr>
            <a:lvl4pPr marL="2133547" indent="-304792" algn="l" defTabSz="609585" rtl="0" eaLnBrk="1" latinLnBrk="0" hangingPunct="1">
              <a:spcBef>
                <a:spcPct val="20000"/>
              </a:spcBef>
              <a:buClr>
                <a:schemeClr val="accent5"/>
              </a:buClr>
              <a:buFont typeface="Wingdings" charset="2"/>
              <a:buChar char="§"/>
              <a:defRPr sz="1400" kern="1200">
                <a:solidFill>
                  <a:schemeClr val="tx1"/>
                </a:solidFill>
                <a:latin typeface="Helvetica Neue"/>
                <a:ea typeface="+mn-ea"/>
                <a:cs typeface="Helvetica Neue"/>
              </a:defRPr>
            </a:lvl4pPr>
            <a:lvl5pPr marL="2743131" indent="-304792" algn="l" defTabSz="609585" rtl="0" eaLnBrk="1" latinLnBrk="0" hangingPunct="1">
              <a:spcBef>
                <a:spcPct val="20000"/>
              </a:spcBef>
              <a:buClr>
                <a:schemeClr val="accent5"/>
              </a:buClr>
              <a:buFont typeface="Wingdings" charset="2"/>
              <a:buChar char="§"/>
              <a:defRPr sz="1400" kern="1200">
                <a:solidFill>
                  <a:schemeClr val="tx1"/>
                </a:solidFill>
                <a:latin typeface="Helvetica Neue"/>
                <a:ea typeface="+mn-ea"/>
                <a:cs typeface="Helvetica Neue"/>
              </a:defRPr>
            </a:lvl5pPr>
            <a:lvl6pPr marL="3352716" indent="-304792" algn="l" defTabSz="609585" rtl="0" eaLnBrk="1" latinLnBrk="0" hangingPunct="1">
              <a:spcBef>
                <a:spcPct val="20000"/>
              </a:spcBef>
              <a:buFont typeface="Arial"/>
              <a:buChar char="•"/>
              <a:defRPr sz="2700"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700"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700"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700" kern="1200">
                <a:solidFill>
                  <a:schemeClr val="tx1"/>
                </a:solidFill>
                <a:latin typeface="+mn-lt"/>
                <a:ea typeface="+mn-ea"/>
                <a:cs typeface="+mn-cs"/>
              </a:defRPr>
            </a:lvl9pPr>
          </a:lstStyle>
          <a:p>
            <a:pPr marL="0" indent="0">
              <a:buNone/>
            </a:pPr>
            <a:r>
              <a:rPr lang="en-US" sz="2295" b="0" i="0" dirty="0">
                <a:solidFill>
                  <a:schemeClr val="bg2"/>
                </a:solidFill>
                <a:latin typeface="Arial" charset="0"/>
                <a:ea typeface="Arial" charset="0"/>
                <a:cs typeface="Arial" charset="0"/>
              </a:rPr>
              <a:t>for more information please visit </a:t>
            </a:r>
            <a:r>
              <a:rPr lang="en-US" sz="2295" b="1" i="0" dirty="0" err="1">
                <a:solidFill>
                  <a:schemeClr val="bg2"/>
                </a:solidFill>
                <a:latin typeface="Arial Bold" charset="0"/>
                <a:ea typeface="Arial Bold" charset="0"/>
                <a:cs typeface="Arial Bold" charset="0"/>
              </a:rPr>
              <a:t>advertising.amazon.com</a:t>
            </a:r>
            <a:endParaRPr lang="en-US" sz="2295" b="1" i="0" dirty="0">
              <a:solidFill>
                <a:schemeClr val="bg2"/>
              </a:solidFill>
              <a:latin typeface="Arial Bold" charset="0"/>
              <a:ea typeface="Arial Bold" charset="0"/>
              <a:cs typeface="Arial Bold" charset="0"/>
            </a:endParaRPr>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4835" y="3540777"/>
            <a:ext cx="5812874" cy="1310920"/>
          </a:xfrm>
          <a:prstGeom prst="rect">
            <a:avLst/>
          </a:prstGeom>
        </p:spPr>
      </p:pic>
    </p:spTree>
    <p:extLst>
      <p:ext uri="{BB962C8B-B14F-4D97-AF65-F5344CB8AC3E}">
        <p14:creationId xmlns:p14="http://schemas.microsoft.com/office/powerpoint/2010/main" val="320078366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hank You - editable">
    <p:spTree>
      <p:nvGrpSpPr>
        <p:cNvPr id="1" name=""/>
        <p:cNvGrpSpPr/>
        <p:nvPr/>
      </p:nvGrpSpPr>
      <p:grpSpPr>
        <a:xfrm>
          <a:off x="0" y="0"/>
          <a:ext cx="0" cy="0"/>
          <a:chOff x="0" y="0"/>
          <a:chExt cx="0" cy="0"/>
        </a:xfrm>
      </p:grpSpPr>
      <p:sp>
        <p:nvSpPr>
          <p:cNvPr id="8" name="Rectangle 7"/>
          <p:cNvSpPr/>
          <p:nvPr userDrawn="1"/>
        </p:nvSpPr>
        <p:spPr>
          <a:xfrm>
            <a:off x="0" y="0"/>
            <a:ext cx="15544800" cy="10058400"/>
          </a:xfrm>
          <a:prstGeom prst="rect">
            <a:avLst/>
          </a:prstGeom>
          <a:gradFill flip="none" rotWithShape="1">
            <a:gsLst>
              <a:gs pos="0">
                <a:srgbClr val="1C2632"/>
              </a:gs>
              <a:gs pos="51000">
                <a:schemeClr val="accent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a typeface="Arial" charset="0"/>
              <a:cs typeface="Arial" charset="0"/>
            </a:endParaRPr>
          </a:p>
        </p:txBody>
      </p:sp>
      <p:sp>
        <p:nvSpPr>
          <p:cNvPr id="9" name="Title 1"/>
          <p:cNvSpPr>
            <a:spLocks noGrp="1"/>
          </p:cNvSpPr>
          <p:nvPr>
            <p:ph type="title"/>
          </p:nvPr>
        </p:nvSpPr>
        <p:spPr>
          <a:xfrm>
            <a:off x="2617926" y="5633167"/>
            <a:ext cx="8125576" cy="829454"/>
          </a:xfrm>
        </p:spPr>
        <p:txBody>
          <a:bodyPr anchor="t">
            <a:spAutoFit/>
          </a:bodyPr>
          <a:lstStyle>
            <a:lvl1pPr>
              <a:defRPr sz="4590" b="0" i="0">
                <a:latin typeface="Arial" charset="0"/>
                <a:ea typeface="Arial" charset="0"/>
                <a:cs typeface="Arial" charset="0"/>
              </a:defRPr>
            </a:lvl1pPr>
          </a:lstStyle>
          <a:p>
            <a:r>
              <a:rPr lang="en-US"/>
              <a:t>Click to edit Master title style</a:t>
            </a:r>
            <a:endParaRPr lang="en-US" dirty="0"/>
          </a:p>
        </p:txBody>
      </p:sp>
      <p:sp>
        <p:nvSpPr>
          <p:cNvPr id="11" name="Text Placeholder 9"/>
          <p:cNvSpPr>
            <a:spLocks noGrp="1"/>
          </p:cNvSpPr>
          <p:nvPr>
            <p:ph type="body" sz="quarter" idx="10"/>
          </p:nvPr>
        </p:nvSpPr>
        <p:spPr>
          <a:xfrm>
            <a:off x="2617926" y="6548516"/>
            <a:ext cx="5605261" cy="476280"/>
          </a:xfrm>
        </p:spPr>
        <p:txBody>
          <a:bodyPr wrap="square" anchor="t">
            <a:spAutoFit/>
          </a:bodyPr>
          <a:lstStyle>
            <a:lvl1pPr marL="0" indent="0">
              <a:buNone/>
              <a:defRPr>
                <a:solidFill>
                  <a:schemeClr val="bg2"/>
                </a:solidFill>
              </a:defRPr>
            </a:lvl1pPr>
            <a:lvl2pPr marL="777221" indent="0">
              <a:buNone/>
              <a:defRPr>
                <a:solidFill>
                  <a:schemeClr val="bg2"/>
                </a:solidFill>
              </a:defRPr>
            </a:lvl2pPr>
            <a:lvl3pPr marL="1554442" indent="0">
              <a:buNone/>
              <a:defRPr>
                <a:solidFill>
                  <a:schemeClr val="bg2"/>
                </a:solidFill>
              </a:defRPr>
            </a:lvl3pPr>
            <a:lvl4pPr marL="2331663" indent="0">
              <a:buNone/>
              <a:defRPr>
                <a:solidFill>
                  <a:schemeClr val="bg2"/>
                </a:solidFill>
              </a:defRPr>
            </a:lvl4pPr>
            <a:lvl5pPr marL="3108882" indent="0">
              <a:buNone/>
              <a:defRPr>
                <a:solidFill>
                  <a:schemeClr val="bg2"/>
                </a:solidFill>
              </a:defRPr>
            </a:lvl5pPr>
          </a:lstStyle>
          <a:p>
            <a:pPr lvl="0"/>
            <a:r>
              <a:rPr lang="en-US"/>
              <a:t>Click to edit Master text styles</a:t>
            </a:r>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4835" y="3540777"/>
            <a:ext cx="5812874" cy="1310920"/>
          </a:xfrm>
          <a:prstGeom prst="rect">
            <a:avLst/>
          </a:prstGeom>
        </p:spPr>
      </p:pic>
    </p:spTree>
    <p:extLst>
      <p:ext uri="{BB962C8B-B14F-4D97-AF65-F5344CB8AC3E}">
        <p14:creationId xmlns:p14="http://schemas.microsoft.com/office/powerpoint/2010/main" val="2576906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u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E10C7D5-177D-4F4F-A313-CDE313700CD0}" type="slidenum">
              <a:rPr lang="en-US" smtClean="0"/>
              <a:pPr/>
              <a:t>‹#›</a:t>
            </a:fld>
            <a:endParaRPr lang="en-US" dirty="0"/>
          </a:p>
        </p:txBody>
      </p:sp>
      <p:sp>
        <p:nvSpPr>
          <p:cNvPr id="4" name="Rectangle 3"/>
          <p:cNvSpPr/>
          <p:nvPr userDrawn="1"/>
        </p:nvSpPr>
        <p:spPr>
          <a:xfrm>
            <a:off x="0" y="0"/>
            <a:ext cx="15544800" cy="10058400"/>
          </a:xfrm>
          <a:prstGeom prst="rect">
            <a:avLst/>
          </a:prstGeom>
          <a:gradFill flip="none" rotWithShape="1">
            <a:gsLst>
              <a:gs pos="0">
                <a:srgbClr val="1C2632"/>
              </a:gs>
              <a:gs pos="51000">
                <a:schemeClr val="accent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endParaRPr lang="en-US" sz="3698" b="0" i="0" dirty="0">
              <a:latin typeface="Arial" charset="0"/>
              <a:ea typeface="Arial" charset="0"/>
              <a:cs typeface="Arial" charset="0"/>
            </a:endParaRPr>
          </a:p>
        </p:txBody>
      </p:sp>
    </p:spTree>
    <p:extLst>
      <p:ext uri="{BB962C8B-B14F-4D97-AF65-F5344CB8AC3E}">
        <p14:creationId xmlns:p14="http://schemas.microsoft.com/office/powerpoint/2010/main" val="38636434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Instructional Slid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DE10C7D5-177D-4F4F-A313-CDE313700CD0}" type="slidenum">
              <a:rPr lang="en-US" smtClean="0"/>
              <a:pPr/>
              <a:t>‹#›</a:t>
            </a:fld>
            <a:endParaRPr lang="en-US" dirty="0"/>
          </a:p>
        </p:txBody>
      </p:sp>
      <p:sp>
        <p:nvSpPr>
          <p:cNvPr id="6" name="Rectangle 5"/>
          <p:cNvSpPr/>
          <p:nvPr userDrawn="1"/>
        </p:nvSpPr>
        <p:spPr>
          <a:xfrm>
            <a:off x="0" y="1"/>
            <a:ext cx="15544800" cy="239221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90" b="0" i="0" dirty="0">
                <a:solidFill>
                  <a:srgbClr val="000000"/>
                </a:solidFill>
                <a:latin typeface="Arial" charset="0"/>
              </a:rPr>
              <a:t>INSTRUCTIONAL SLIDE</a:t>
            </a:r>
          </a:p>
          <a:p>
            <a:pPr algn="ctr"/>
            <a:r>
              <a:rPr lang="en-US" sz="3315" b="0" i="0" dirty="0">
                <a:solidFill>
                  <a:srgbClr val="000000"/>
                </a:solidFill>
                <a:latin typeface="Arial" charset="0"/>
              </a:rPr>
              <a:t>REMOVE FROM FINAL PRESENTATION </a:t>
            </a:r>
          </a:p>
        </p:txBody>
      </p:sp>
      <p:grpSp>
        <p:nvGrpSpPr>
          <p:cNvPr id="7" name="Group 6"/>
          <p:cNvGrpSpPr/>
          <p:nvPr userDrawn="1"/>
        </p:nvGrpSpPr>
        <p:grpSpPr>
          <a:xfrm>
            <a:off x="382456" y="531411"/>
            <a:ext cx="1261032" cy="1218796"/>
            <a:chOff x="186612" y="1433522"/>
            <a:chExt cx="989045" cy="830997"/>
          </a:xfrm>
        </p:grpSpPr>
        <p:sp>
          <p:nvSpPr>
            <p:cNvPr id="8" name="Isosceles Triangle 7"/>
            <p:cNvSpPr/>
            <p:nvPr/>
          </p:nvSpPr>
          <p:spPr>
            <a:xfrm>
              <a:off x="242595" y="1433522"/>
              <a:ext cx="839755" cy="830997"/>
            </a:xfrm>
            <a:prstGeom prst="triangl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solidFill>
                  <a:prstClr val="white"/>
                </a:solidFill>
                <a:latin typeface="Arial" charset="0"/>
              </a:endParaRPr>
            </a:p>
          </p:txBody>
        </p:sp>
        <p:sp>
          <p:nvSpPr>
            <p:cNvPr id="9" name="TextBox 8"/>
            <p:cNvSpPr txBox="1"/>
            <p:nvPr/>
          </p:nvSpPr>
          <p:spPr>
            <a:xfrm>
              <a:off x="186612" y="1511559"/>
              <a:ext cx="989045" cy="705088"/>
            </a:xfrm>
            <a:prstGeom prst="rect">
              <a:avLst/>
            </a:prstGeom>
            <a:noFill/>
          </p:spPr>
          <p:txBody>
            <a:bodyPr wrap="square" rtlCol="0">
              <a:spAutoFit/>
            </a:bodyPr>
            <a:lstStyle/>
            <a:p>
              <a:pPr algn="ctr"/>
              <a:r>
                <a:rPr lang="en-US" sz="6120" b="0" i="0" dirty="0">
                  <a:solidFill>
                    <a:srgbClr val="FFFF00"/>
                  </a:solidFill>
                  <a:latin typeface="Arial" charset="0"/>
                </a:rPr>
                <a:t>!</a:t>
              </a:r>
            </a:p>
          </p:txBody>
        </p:sp>
      </p:grpSp>
      <p:grpSp>
        <p:nvGrpSpPr>
          <p:cNvPr id="10" name="Group 9"/>
          <p:cNvGrpSpPr/>
          <p:nvPr userDrawn="1"/>
        </p:nvGrpSpPr>
        <p:grpSpPr>
          <a:xfrm rot="10800000">
            <a:off x="13974369" y="623744"/>
            <a:ext cx="1261032" cy="1240918"/>
            <a:chOff x="186612" y="1433522"/>
            <a:chExt cx="989045" cy="846080"/>
          </a:xfrm>
        </p:grpSpPr>
        <p:sp>
          <p:nvSpPr>
            <p:cNvPr id="11" name="Isosceles Triangle 10"/>
            <p:cNvSpPr/>
            <p:nvPr/>
          </p:nvSpPr>
          <p:spPr>
            <a:xfrm>
              <a:off x="242595" y="1433522"/>
              <a:ext cx="839755" cy="830997"/>
            </a:xfrm>
            <a:prstGeom prst="triangl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98" b="0" i="0" dirty="0">
                <a:solidFill>
                  <a:prstClr val="white"/>
                </a:solidFill>
                <a:latin typeface="Arial" charset="0"/>
              </a:endParaRPr>
            </a:p>
          </p:txBody>
        </p:sp>
        <p:sp>
          <p:nvSpPr>
            <p:cNvPr id="12" name="TextBox 11"/>
            <p:cNvSpPr txBox="1"/>
            <p:nvPr/>
          </p:nvSpPr>
          <p:spPr>
            <a:xfrm>
              <a:off x="186612" y="1574514"/>
              <a:ext cx="989045" cy="705088"/>
            </a:xfrm>
            <a:prstGeom prst="rect">
              <a:avLst/>
            </a:prstGeom>
            <a:noFill/>
          </p:spPr>
          <p:txBody>
            <a:bodyPr wrap="square" rtlCol="0">
              <a:spAutoFit/>
            </a:bodyPr>
            <a:lstStyle/>
            <a:p>
              <a:pPr algn="ctr"/>
              <a:r>
                <a:rPr lang="en-US" sz="6120" b="0" i="0" dirty="0">
                  <a:solidFill>
                    <a:srgbClr val="FFFF00"/>
                  </a:solidFill>
                  <a:latin typeface="Arial" charset="0"/>
                </a:rPr>
                <a:t>!</a:t>
              </a:r>
            </a:p>
          </p:txBody>
        </p:sp>
      </p:grpSp>
      <p:sp>
        <p:nvSpPr>
          <p:cNvPr id="13" name="Rectangle 12"/>
          <p:cNvSpPr/>
          <p:nvPr userDrawn="1"/>
        </p:nvSpPr>
        <p:spPr>
          <a:xfrm>
            <a:off x="0" y="8703500"/>
            <a:ext cx="15544800" cy="1354899"/>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70" b="0" i="0" dirty="0">
                <a:solidFill>
                  <a:srgbClr val="000000"/>
                </a:solidFill>
                <a:latin typeface="Arial" charset="0"/>
              </a:rPr>
              <a:t> </a:t>
            </a:r>
            <a:r>
              <a:rPr lang="en-US" sz="3570" b="0" i="0" dirty="0">
                <a:solidFill>
                  <a:srgbClr val="000000"/>
                </a:solidFill>
                <a:latin typeface="Arial" charset="0"/>
                <a:sym typeface="Symbol"/>
              </a:rPr>
              <a:t>  </a:t>
            </a:r>
            <a:r>
              <a:rPr lang="en-US" sz="3570" b="0" i="0" dirty="0">
                <a:solidFill>
                  <a:srgbClr val="000000"/>
                </a:solidFill>
                <a:latin typeface="Arial" charset="0"/>
              </a:rPr>
              <a:t>DELETE ME! </a:t>
            </a:r>
            <a:r>
              <a:rPr lang="en-US" sz="3570" b="0" i="0" dirty="0">
                <a:solidFill>
                  <a:srgbClr val="000000"/>
                </a:solidFill>
                <a:latin typeface="Arial" charset="0"/>
                <a:sym typeface="Symbol"/>
              </a:rPr>
              <a:t>  </a:t>
            </a:r>
            <a:r>
              <a:rPr lang="en-US" sz="3570" b="0" i="0" dirty="0">
                <a:solidFill>
                  <a:srgbClr val="000000"/>
                </a:solidFill>
                <a:latin typeface="Arial" charset="0"/>
              </a:rPr>
              <a:t>DELETE ME! </a:t>
            </a:r>
            <a:r>
              <a:rPr lang="en-US" sz="3570" b="0" i="0" dirty="0">
                <a:solidFill>
                  <a:srgbClr val="000000"/>
                </a:solidFill>
                <a:latin typeface="Arial" charset="0"/>
                <a:sym typeface="Symbol"/>
              </a:rPr>
              <a:t>  </a:t>
            </a:r>
            <a:r>
              <a:rPr lang="en-US" sz="3570" b="0" i="0" dirty="0">
                <a:solidFill>
                  <a:srgbClr val="000000"/>
                </a:solidFill>
                <a:latin typeface="Arial" charset="0"/>
              </a:rPr>
              <a:t>DELETE ME!</a:t>
            </a:r>
          </a:p>
        </p:txBody>
      </p:sp>
      <p:sp>
        <p:nvSpPr>
          <p:cNvPr id="15" name="Content Placeholder 14"/>
          <p:cNvSpPr>
            <a:spLocks noGrp="1"/>
          </p:cNvSpPr>
          <p:nvPr>
            <p:ph sz="quarter" idx="11"/>
          </p:nvPr>
        </p:nvSpPr>
        <p:spPr>
          <a:xfrm>
            <a:off x="1052513" y="2887134"/>
            <a:ext cx="13466088" cy="52783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1546399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Headliine and footer only">
    <p:spTree>
      <p:nvGrpSpPr>
        <p:cNvPr id="1" name=""/>
        <p:cNvGrpSpPr/>
        <p:nvPr/>
      </p:nvGrpSpPr>
      <p:grpSpPr>
        <a:xfrm>
          <a:off x="0" y="0"/>
          <a:ext cx="0" cy="0"/>
          <a:chOff x="0" y="0"/>
          <a:chExt cx="0" cy="0"/>
        </a:xfrm>
      </p:grpSpPr>
      <p:sp>
        <p:nvSpPr>
          <p:cNvPr id="5" name="Title 1"/>
          <p:cNvSpPr>
            <a:spLocks noGrp="1"/>
          </p:cNvSpPr>
          <p:nvPr>
            <p:ph type="title"/>
          </p:nvPr>
        </p:nvSpPr>
        <p:spPr>
          <a:xfrm>
            <a:off x="777240" y="402336"/>
            <a:ext cx="13990320" cy="603038"/>
          </a:xfrm>
        </p:spPr>
        <p:txBody>
          <a:bodyPr/>
          <a:lstStyle>
            <a:lvl1pPr>
              <a:defRPr sz="3060"/>
            </a:lvl1pPr>
          </a:lstStyle>
          <a:p>
            <a:r>
              <a:rPr lang="en-US"/>
              <a:t>Click to edit Master title style</a:t>
            </a:r>
            <a:endParaRPr lang="en-US" dirty="0"/>
          </a:p>
        </p:txBody>
      </p:sp>
      <p:sp>
        <p:nvSpPr>
          <p:cNvPr id="6" name="Slide Number Placeholder 3"/>
          <p:cNvSpPr>
            <a:spLocks noGrp="1"/>
          </p:cNvSpPr>
          <p:nvPr>
            <p:ph type="sldNum" sz="quarter" idx="12"/>
          </p:nvPr>
        </p:nvSpPr>
        <p:spPr>
          <a:xfrm>
            <a:off x="0" y="9510912"/>
            <a:ext cx="544068" cy="535517"/>
          </a:xfrm>
          <a:prstGeom prst="rect">
            <a:avLst/>
          </a:prstGeom>
        </p:spPr>
        <p:txBody>
          <a:bodyPr/>
          <a:lstStyle/>
          <a:p>
            <a:fld id="{2920F15F-088F-462E-945B-F0DDDCD5E3C8}" type="slidenum">
              <a:rPr lang="en-US" smtClean="0">
                <a:solidFill>
                  <a:srgbClr val="2D363F"/>
                </a:solidFill>
              </a:rPr>
              <a:pPr/>
              <a:t>‹#›</a:t>
            </a:fld>
            <a:endParaRPr lang="en-US" dirty="0">
              <a:solidFill>
                <a:srgbClr val="2D363F"/>
              </a:solidFill>
            </a:endParaRPr>
          </a:p>
        </p:txBody>
      </p:sp>
      <p:sp>
        <p:nvSpPr>
          <p:cNvPr id="7" name="Text Placeholder 2"/>
          <p:cNvSpPr>
            <a:spLocks noGrp="1"/>
          </p:cNvSpPr>
          <p:nvPr>
            <p:ph type="body" sz="quarter" idx="16" hasCustomPrompt="1"/>
          </p:nvPr>
        </p:nvSpPr>
        <p:spPr>
          <a:xfrm>
            <a:off x="933769" y="9388306"/>
            <a:ext cx="8004492" cy="267758"/>
          </a:xfrm>
          <a:prstGeom prst="rect">
            <a:avLst/>
          </a:prstGeom>
        </p:spPr>
        <p:txBody>
          <a:bodyPr lIns="0" tIns="0" rIns="0" bIns="0"/>
          <a:lstStyle>
            <a:lvl1pPr marL="0" indent="0">
              <a:buNone/>
              <a:defRPr sz="893" baseline="0"/>
            </a:lvl1pPr>
          </a:lstStyle>
          <a:p>
            <a:pPr lvl="0"/>
            <a:r>
              <a:rPr lang="en-US" dirty="0"/>
              <a:t>Source: </a:t>
            </a:r>
            <a:r>
              <a:rPr lang="en-US" dirty="0" err="1"/>
              <a:t>xxxxxxxxxxxxxxxxxxxxxxxxx</a:t>
            </a:r>
            <a:endParaRPr lang="en-US" dirty="0"/>
          </a:p>
        </p:txBody>
      </p:sp>
    </p:spTree>
    <p:extLst>
      <p:ext uri="{BB962C8B-B14F-4D97-AF65-F5344CB8AC3E}">
        <p14:creationId xmlns:p14="http://schemas.microsoft.com/office/powerpoint/2010/main" val="2468174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jp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26" Type="http://schemas.openxmlformats.org/officeDocument/2006/relationships/theme" Target="../theme/theme2.xml"/><Relationship Id="rId3" Type="http://schemas.openxmlformats.org/officeDocument/2006/relationships/slideLayout" Target="../slideLayouts/slideLayout16.xml"/><Relationship Id="rId21" Type="http://schemas.openxmlformats.org/officeDocument/2006/relationships/slideLayout" Target="../slideLayouts/slideLayout34.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5" Type="http://schemas.openxmlformats.org/officeDocument/2006/relationships/slideLayout" Target="../slideLayouts/slideLayout38.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slideLayout" Target="../slideLayouts/slideLayout33.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24" Type="http://schemas.openxmlformats.org/officeDocument/2006/relationships/slideLayout" Target="../slideLayouts/slideLayout37.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23" Type="http://schemas.openxmlformats.org/officeDocument/2006/relationships/slideLayout" Target="../slideLayouts/slideLayout36.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slideLayout" Target="../slideLayouts/slideLayout35.xml"/><Relationship Id="rId27" Type="http://schemas.openxmlformats.org/officeDocument/2006/relationships/image" Target="../media/image6.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descr="https://www.tobb.org.tr/Resimler/Logolar/logotr.pn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13197287" y="422016"/>
            <a:ext cx="534364" cy="53436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4750018" y="445683"/>
            <a:ext cx="508321" cy="510697"/>
          </a:xfrm>
          <a:prstGeom prst="rect">
            <a:avLst/>
          </a:prstGeom>
        </p:spPr>
      </p:pic>
      <p:pic>
        <p:nvPicPr>
          <p:cNvPr id="5" name="Picture 4"/>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13743868" y="603690"/>
            <a:ext cx="979055" cy="167594"/>
          </a:xfrm>
          <a:prstGeom prst="rect">
            <a:avLst/>
          </a:prstGeom>
        </p:spPr>
      </p:pic>
    </p:spTree>
    <p:extLst>
      <p:ext uri="{BB962C8B-B14F-4D97-AF65-F5344CB8AC3E}">
        <p14:creationId xmlns:p14="http://schemas.microsoft.com/office/powerpoint/2010/main" val="4274559496"/>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hf hdr="0" ftr="0" dt="0"/>
  <p:txStyles>
    <p:titleStyle>
      <a:lvl1pPr algn="ctr" defTabSz="731520" rtl="0" eaLnBrk="1" latinLnBrk="0" hangingPunct="1">
        <a:spcBef>
          <a:spcPct val="0"/>
        </a:spcBef>
        <a:buNone/>
        <a:defRPr sz="7000" kern="1200">
          <a:solidFill>
            <a:schemeClr val="tx1"/>
          </a:solidFill>
          <a:latin typeface="+mj-lt"/>
          <a:ea typeface="+mj-ea"/>
          <a:cs typeface="+mj-cs"/>
        </a:defRPr>
      </a:lvl1pPr>
    </p:titleStyle>
    <p:bodyStyle>
      <a:lvl1pPr marL="548640" indent="-548640" algn="l" defTabSz="731520" rtl="0" eaLnBrk="1" latinLnBrk="0" hangingPunct="1">
        <a:spcBef>
          <a:spcPct val="20000"/>
        </a:spcBef>
        <a:buFont typeface="Arial"/>
        <a:buChar char="•"/>
        <a:defRPr sz="5100" kern="1200">
          <a:solidFill>
            <a:schemeClr val="tx1"/>
          </a:solidFill>
          <a:latin typeface="+mn-lt"/>
          <a:ea typeface="+mn-ea"/>
          <a:cs typeface="+mn-cs"/>
        </a:defRPr>
      </a:lvl1pPr>
      <a:lvl2pPr marL="1188720" indent="-457200" algn="l" defTabSz="731520" rtl="0" eaLnBrk="1" latinLnBrk="0" hangingPunct="1">
        <a:spcBef>
          <a:spcPct val="20000"/>
        </a:spcBef>
        <a:buFont typeface="Arial"/>
        <a:buChar char="–"/>
        <a:defRPr sz="4500" kern="1200">
          <a:solidFill>
            <a:schemeClr val="tx1"/>
          </a:solidFill>
          <a:latin typeface="+mn-lt"/>
          <a:ea typeface="+mn-ea"/>
          <a:cs typeface="+mn-cs"/>
        </a:defRPr>
      </a:lvl2pPr>
      <a:lvl3pPr marL="1828800" indent="-365760" algn="l" defTabSz="731520" rtl="0" eaLnBrk="1" latinLnBrk="0" hangingPunct="1">
        <a:spcBef>
          <a:spcPct val="20000"/>
        </a:spcBef>
        <a:buFont typeface="Arial"/>
        <a:buChar char="•"/>
        <a:defRPr sz="3800" kern="1200">
          <a:solidFill>
            <a:schemeClr val="tx1"/>
          </a:solidFill>
          <a:latin typeface="+mn-lt"/>
          <a:ea typeface="+mn-ea"/>
          <a:cs typeface="+mn-cs"/>
        </a:defRPr>
      </a:lvl3pPr>
      <a:lvl4pPr marL="2560320" indent="-365760" algn="l" defTabSz="731520" rtl="0" eaLnBrk="1" latinLnBrk="0" hangingPunct="1">
        <a:spcBef>
          <a:spcPct val="20000"/>
        </a:spcBef>
        <a:buFont typeface="Arial"/>
        <a:buChar char="–"/>
        <a:defRPr sz="3200" kern="1200">
          <a:solidFill>
            <a:schemeClr val="tx1"/>
          </a:solidFill>
          <a:latin typeface="+mn-lt"/>
          <a:ea typeface="+mn-ea"/>
          <a:cs typeface="+mn-cs"/>
        </a:defRPr>
      </a:lvl4pPr>
      <a:lvl5pPr marL="3291840" indent="-365760" algn="l" defTabSz="731520" rtl="0" eaLnBrk="1" latinLnBrk="0" hangingPunct="1">
        <a:spcBef>
          <a:spcPct val="20000"/>
        </a:spcBef>
        <a:buFont typeface="Arial"/>
        <a:buChar char="»"/>
        <a:defRPr sz="3200" kern="1200">
          <a:solidFill>
            <a:schemeClr val="tx1"/>
          </a:solidFill>
          <a:latin typeface="+mn-lt"/>
          <a:ea typeface="+mn-ea"/>
          <a:cs typeface="+mn-cs"/>
        </a:defRPr>
      </a:lvl5pPr>
      <a:lvl6pPr marL="4023360" indent="-365760" algn="l" defTabSz="731520" rtl="0" eaLnBrk="1" latinLnBrk="0" hangingPunct="1">
        <a:spcBef>
          <a:spcPct val="20000"/>
        </a:spcBef>
        <a:buFont typeface="Arial"/>
        <a:buChar char="•"/>
        <a:defRPr sz="3200" kern="1200">
          <a:solidFill>
            <a:schemeClr val="tx1"/>
          </a:solidFill>
          <a:latin typeface="+mn-lt"/>
          <a:ea typeface="+mn-ea"/>
          <a:cs typeface="+mn-cs"/>
        </a:defRPr>
      </a:lvl6pPr>
      <a:lvl7pPr marL="4754880" indent="-365760" algn="l" defTabSz="731520" rtl="0" eaLnBrk="1" latinLnBrk="0" hangingPunct="1">
        <a:spcBef>
          <a:spcPct val="20000"/>
        </a:spcBef>
        <a:buFont typeface="Arial"/>
        <a:buChar char="•"/>
        <a:defRPr sz="3200" kern="1200">
          <a:solidFill>
            <a:schemeClr val="tx1"/>
          </a:solidFill>
          <a:latin typeface="+mn-lt"/>
          <a:ea typeface="+mn-ea"/>
          <a:cs typeface="+mn-cs"/>
        </a:defRPr>
      </a:lvl7pPr>
      <a:lvl8pPr marL="5486400" indent="-365760" algn="l" defTabSz="731520" rtl="0" eaLnBrk="1" latinLnBrk="0" hangingPunct="1">
        <a:spcBef>
          <a:spcPct val="20000"/>
        </a:spcBef>
        <a:buFont typeface="Arial"/>
        <a:buChar char="•"/>
        <a:defRPr sz="3200" kern="1200">
          <a:solidFill>
            <a:schemeClr val="tx1"/>
          </a:solidFill>
          <a:latin typeface="+mn-lt"/>
          <a:ea typeface="+mn-ea"/>
          <a:cs typeface="+mn-cs"/>
        </a:defRPr>
      </a:lvl8pPr>
      <a:lvl9pPr marL="6217920" indent="-365760" algn="l" defTabSz="731520" rtl="0" eaLnBrk="1" latinLnBrk="0" hangingPunct="1">
        <a:spcBef>
          <a:spcPct val="20000"/>
        </a:spcBef>
        <a:buFont typeface="Arial"/>
        <a:buChar char="•"/>
        <a:defRPr sz="3200" kern="1200">
          <a:solidFill>
            <a:schemeClr val="tx1"/>
          </a:solidFill>
          <a:latin typeface="+mn-lt"/>
          <a:ea typeface="+mn-ea"/>
          <a:cs typeface="+mn-cs"/>
        </a:defRPr>
      </a:lvl9pPr>
    </p:bodyStyle>
    <p:otherStyle>
      <a:defPPr>
        <a:defRPr lang="en-US"/>
      </a:defPPr>
      <a:lvl1pPr marL="0" algn="l" defTabSz="731520" rtl="0" eaLnBrk="1" latinLnBrk="0" hangingPunct="1">
        <a:defRPr sz="2900" kern="1200">
          <a:solidFill>
            <a:schemeClr val="tx1"/>
          </a:solidFill>
          <a:latin typeface="+mn-lt"/>
          <a:ea typeface="+mn-ea"/>
          <a:cs typeface="+mn-cs"/>
        </a:defRPr>
      </a:lvl1pPr>
      <a:lvl2pPr marL="731520" algn="l" defTabSz="731520" rtl="0" eaLnBrk="1" latinLnBrk="0" hangingPunct="1">
        <a:defRPr sz="2900" kern="1200">
          <a:solidFill>
            <a:schemeClr val="tx1"/>
          </a:solidFill>
          <a:latin typeface="+mn-lt"/>
          <a:ea typeface="+mn-ea"/>
          <a:cs typeface="+mn-cs"/>
        </a:defRPr>
      </a:lvl2pPr>
      <a:lvl3pPr marL="1463040" algn="l" defTabSz="731520" rtl="0" eaLnBrk="1" latinLnBrk="0" hangingPunct="1">
        <a:defRPr sz="2900" kern="1200">
          <a:solidFill>
            <a:schemeClr val="tx1"/>
          </a:solidFill>
          <a:latin typeface="+mn-lt"/>
          <a:ea typeface="+mn-ea"/>
          <a:cs typeface="+mn-cs"/>
        </a:defRPr>
      </a:lvl3pPr>
      <a:lvl4pPr marL="2194560" algn="l" defTabSz="731520" rtl="0" eaLnBrk="1" latinLnBrk="0" hangingPunct="1">
        <a:defRPr sz="2900" kern="1200">
          <a:solidFill>
            <a:schemeClr val="tx1"/>
          </a:solidFill>
          <a:latin typeface="+mn-lt"/>
          <a:ea typeface="+mn-ea"/>
          <a:cs typeface="+mn-cs"/>
        </a:defRPr>
      </a:lvl4pPr>
      <a:lvl5pPr marL="2926080" algn="l" defTabSz="731520" rtl="0" eaLnBrk="1" latinLnBrk="0" hangingPunct="1">
        <a:defRPr sz="2900" kern="1200">
          <a:solidFill>
            <a:schemeClr val="tx1"/>
          </a:solidFill>
          <a:latin typeface="+mn-lt"/>
          <a:ea typeface="+mn-ea"/>
          <a:cs typeface="+mn-cs"/>
        </a:defRPr>
      </a:lvl5pPr>
      <a:lvl6pPr marL="3657600" algn="l" defTabSz="731520" rtl="0" eaLnBrk="1" latinLnBrk="0" hangingPunct="1">
        <a:defRPr sz="2900" kern="1200">
          <a:solidFill>
            <a:schemeClr val="tx1"/>
          </a:solidFill>
          <a:latin typeface="+mn-lt"/>
          <a:ea typeface="+mn-ea"/>
          <a:cs typeface="+mn-cs"/>
        </a:defRPr>
      </a:lvl6pPr>
      <a:lvl7pPr marL="4389120" algn="l" defTabSz="731520" rtl="0" eaLnBrk="1" latinLnBrk="0" hangingPunct="1">
        <a:defRPr sz="2900" kern="1200">
          <a:solidFill>
            <a:schemeClr val="tx1"/>
          </a:solidFill>
          <a:latin typeface="+mn-lt"/>
          <a:ea typeface="+mn-ea"/>
          <a:cs typeface="+mn-cs"/>
        </a:defRPr>
      </a:lvl7pPr>
      <a:lvl8pPr marL="5120640" algn="l" defTabSz="731520" rtl="0" eaLnBrk="1" latinLnBrk="0" hangingPunct="1">
        <a:defRPr sz="2900" kern="1200">
          <a:solidFill>
            <a:schemeClr val="tx1"/>
          </a:solidFill>
          <a:latin typeface="+mn-lt"/>
          <a:ea typeface="+mn-ea"/>
          <a:cs typeface="+mn-cs"/>
        </a:defRPr>
      </a:lvl8pPr>
      <a:lvl9pPr marL="5852160" algn="l" defTabSz="731520" rtl="0" eaLnBrk="1" latinLnBrk="0" hangingPunct="1">
        <a:defRPr sz="2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65" name="Rectangle 64"/>
          <p:cNvSpPr/>
          <p:nvPr/>
        </p:nvSpPr>
        <p:spPr>
          <a:xfrm>
            <a:off x="0" y="9450218"/>
            <a:ext cx="15544800" cy="608184"/>
          </a:xfrm>
          <a:prstGeom prst="rect">
            <a:avLst/>
          </a:prstGeom>
          <a:solidFill>
            <a:schemeClr val="accent4">
              <a:lumMod val="20000"/>
              <a:lumOff val="80000"/>
            </a:schemeClr>
          </a:solidFill>
          <a:ln>
            <a:noFill/>
          </a:ln>
        </p:spPr>
        <p:style>
          <a:lnRef idx="2">
            <a:schemeClr val="dk1"/>
          </a:lnRef>
          <a:fillRef idx="1">
            <a:schemeClr val="lt1"/>
          </a:fillRef>
          <a:effectRef idx="0">
            <a:schemeClr val="dk1"/>
          </a:effectRef>
          <a:fontRef idx="minor">
            <a:schemeClr val="dk1"/>
          </a:fontRef>
        </p:style>
        <p:txBody>
          <a:bodyPr lIns="155444" tIns="77721" rIns="155444" bIns="77721" rtlCol="0" anchor="ctr"/>
          <a:lstStyle/>
          <a:p>
            <a:pPr algn="ctr"/>
            <a:endParaRPr lang="en-US" sz="3698" b="0" i="0" dirty="0">
              <a:latin typeface="Arial" charset="0"/>
            </a:endParaRPr>
          </a:p>
        </p:txBody>
      </p:sp>
      <p:sp>
        <p:nvSpPr>
          <p:cNvPr id="2" name="Title Placeholder 1"/>
          <p:cNvSpPr>
            <a:spLocks noGrp="1"/>
          </p:cNvSpPr>
          <p:nvPr>
            <p:ph type="title"/>
          </p:nvPr>
        </p:nvSpPr>
        <p:spPr>
          <a:xfrm>
            <a:off x="399414" y="-124180"/>
            <a:ext cx="13990320" cy="1676400"/>
          </a:xfrm>
          <a:prstGeom prst="rect">
            <a:avLst/>
          </a:prstGeom>
        </p:spPr>
        <p:txBody>
          <a:bodyPr vert="horz" lIns="0" tIns="60958" rIns="121917" bIns="60958"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77240" y="2346962"/>
            <a:ext cx="13990320" cy="6638079"/>
          </a:xfrm>
          <a:prstGeom prst="rect">
            <a:avLst/>
          </a:prstGeom>
        </p:spPr>
        <p:txBody>
          <a:bodyPr vert="horz" lIns="0" tIns="60958" rIns="121917" bIns="6095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525359" y="9435533"/>
            <a:ext cx="610986" cy="622867"/>
          </a:xfrm>
          <a:prstGeom prst="rect">
            <a:avLst/>
          </a:prstGeom>
        </p:spPr>
        <p:txBody>
          <a:bodyPr vert="horz" lIns="121917" tIns="60958" rIns="121917" bIns="60958" rtlCol="0" anchor="ctr"/>
          <a:lstStyle>
            <a:lvl1pPr algn="l">
              <a:defRPr sz="1403" b="1" i="0">
                <a:solidFill>
                  <a:schemeClr val="tx1">
                    <a:lumMod val="90000"/>
                    <a:lumOff val="10000"/>
                  </a:schemeClr>
                </a:solidFill>
                <a:latin typeface="Arial Bold" charset="0"/>
                <a:cs typeface="Arial Bold" charset="0"/>
              </a:defRPr>
            </a:lvl1pPr>
          </a:lstStyle>
          <a:p>
            <a:fld id="{DE10C7D5-177D-4F4F-A313-CDE313700CD0}" type="slidenum">
              <a:rPr lang="en-US" smtClean="0"/>
              <a:pPr/>
              <a:t>‹#›</a:t>
            </a:fld>
            <a:endParaRPr lang="en-US" dirty="0"/>
          </a:p>
        </p:txBody>
      </p:sp>
      <p:pic>
        <p:nvPicPr>
          <p:cNvPr id="8" name="Picture 7"/>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14031541" y="9654057"/>
            <a:ext cx="736019" cy="255784"/>
          </a:xfrm>
          <a:prstGeom prst="rect">
            <a:avLst/>
          </a:prstGeom>
        </p:spPr>
      </p:pic>
    </p:spTree>
    <p:extLst>
      <p:ext uri="{BB962C8B-B14F-4D97-AF65-F5344CB8AC3E}">
        <p14:creationId xmlns:p14="http://schemas.microsoft.com/office/powerpoint/2010/main" val="3343388981"/>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 id="2147483681" r:id="rId19"/>
    <p:sldLayoutId id="2147483682" r:id="rId20"/>
    <p:sldLayoutId id="2147483683" r:id="rId21"/>
    <p:sldLayoutId id="2147483684" r:id="rId22"/>
    <p:sldLayoutId id="2147483685" r:id="rId23"/>
    <p:sldLayoutId id="2147483686" r:id="rId24"/>
    <p:sldLayoutId id="2147483687" r:id="rId25"/>
  </p:sldLayoutIdLst>
  <p:hf hdr="0" ftr="0" dt="0"/>
  <p:txStyles>
    <p:titleStyle>
      <a:lvl1pPr algn="l" defTabSz="777221" rtl="0" eaLnBrk="1" latinLnBrk="0" hangingPunct="1">
        <a:spcBef>
          <a:spcPct val="0"/>
        </a:spcBef>
        <a:buNone/>
        <a:defRPr sz="3570" b="0" i="0" kern="1200" spc="0">
          <a:solidFill>
            <a:schemeClr val="accent5"/>
          </a:solidFill>
          <a:latin typeface="Arial" charset="0"/>
          <a:ea typeface="+mj-ea"/>
          <a:cs typeface="Arial" charset="0"/>
        </a:defRPr>
      </a:lvl1pPr>
    </p:titleStyle>
    <p:bodyStyle>
      <a:lvl1pPr marL="582916" indent="-582916" algn="l" defTabSz="777221" rtl="0" eaLnBrk="1" latinLnBrk="0" hangingPunct="1">
        <a:spcBef>
          <a:spcPct val="20000"/>
        </a:spcBef>
        <a:buClr>
          <a:schemeClr val="accent5"/>
        </a:buClr>
        <a:buFont typeface="Wingdings" charset="2"/>
        <a:buChar char="§"/>
        <a:defRPr sz="2295" b="0" i="0" kern="1200">
          <a:solidFill>
            <a:schemeClr val="tx1"/>
          </a:solidFill>
          <a:latin typeface="Arial" charset="0"/>
          <a:ea typeface="+mn-ea"/>
          <a:cs typeface="Arial" charset="0"/>
        </a:defRPr>
      </a:lvl1pPr>
      <a:lvl2pPr marL="1262983" indent="-485762" algn="l" defTabSz="777221" rtl="0" eaLnBrk="1" latinLnBrk="0" hangingPunct="1">
        <a:spcBef>
          <a:spcPct val="20000"/>
        </a:spcBef>
        <a:buClr>
          <a:schemeClr val="accent5"/>
        </a:buClr>
        <a:buFont typeface="Wingdings" charset="2"/>
        <a:buChar char="§"/>
        <a:defRPr sz="2040" b="0" i="0" kern="1200">
          <a:solidFill>
            <a:schemeClr val="tx1"/>
          </a:solidFill>
          <a:latin typeface="Arial" charset="0"/>
          <a:ea typeface="+mn-ea"/>
          <a:cs typeface="Arial" charset="0"/>
        </a:defRPr>
      </a:lvl2pPr>
      <a:lvl3pPr marL="1943052" indent="-388610" algn="l" defTabSz="777221" rtl="0" eaLnBrk="1" latinLnBrk="0" hangingPunct="1">
        <a:spcBef>
          <a:spcPct val="20000"/>
        </a:spcBef>
        <a:buClr>
          <a:schemeClr val="accent5"/>
        </a:buClr>
        <a:buFont typeface="Wingdings" charset="2"/>
        <a:buChar char="§"/>
        <a:defRPr sz="1913" b="0" i="0" kern="1200">
          <a:solidFill>
            <a:schemeClr val="tx1"/>
          </a:solidFill>
          <a:latin typeface="Arial" charset="0"/>
          <a:ea typeface="+mn-ea"/>
          <a:cs typeface="Arial" charset="0"/>
        </a:defRPr>
      </a:lvl3pPr>
      <a:lvl4pPr marL="2720272" indent="-388610" algn="l" defTabSz="777221" rtl="0" eaLnBrk="1" latinLnBrk="0" hangingPunct="1">
        <a:spcBef>
          <a:spcPct val="20000"/>
        </a:spcBef>
        <a:buClr>
          <a:schemeClr val="accent5"/>
        </a:buClr>
        <a:buFont typeface="Wingdings" charset="2"/>
        <a:buChar char="§"/>
        <a:defRPr sz="1785" b="0" i="0" kern="1200">
          <a:solidFill>
            <a:schemeClr val="tx1"/>
          </a:solidFill>
          <a:latin typeface="Arial" charset="0"/>
          <a:ea typeface="+mn-ea"/>
          <a:cs typeface="Arial" charset="0"/>
        </a:defRPr>
      </a:lvl4pPr>
      <a:lvl5pPr marL="3497492" indent="-388610" algn="l" defTabSz="777221" rtl="0" eaLnBrk="1" latinLnBrk="0" hangingPunct="1">
        <a:spcBef>
          <a:spcPct val="20000"/>
        </a:spcBef>
        <a:buClr>
          <a:schemeClr val="accent5"/>
        </a:buClr>
        <a:buFont typeface="Wingdings" charset="2"/>
        <a:buChar char="§"/>
        <a:defRPr sz="1785" b="0" i="0" kern="1200">
          <a:solidFill>
            <a:schemeClr val="tx1"/>
          </a:solidFill>
          <a:latin typeface="Arial" charset="0"/>
          <a:ea typeface="+mn-ea"/>
          <a:cs typeface="Arial" charset="0"/>
        </a:defRPr>
      </a:lvl5pPr>
      <a:lvl6pPr marL="4274713" indent="-388610" algn="l" defTabSz="777221" rtl="0" eaLnBrk="1" latinLnBrk="0" hangingPunct="1">
        <a:spcBef>
          <a:spcPct val="20000"/>
        </a:spcBef>
        <a:buFont typeface="Arial"/>
        <a:buChar char="•"/>
        <a:defRPr sz="3442" kern="1200">
          <a:solidFill>
            <a:schemeClr val="tx1"/>
          </a:solidFill>
          <a:latin typeface="+mn-lt"/>
          <a:ea typeface="+mn-ea"/>
          <a:cs typeface="+mn-cs"/>
        </a:defRPr>
      </a:lvl6pPr>
      <a:lvl7pPr marL="5051934" indent="-388610" algn="l" defTabSz="777221" rtl="0" eaLnBrk="1" latinLnBrk="0" hangingPunct="1">
        <a:spcBef>
          <a:spcPct val="20000"/>
        </a:spcBef>
        <a:buFont typeface="Arial"/>
        <a:buChar char="•"/>
        <a:defRPr sz="3442" kern="1200">
          <a:solidFill>
            <a:schemeClr val="tx1"/>
          </a:solidFill>
          <a:latin typeface="+mn-lt"/>
          <a:ea typeface="+mn-ea"/>
          <a:cs typeface="+mn-cs"/>
        </a:defRPr>
      </a:lvl7pPr>
      <a:lvl8pPr marL="5829155" indent="-388610" algn="l" defTabSz="777221" rtl="0" eaLnBrk="1" latinLnBrk="0" hangingPunct="1">
        <a:spcBef>
          <a:spcPct val="20000"/>
        </a:spcBef>
        <a:buFont typeface="Arial"/>
        <a:buChar char="•"/>
        <a:defRPr sz="3442" kern="1200">
          <a:solidFill>
            <a:schemeClr val="tx1"/>
          </a:solidFill>
          <a:latin typeface="+mn-lt"/>
          <a:ea typeface="+mn-ea"/>
          <a:cs typeface="+mn-cs"/>
        </a:defRPr>
      </a:lvl8pPr>
      <a:lvl9pPr marL="6606374" indent="-388610" algn="l" defTabSz="777221" rtl="0" eaLnBrk="1" latinLnBrk="0" hangingPunct="1">
        <a:spcBef>
          <a:spcPct val="20000"/>
        </a:spcBef>
        <a:buFont typeface="Arial"/>
        <a:buChar char="•"/>
        <a:defRPr sz="3442" kern="1200">
          <a:solidFill>
            <a:schemeClr val="tx1"/>
          </a:solidFill>
          <a:latin typeface="+mn-lt"/>
          <a:ea typeface="+mn-ea"/>
          <a:cs typeface="+mn-cs"/>
        </a:defRPr>
      </a:lvl9pPr>
    </p:bodyStyle>
    <p:otherStyle>
      <a:defPPr>
        <a:defRPr lang="en-US"/>
      </a:defPPr>
      <a:lvl1pPr marL="0" algn="l" defTabSz="777221" rtl="0" eaLnBrk="1" latinLnBrk="0" hangingPunct="1">
        <a:defRPr sz="3060" kern="1200">
          <a:solidFill>
            <a:schemeClr val="tx1"/>
          </a:solidFill>
          <a:latin typeface="+mn-lt"/>
          <a:ea typeface="+mn-ea"/>
          <a:cs typeface="+mn-cs"/>
        </a:defRPr>
      </a:lvl1pPr>
      <a:lvl2pPr marL="777221" algn="l" defTabSz="777221" rtl="0" eaLnBrk="1" latinLnBrk="0" hangingPunct="1">
        <a:defRPr sz="3060" kern="1200">
          <a:solidFill>
            <a:schemeClr val="tx1"/>
          </a:solidFill>
          <a:latin typeface="+mn-lt"/>
          <a:ea typeface="+mn-ea"/>
          <a:cs typeface="+mn-cs"/>
        </a:defRPr>
      </a:lvl2pPr>
      <a:lvl3pPr marL="1554442" algn="l" defTabSz="777221" rtl="0" eaLnBrk="1" latinLnBrk="0" hangingPunct="1">
        <a:defRPr sz="3060" kern="1200">
          <a:solidFill>
            <a:schemeClr val="tx1"/>
          </a:solidFill>
          <a:latin typeface="+mn-lt"/>
          <a:ea typeface="+mn-ea"/>
          <a:cs typeface="+mn-cs"/>
        </a:defRPr>
      </a:lvl3pPr>
      <a:lvl4pPr marL="2331661" algn="l" defTabSz="777221" rtl="0" eaLnBrk="1" latinLnBrk="0" hangingPunct="1">
        <a:defRPr sz="3060" kern="1200">
          <a:solidFill>
            <a:schemeClr val="tx1"/>
          </a:solidFill>
          <a:latin typeface="+mn-lt"/>
          <a:ea typeface="+mn-ea"/>
          <a:cs typeface="+mn-cs"/>
        </a:defRPr>
      </a:lvl4pPr>
      <a:lvl5pPr marL="3108882" algn="l" defTabSz="777221" rtl="0" eaLnBrk="1" latinLnBrk="0" hangingPunct="1">
        <a:defRPr sz="3060" kern="1200">
          <a:solidFill>
            <a:schemeClr val="tx1"/>
          </a:solidFill>
          <a:latin typeface="+mn-lt"/>
          <a:ea typeface="+mn-ea"/>
          <a:cs typeface="+mn-cs"/>
        </a:defRPr>
      </a:lvl5pPr>
      <a:lvl6pPr marL="3886103" algn="l" defTabSz="777221" rtl="0" eaLnBrk="1" latinLnBrk="0" hangingPunct="1">
        <a:defRPr sz="3060" kern="1200">
          <a:solidFill>
            <a:schemeClr val="tx1"/>
          </a:solidFill>
          <a:latin typeface="+mn-lt"/>
          <a:ea typeface="+mn-ea"/>
          <a:cs typeface="+mn-cs"/>
        </a:defRPr>
      </a:lvl6pPr>
      <a:lvl7pPr marL="4663324" algn="l" defTabSz="777221" rtl="0" eaLnBrk="1" latinLnBrk="0" hangingPunct="1">
        <a:defRPr sz="3060" kern="1200">
          <a:solidFill>
            <a:schemeClr val="tx1"/>
          </a:solidFill>
          <a:latin typeface="+mn-lt"/>
          <a:ea typeface="+mn-ea"/>
          <a:cs typeface="+mn-cs"/>
        </a:defRPr>
      </a:lvl7pPr>
      <a:lvl8pPr marL="5440544" algn="l" defTabSz="777221" rtl="0" eaLnBrk="1" latinLnBrk="0" hangingPunct="1">
        <a:defRPr sz="3060" kern="1200">
          <a:solidFill>
            <a:schemeClr val="tx1"/>
          </a:solidFill>
          <a:latin typeface="+mn-lt"/>
          <a:ea typeface="+mn-ea"/>
          <a:cs typeface="+mn-cs"/>
        </a:defRPr>
      </a:lvl8pPr>
      <a:lvl9pPr marL="6217764" algn="l" defTabSz="777221" rtl="0" eaLnBrk="1" latinLnBrk="0" hangingPunct="1">
        <a:defRPr sz="30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23.png"/></Relationships>
</file>

<file path=ppt/slides/_rels/slide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video" Target="https://www.youtube.com/embed/FxmY9sOnjAo" TargetMode="External"/><Relationship Id="rId4" Type="http://schemas.openxmlformats.org/officeDocument/2006/relationships/image" Target="../media/image26.png"/></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19.xml"/><Relationship Id="rId5" Type="http://schemas.openxmlformats.org/officeDocument/2006/relationships/image" Target="../media/image29.png"/><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7.xml"/><Relationship Id="rId1" Type="http://schemas.openxmlformats.org/officeDocument/2006/relationships/slideLayout" Target="../slideLayouts/slideLayout38.xml"/><Relationship Id="rId5" Type="http://schemas.openxmlformats.org/officeDocument/2006/relationships/image" Target="../media/image31.jpeg"/><Relationship Id="rId4" Type="http://schemas.openxmlformats.org/officeDocument/2006/relationships/chart" Target="../charts/char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44.png"/><Relationship Id="rId18" Type="http://schemas.microsoft.com/office/2007/relationships/hdphoto" Target="../media/hdphoto8.wdp"/><Relationship Id="rId26" Type="http://schemas.openxmlformats.org/officeDocument/2006/relationships/image" Target="../media/image52.png"/><Relationship Id="rId3" Type="http://schemas.openxmlformats.org/officeDocument/2006/relationships/image" Target="../media/image38.png"/><Relationship Id="rId21" Type="http://schemas.openxmlformats.org/officeDocument/2006/relationships/image" Target="../media/image48.png"/><Relationship Id="rId7" Type="http://schemas.openxmlformats.org/officeDocument/2006/relationships/image" Target="../media/image40.png"/><Relationship Id="rId12" Type="http://schemas.microsoft.com/office/2007/relationships/hdphoto" Target="../media/hdphoto5.wdp"/><Relationship Id="rId17" Type="http://schemas.openxmlformats.org/officeDocument/2006/relationships/image" Target="../media/image46.png"/><Relationship Id="rId25" Type="http://schemas.microsoft.com/office/2007/relationships/hdphoto" Target="../media/hdphoto10.wdp"/><Relationship Id="rId2" Type="http://schemas.openxmlformats.org/officeDocument/2006/relationships/notesSlide" Target="../notesSlides/notesSlide15.xml"/><Relationship Id="rId16" Type="http://schemas.microsoft.com/office/2007/relationships/hdphoto" Target="../media/hdphoto7.wdp"/><Relationship Id="rId20" Type="http://schemas.microsoft.com/office/2007/relationships/hdphoto" Target="../media/hdphoto9.wdp"/><Relationship Id="rId1" Type="http://schemas.openxmlformats.org/officeDocument/2006/relationships/slideLayout" Target="../slideLayouts/slideLayout5.xml"/><Relationship Id="rId6" Type="http://schemas.microsoft.com/office/2007/relationships/hdphoto" Target="../media/hdphoto3.wdp"/><Relationship Id="rId11" Type="http://schemas.openxmlformats.org/officeDocument/2006/relationships/image" Target="../media/image43.png"/><Relationship Id="rId24" Type="http://schemas.openxmlformats.org/officeDocument/2006/relationships/image" Target="../media/image51.png"/><Relationship Id="rId5" Type="http://schemas.openxmlformats.org/officeDocument/2006/relationships/image" Target="../media/image39.png"/><Relationship Id="rId15" Type="http://schemas.openxmlformats.org/officeDocument/2006/relationships/image" Target="../media/image45.png"/><Relationship Id="rId23" Type="http://schemas.openxmlformats.org/officeDocument/2006/relationships/image" Target="../media/image50.png"/><Relationship Id="rId28" Type="http://schemas.openxmlformats.org/officeDocument/2006/relationships/image" Target="../media/image53.png"/><Relationship Id="rId10" Type="http://schemas.openxmlformats.org/officeDocument/2006/relationships/image" Target="../media/image42.png"/><Relationship Id="rId19" Type="http://schemas.openxmlformats.org/officeDocument/2006/relationships/image" Target="../media/image47.png"/><Relationship Id="rId4" Type="http://schemas.microsoft.com/office/2007/relationships/hdphoto" Target="../media/hdphoto2.wdp"/><Relationship Id="rId9" Type="http://schemas.openxmlformats.org/officeDocument/2006/relationships/image" Target="../media/image41.png"/><Relationship Id="rId14" Type="http://schemas.microsoft.com/office/2007/relationships/hdphoto" Target="../media/hdphoto6.wdp"/><Relationship Id="rId22" Type="http://schemas.openxmlformats.org/officeDocument/2006/relationships/image" Target="../media/image49.png"/><Relationship Id="rId27" Type="http://schemas.microsoft.com/office/2007/relationships/hdphoto" Target="../media/hdphoto11.wdp"/></Relationships>
</file>

<file path=ppt/slides/_rels/slide16.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4.png"/><Relationship Id="rId7" Type="http://schemas.microsoft.com/office/2007/relationships/hdphoto" Target="../media/hdphoto13.wdp"/><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56.png"/><Relationship Id="rId5" Type="http://schemas.openxmlformats.org/officeDocument/2006/relationships/image" Target="../media/image55.png"/><Relationship Id="rId4" Type="http://schemas.microsoft.com/office/2007/relationships/hdphoto" Target="../media/hdphoto12.wdp"/><Relationship Id="rId9" Type="http://schemas.microsoft.com/office/2007/relationships/hdphoto" Target="../media/hdphoto14.wdp"/></Relationships>
</file>

<file path=ppt/slides/_rels/slide17.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webp"/><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61.png"/><Relationship Id="rId5" Type="http://schemas.openxmlformats.org/officeDocument/2006/relationships/image" Target="../media/image60.jpg"/><Relationship Id="rId4" Type="http://schemas.openxmlformats.org/officeDocument/2006/relationships/image" Target="../media/image59.png"/><Relationship Id="rId9" Type="http://schemas.openxmlformats.org/officeDocument/2006/relationships/image" Target="../media/image64.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5.png"/><Relationship Id="rId3" Type="http://schemas.openxmlformats.org/officeDocument/2006/relationships/image" Target="../media/image65.png"/><Relationship Id="rId7" Type="http://schemas.openxmlformats.org/officeDocument/2006/relationships/image" Target="../media/image69.png"/><Relationship Id="rId12" Type="http://schemas.openxmlformats.org/officeDocument/2006/relationships/image" Target="../media/image74.png"/><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image" Target="../media/image67.jpg"/><Relationship Id="rId15" Type="http://schemas.openxmlformats.org/officeDocument/2006/relationships/image" Target="../media/image7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 Id="rId14" Type="http://schemas.openxmlformats.org/officeDocument/2006/relationships/image" Target="../media/image7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80.png"/></Relationships>
</file>

<file path=ppt/slides/_rels/slide24.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81.PNG"/><Relationship Id="rId7" Type="http://schemas.openxmlformats.org/officeDocument/2006/relationships/image" Target="../media/image85.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2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78.png"/></Relationships>
</file>

<file path=ppt/slides/_rels/slide26.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image" Target="../media/image88.png"/><Relationship Id="rId7" Type="http://schemas.openxmlformats.org/officeDocument/2006/relationships/image" Target="../media/image92.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27.xml.rels><?xml version="1.0" encoding="UTF-8" standalone="yes"?>
<Relationships xmlns="http://schemas.openxmlformats.org/package/2006/relationships"><Relationship Id="rId3" Type="http://schemas.openxmlformats.org/officeDocument/2006/relationships/image" Target="../media/image94.png"/><Relationship Id="rId7" Type="http://schemas.openxmlformats.org/officeDocument/2006/relationships/image" Target="../media/image98.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image" Target="../media/image95.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image" Target="../media/image99.png"/><Relationship Id="rId7" Type="http://schemas.openxmlformats.org/officeDocument/2006/relationships/image" Target="../media/image103.png"/><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image" Target="../media/image100.png"/></Relationships>
</file>

<file path=ppt/slides/_rels/slide30.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99.png"/><Relationship Id="rId7" Type="http://schemas.openxmlformats.org/officeDocument/2006/relationships/image" Target="../media/image106.jpg"/><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105.png"/><Relationship Id="rId9" Type="http://schemas.openxmlformats.org/officeDocument/2006/relationships/image" Target="../media/image104.png"/></Relationships>
</file>

<file path=ppt/slides/_rels/slide31.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ukzOwFA8Y-k" TargetMode="External"/><Relationship Id="rId2" Type="http://schemas.openxmlformats.org/officeDocument/2006/relationships/notesSlide" Target="../notesSlides/notesSlide32.xml"/><Relationship Id="rId1" Type="http://schemas.openxmlformats.org/officeDocument/2006/relationships/slideLayout" Target="../slideLayouts/slideLayout4.xml"/><Relationship Id="rId4" Type="http://schemas.openxmlformats.org/officeDocument/2006/relationships/image" Target="../media/image107.jpeg"/></Relationships>
</file>

<file path=ppt/slides/_rels/slide33.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8" Type="http://schemas.microsoft.com/office/2007/relationships/hdphoto" Target="../media/hdphoto15.wdp"/><Relationship Id="rId3" Type="http://schemas.openxmlformats.org/officeDocument/2006/relationships/image" Target="../media/image109.png"/><Relationship Id="rId7" Type="http://schemas.openxmlformats.org/officeDocument/2006/relationships/image" Target="../media/image113.png"/><Relationship Id="rId2" Type="http://schemas.openxmlformats.org/officeDocument/2006/relationships/notesSlide" Target="../notesSlides/notesSlide34.xml"/><Relationship Id="rId1" Type="http://schemas.openxmlformats.org/officeDocument/2006/relationships/slideLayout" Target="../slideLayouts/slideLayout5.xml"/><Relationship Id="rId6" Type="http://schemas.openxmlformats.org/officeDocument/2006/relationships/image" Target="../media/image112.png"/><Relationship Id="rId11" Type="http://schemas.openxmlformats.org/officeDocument/2006/relationships/image" Target="../media/image116.png"/><Relationship Id="rId5" Type="http://schemas.openxmlformats.org/officeDocument/2006/relationships/image" Target="../media/image111.png"/><Relationship Id="rId10" Type="http://schemas.openxmlformats.org/officeDocument/2006/relationships/image" Target="../media/image115.png"/><Relationship Id="rId4" Type="http://schemas.openxmlformats.org/officeDocument/2006/relationships/image" Target="../media/image110.png"/><Relationship Id="rId9" Type="http://schemas.openxmlformats.org/officeDocument/2006/relationships/image" Target="../media/image114.gif"/></Relationships>
</file>

<file path=ppt/slides/_rels/slide35.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119.png"/></Relationships>
</file>

<file path=ppt/slides/_rels/slide37.xml.rels><?xml version="1.0" encoding="UTF-8" standalone="yes"?>
<Relationships xmlns="http://schemas.openxmlformats.org/package/2006/relationships"><Relationship Id="rId3" Type="http://schemas.openxmlformats.org/officeDocument/2006/relationships/image" Target="../media/image120.png"/><Relationship Id="rId7" Type="http://schemas.openxmlformats.org/officeDocument/2006/relationships/image" Target="../media/image124.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123.png"/><Relationship Id="rId5" Type="http://schemas.openxmlformats.org/officeDocument/2006/relationships/image" Target="../media/image122.png"/><Relationship Id="rId4" Type="http://schemas.openxmlformats.org/officeDocument/2006/relationships/image" Target="../media/image121.png"/></Relationships>
</file>

<file path=ppt/slides/_rels/slide38.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notesSlide" Target="../notesSlides/notesSlide51.xml"/><Relationship Id="rId1" Type="http://schemas.openxmlformats.org/officeDocument/2006/relationships/slideLayout" Target="../slideLayouts/slideLayout9.xml"/><Relationship Id="rId5" Type="http://schemas.openxmlformats.org/officeDocument/2006/relationships/image" Target="../media/image134.jpeg"/><Relationship Id="rId4" Type="http://schemas.openxmlformats.org/officeDocument/2006/relationships/image" Target="../media/image133.png"/></Relationships>
</file>

<file path=ppt/slides/_rels/slide52.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notesSlide" Target="../notesSlides/notesSlide53.xml"/><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notesSlide" Target="../notesSlides/notesSlide55.xml"/><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142.png"/></Relationships>
</file>

<file path=ppt/slides/_rels/slide6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0.xml"/><Relationship Id="rId1" Type="http://schemas.openxmlformats.org/officeDocument/2006/relationships/slideLayout" Target="../slideLayouts/slideLayout9.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notesSlide" Target="../notesSlides/notesSlide62.xml"/><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notesSlide" Target="../notesSlides/notesSlide63.xml"/><Relationship Id="rId1" Type="http://schemas.openxmlformats.org/officeDocument/2006/relationships/slideLayout" Target="../slideLayouts/slideLayout9.xml"/></Relationships>
</file>

<file path=ppt/slides/_rels/slide64.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notesSlide" Target="../notesSlides/notesSlide65.xml"/><Relationship Id="rId1" Type="http://schemas.openxmlformats.org/officeDocument/2006/relationships/slideLayout" Target="../slideLayouts/slideLayout9.xml"/><Relationship Id="rId4" Type="http://schemas.openxmlformats.org/officeDocument/2006/relationships/image" Target="../media/image148.png"/></Relationships>
</file>

<file path=ppt/slides/_rels/slide66.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notesSlide" Target="../notesSlides/notesSlide66.xml"/><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notesSlide" Target="../notesSlides/notesSlide67.xml"/><Relationship Id="rId1" Type="http://schemas.openxmlformats.org/officeDocument/2006/relationships/slideLayout" Target="../slideLayouts/slideLayout9.xml"/></Relationships>
</file>

<file path=ppt/slides/_rels/slide68.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notesSlide" Target="../notesSlides/notesSlide68.xml"/><Relationship Id="rId1" Type="http://schemas.openxmlformats.org/officeDocument/2006/relationships/slideLayout" Target="../slideLayouts/slideLayout4.xml"/><Relationship Id="rId6" Type="http://schemas.openxmlformats.org/officeDocument/2006/relationships/image" Target="../media/image154.jpeg"/><Relationship Id="rId5" Type="http://schemas.openxmlformats.org/officeDocument/2006/relationships/image" Target="../media/image153.jpeg"/><Relationship Id="rId4" Type="http://schemas.openxmlformats.org/officeDocument/2006/relationships/image" Target="../media/image1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b="9428"/>
          <a:stretch/>
        </p:blipFill>
        <p:spPr>
          <a:xfrm>
            <a:off x="0" y="1683433"/>
            <a:ext cx="15544800" cy="6491304"/>
          </a:xfrm>
          <a:prstGeom prst="rect">
            <a:avLst/>
          </a:prstGeom>
        </p:spPr>
      </p:pic>
    </p:spTree>
    <p:extLst>
      <p:ext uri="{BB962C8B-B14F-4D97-AF65-F5344CB8AC3E}">
        <p14:creationId xmlns:p14="http://schemas.microsoft.com/office/powerpoint/2010/main" val="28407060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7000" r="-7000"/>
          </a:stretch>
        </a:blipFill>
        <a:effectLst/>
      </p:bgPr>
    </p:bg>
    <p:spTree>
      <p:nvGrpSpPr>
        <p:cNvPr id="1" name=""/>
        <p:cNvGrpSpPr/>
        <p:nvPr/>
      </p:nvGrpSpPr>
      <p:grpSpPr>
        <a:xfrm>
          <a:off x="0" y="0"/>
          <a:ext cx="0" cy="0"/>
          <a:chOff x="0" y="0"/>
          <a:chExt cx="0" cy="0"/>
        </a:xfrm>
      </p:grpSpPr>
      <p:sp>
        <p:nvSpPr>
          <p:cNvPr id="5" name="TextBox 4"/>
          <p:cNvSpPr txBox="1"/>
          <p:nvPr/>
        </p:nvSpPr>
        <p:spPr>
          <a:xfrm>
            <a:off x="2965764" y="7062237"/>
            <a:ext cx="8688638" cy="707886"/>
          </a:xfrm>
          <a:prstGeom prst="rect">
            <a:avLst/>
          </a:prstGeom>
          <a:noFill/>
        </p:spPr>
        <p:txBody>
          <a:bodyPr wrap="square" rtlCol="0">
            <a:spAutoFit/>
          </a:bodyPr>
          <a:lstStyle/>
          <a:p>
            <a:r>
              <a:rPr lang="tr-TR" sz="4000" dirty="0">
                <a:solidFill>
                  <a:srgbClr val="FFFFCC"/>
                </a:solidFill>
                <a:latin typeface="Amazon Ember" panose="02000000000000000000" pitchFamily="2" charset="0"/>
                <a:ea typeface="Amazon Ember" panose="02000000000000000000" pitchFamily="2" charset="0"/>
                <a:cs typeface="Helvetica Neue Light"/>
              </a:rPr>
              <a:t>Garajdan Dünya’ya Bir Başarı Öyküsü</a:t>
            </a:r>
            <a:endParaRPr lang="en-US" sz="4000" dirty="0">
              <a:solidFill>
                <a:srgbClr val="FFFFCC"/>
              </a:solidFill>
              <a:latin typeface="Amazon Ember" panose="02000000000000000000" pitchFamily="2" charset="0"/>
              <a:ea typeface="Amazon Ember" panose="02000000000000000000" pitchFamily="2" charset="0"/>
              <a:cs typeface="Helvetica Neue Light"/>
            </a:endParaRPr>
          </a:p>
        </p:txBody>
      </p:sp>
      <p:sp>
        <p:nvSpPr>
          <p:cNvPr id="6" name="Rectangle 5"/>
          <p:cNvSpPr/>
          <p:nvPr/>
        </p:nvSpPr>
        <p:spPr>
          <a:xfrm>
            <a:off x="0" y="9227403"/>
            <a:ext cx="3336170" cy="707886"/>
          </a:xfrm>
          <a:prstGeom prst="rect">
            <a:avLst/>
          </a:prstGeom>
        </p:spPr>
        <p:txBody>
          <a:bodyPr wrap="none">
            <a:spAutoFit/>
          </a:bodyPr>
          <a:lstStyle/>
          <a:p>
            <a:r>
              <a:rPr lang="en-US" sz="2000" dirty="0">
                <a:solidFill>
                  <a:schemeClr val="bg1"/>
                </a:solidFill>
                <a:latin typeface="Amazon Ember" panose="02000000000000000000" pitchFamily="2" charset="0"/>
                <a:ea typeface="Amazon Ember" panose="02000000000000000000" pitchFamily="2" charset="0"/>
              </a:rPr>
              <a:t>5 </a:t>
            </a:r>
            <a:r>
              <a:rPr lang="en-US" sz="2000" dirty="0" err="1">
                <a:solidFill>
                  <a:schemeClr val="bg1"/>
                </a:solidFill>
                <a:latin typeface="Amazon Ember" panose="02000000000000000000" pitchFamily="2" charset="0"/>
                <a:ea typeface="Amazon Ember" panose="02000000000000000000" pitchFamily="2" charset="0"/>
              </a:rPr>
              <a:t>Temmuz</a:t>
            </a:r>
            <a:r>
              <a:rPr lang="en-US" sz="2000" dirty="0">
                <a:solidFill>
                  <a:schemeClr val="bg1"/>
                </a:solidFill>
                <a:latin typeface="Amazon Ember" panose="02000000000000000000" pitchFamily="2" charset="0"/>
                <a:ea typeface="Amazon Ember" panose="02000000000000000000" pitchFamily="2" charset="0"/>
              </a:rPr>
              <a:t> 1994</a:t>
            </a:r>
            <a:endParaRPr lang="tr-TR" sz="2000" dirty="0">
              <a:solidFill>
                <a:schemeClr val="bg1"/>
              </a:solidFill>
              <a:latin typeface="Amazon Ember" panose="02000000000000000000" pitchFamily="2" charset="0"/>
              <a:ea typeface="Amazon Ember" panose="02000000000000000000" pitchFamily="2" charset="0"/>
            </a:endParaRPr>
          </a:p>
          <a:p>
            <a:r>
              <a:rPr lang="en-US" sz="2000" dirty="0">
                <a:solidFill>
                  <a:schemeClr val="bg1"/>
                </a:solidFill>
                <a:latin typeface="Amazon Ember" panose="02000000000000000000" pitchFamily="2" charset="0"/>
                <a:ea typeface="Amazon Ember" panose="02000000000000000000" pitchFamily="2" charset="0"/>
              </a:rPr>
              <a:t>Bellevue, Washington, ABD</a:t>
            </a:r>
          </a:p>
        </p:txBody>
      </p:sp>
    </p:spTree>
    <p:extLst>
      <p:ext uri="{BB962C8B-B14F-4D97-AF65-F5344CB8AC3E}">
        <p14:creationId xmlns:p14="http://schemas.microsoft.com/office/powerpoint/2010/main" val="40242125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0" y="1"/>
            <a:ext cx="15544800" cy="10058400"/>
          </a:xfrm>
          <a:prstGeom prst="rect">
            <a:avLst/>
          </a:prstGeom>
        </p:spPr>
      </p:pic>
      <p:grpSp>
        <p:nvGrpSpPr>
          <p:cNvPr id="6" name="Group 5"/>
          <p:cNvGrpSpPr/>
          <p:nvPr/>
        </p:nvGrpSpPr>
        <p:grpSpPr>
          <a:xfrm>
            <a:off x="0" y="8486290"/>
            <a:ext cx="9196953" cy="1088757"/>
            <a:chOff x="0" y="8486290"/>
            <a:chExt cx="8926710" cy="1088757"/>
          </a:xfrm>
        </p:grpSpPr>
        <p:sp>
          <p:nvSpPr>
            <p:cNvPr id="7" name="Pentagon 6"/>
            <p:cNvSpPr/>
            <p:nvPr/>
          </p:nvSpPr>
          <p:spPr>
            <a:xfrm>
              <a:off x="0" y="8486290"/>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extBox 7"/>
            <p:cNvSpPr txBox="1"/>
            <p:nvPr/>
          </p:nvSpPr>
          <p:spPr>
            <a:xfrm>
              <a:off x="493379" y="8676725"/>
              <a:ext cx="8433331" cy="707886"/>
            </a:xfrm>
            <a:prstGeom prst="rect">
              <a:avLst/>
            </a:prstGeom>
            <a:noFill/>
          </p:spPr>
          <p:txBody>
            <a:bodyPr wrap="square" rtlCol="0">
              <a:spAutoFit/>
            </a:bodyPr>
            <a:lstStyle/>
            <a:p>
              <a:r>
                <a:rPr lang="tr-TR" sz="4000" dirty="0">
                  <a:solidFill>
                    <a:schemeClr val="bg1"/>
                  </a:solidFill>
                  <a:latin typeface="Amazon Ember" panose="02000000000000000000" pitchFamily="2" charset="0"/>
                  <a:ea typeface="Amazon Ember" panose="02000000000000000000" pitchFamily="2" charset="0"/>
                  <a:cs typeface="Helvetica Neue Light"/>
                </a:rPr>
                <a:t>İlk Ofisimiz</a:t>
              </a:r>
              <a:endParaRPr lang="en-US" sz="4000" dirty="0">
                <a:solidFill>
                  <a:schemeClr val="bg1"/>
                </a:solidFill>
                <a:latin typeface="Amazon Ember" panose="02000000000000000000" pitchFamily="2" charset="0"/>
                <a:ea typeface="Amazon Ember" panose="02000000000000000000" pitchFamily="2" charset="0"/>
                <a:cs typeface="Helvetica Neue Light"/>
              </a:endParaRPr>
            </a:p>
          </p:txBody>
        </p:sp>
      </p:grpSp>
    </p:spTree>
    <p:extLst>
      <p:ext uri="{BB962C8B-B14F-4D97-AF65-F5344CB8AC3E}">
        <p14:creationId xmlns:p14="http://schemas.microsoft.com/office/powerpoint/2010/main" val="25996438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11234737" y="5503374"/>
            <a:ext cx="4310063" cy="3748990"/>
          </a:xfrm>
          <a:prstGeom prst="rect">
            <a:avLst/>
          </a:prstGeom>
        </p:spPr>
      </p:pic>
      <p:grpSp>
        <p:nvGrpSpPr>
          <p:cNvPr id="3" name="Group 2"/>
          <p:cNvGrpSpPr/>
          <p:nvPr/>
        </p:nvGrpSpPr>
        <p:grpSpPr>
          <a:xfrm>
            <a:off x="0" y="642452"/>
            <a:ext cx="8671560" cy="1088757"/>
            <a:chOff x="0" y="642452"/>
            <a:chExt cx="8671560"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0" y="827735"/>
              <a:ext cx="8433331" cy="707886"/>
            </a:xfrm>
            <a:prstGeom prst="rect">
              <a:avLst/>
            </a:prstGeom>
            <a:noFill/>
          </p:spPr>
          <p:txBody>
            <a:bodyPr wrap="square" rtlCol="0">
              <a:spAutoFit/>
            </a:bodyPr>
            <a:lstStyle/>
            <a:p>
              <a:r>
                <a:rPr lang="tr-TR" sz="4000" dirty="0">
                  <a:solidFill>
                    <a:schemeClr val="bg1"/>
                  </a:solidFill>
                  <a:latin typeface="Amazon Ember" panose="02000000000000000000" pitchFamily="2" charset="0"/>
                  <a:ea typeface="Amazon Ember" panose="02000000000000000000" pitchFamily="2" charset="0"/>
                  <a:cs typeface="Helvetica Neue Light"/>
                </a:rPr>
                <a:t>Misyonumuz ve Büyüme Stratejimiz</a:t>
              </a:r>
              <a:endParaRPr lang="en-US" sz="4000" u="sng" dirty="0">
                <a:solidFill>
                  <a:schemeClr val="bg1"/>
                </a:solidFill>
                <a:latin typeface="Amazon Ember" panose="02000000000000000000" pitchFamily="2" charset="0"/>
                <a:ea typeface="Amazon Ember" panose="02000000000000000000" pitchFamily="2" charset="0"/>
                <a:cs typeface="Helvetica Neue Light"/>
              </a:endParaRPr>
            </a:p>
          </p:txBody>
        </p:sp>
      </p:grpSp>
      <p:sp>
        <p:nvSpPr>
          <p:cNvPr id="2" name="Rectangle 1"/>
          <p:cNvSpPr/>
          <p:nvPr/>
        </p:nvSpPr>
        <p:spPr>
          <a:xfrm>
            <a:off x="6322314" y="4261887"/>
            <a:ext cx="2534668" cy="707886"/>
          </a:xfrm>
          <a:prstGeom prst="rect">
            <a:avLst/>
          </a:prstGeom>
        </p:spPr>
        <p:txBody>
          <a:bodyPr wrap="none">
            <a:spAutoFit/>
          </a:bodyPr>
          <a:lstStyle/>
          <a:p>
            <a:r>
              <a:rPr lang="tr-TR" sz="4000" dirty="0">
                <a:solidFill>
                  <a:schemeClr val="bg1"/>
                </a:solidFill>
                <a:latin typeface="Amazon Ember" panose="02000000000000000000"/>
                <a:ea typeface="Amazon Ember Light" panose="020B0403020204020204" pitchFamily="34" charset="0"/>
                <a:cs typeface="Amazon Ember Light" panose="020B0403020204020204" pitchFamily="34" charset="0"/>
              </a:rPr>
              <a:t>MFN odeli</a:t>
            </a:r>
          </a:p>
        </p:txBody>
      </p:sp>
      <p:sp>
        <p:nvSpPr>
          <p:cNvPr id="14" name="Rectangle 1"/>
          <p:cNvSpPr>
            <a:spLocks noChangeArrowheads="1"/>
          </p:cNvSpPr>
          <p:nvPr/>
        </p:nvSpPr>
        <p:spPr bwMode="auto">
          <a:xfrm>
            <a:off x="2660486" y="1860690"/>
            <a:ext cx="10223828" cy="3121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ts val="5610"/>
              </a:lnSpc>
            </a:pPr>
            <a:r>
              <a:rPr lang="tr-TR" sz="3698" dirty="0">
                <a:solidFill>
                  <a:srgbClr val="2D363F"/>
                </a:solidFill>
                <a:latin typeface="Arial" panose="020B0604020202020204" pitchFamily="34" charset="0"/>
                <a:ea typeface="Calibri" pitchFamily="34" charset="0"/>
                <a:cs typeface="Arial" panose="020B0604020202020204" pitchFamily="34" charset="0"/>
              </a:rPr>
              <a:t>İnsanların internet üzerinden almak istedikleri her şeyi arayıp</a:t>
            </a:r>
            <a:r>
              <a:rPr lang="en-US" sz="3698" dirty="0">
                <a:solidFill>
                  <a:srgbClr val="2D363F"/>
                </a:solidFill>
                <a:latin typeface="Arial" panose="020B0604020202020204" pitchFamily="34" charset="0"/>
                <a:ea typeface="Calibri" pitchFamily="34" charset="0"/>
                <a:cs typeface="Arial" panose="020B0604020202020204" pitchFamily="34" charset="0"/>
              </a:rPr>
              <a:t>, </a:t>
            </a:r>
            <a:r>
              <a:rPr lang="en-US" sz="3698" dirty="0" err="1">
                <a:solidFill>
                  <a:srgbClr val="2D363F"/>
                </a:solidFill>
                <a:latin typeface="Arial" panose="020B0604020202020204" pitchFamily="34" charset="0"/>
                <a:ea typeface="Calibri" pitchFamily="34" charset="0"/>
                <a:cs typeface="Arial" panose="020B0604020202020204" pitchFamily="34" charset="0"/>
              </a:rPr>
              <a:t>bulabilecekleri</a:t>
            </a:r>
            <a:endParaRPr lang="en-US" sz="5610" dirty="0">
              <a:solidFill>
                <a:srgbClr val="FF9900"/>
              </a:solidFill>
              <a:latin typeface="Arial Bold" panose="020B0704020202020204" pitchFamily="34" charset="0"/>
              <a:ea typeface="Calibri" pitchFamily="34" charset="0"/>
              <a:cs typeface="Arial Bold" panose="020B0704020202020204" pitchFamily="34" charset="0"/>
            </a:endParaRPr>
          </a:p>
          <a:p>
            <a:pPr algn="ctr">
              <a:lnSpc>
                <a:spcPts val="5610"/>
              </a:lnSpc>
            </a:pPr>
            <a:r>
              <a:rPr lang="tr-TR" sz="5610" dirty="0">
                <a:solidFill>
                  <a:srgbClr val="FF9900"/>
                </a:solidFill>
                <a:latin typeface="Arial Bold" panose="020B0704020202020204" pitchFamily="34" charset="0"/>
                <a:ea typeface="Calibri" pitchFamily="34" charset="0"/>
                <a:cs typeface="Arial Bold" panose="020B0704020202020204" pitchFamily="34" charset="0"/>
              </a:rPr>
              <a:t>Dünyanın en müşteri odaklı şirketi olmak</a:t>
            </a:r>
            <a:r>
              <a:rPr lang="en-US" sz="5610" dirty="0">
                <a:solidFill>
                  <a:srgbClr val="FF9900"/>
                </a:solidFill>
                <a:latin typeface="Arial Bold" panose="020B0704020202020204" pitchFamily="34" charset="0"/>
                <a:ea typeface="Calibri" pitchFamily="34" charset="0"/>
                <a:cs typeface="Arial Bold" panose="020B0704020202020204" pitchFamily="34" charset="0"/>
              </a:rPr>
              <a:t> </a:t>
            </a:r>
          </a:p>
          <a:p>
            <a:pPr algn="ctr"/>
            <a:endParaRPr lang="en-US" sz="1020" dirty="0">
              <a:solidFill>
                <a:srgbClr val="146EB4"/>
              </a:solidFill>
              <a:latin typeface="Arial" panose="020B0604020202020204" pitchFamily="34" charset="0"/>
              <a:ea typeface="Calibri" pitchFamily="34" charset="0"/>
              <a:cs typeface="Arial" panose="020B0604020202020204" pitchFamily="34" charset="0"/>
            </a:endParaRPr>
          </a:p>
        </p:txBody>
      </p:sp>
      <p:grpSp>
        <p:nvGrpSpPr>
          <p:cNvPr id="15" name="Group 14"/>
          <p:cNvGrpSpPr/>
          <p:nvPr/>
        </p:nvGrpSpPr>
        <p:grpSpPr>
          <a:xfrm>
            <a:off x="4221829" y="4968869"/>
            <a:ext cx="1706761" cy="571594"/>
            <a:chOff x="4982789" y="4316214"/>
            <a:chExt cx="1644536" cy="650982"/>
          </a:xfrm>
        </p:grpSpPr>
        <p:grpSp>
          <p:nvGrpSpPr>
            <p:cNvPr id="16" name="Group 15"/>
            <p:cNvGrpSpPr>
              <a:grpSpLocks noChangeAspect="1"/>
            </p:cNvGrpSpPr>
            <p:nvPr/>
          </p:nvGrpSpPr>
          <p:grpSpPr>
            <a:xfrm>
              <a:off x="4982789" y="4316214"/>
              <a:ext cx="650982" cy="650982"/>
              <a:chOff x="1002194" y="2209800"/>
              <a:chExt cx="1531293" cy="1531292"/>
            </a:xfrm>
          </p:grpSpPr>
          <p:sp>
            <p:nvSpPr>
              <p:cNvPr id="21" name="Freeform 6"/>
              <p:cNvSpPr>
                <a:spLocks/>
              </p:cNvSpPr>
              <p:nvPr/>
            </p:nvSpPr>
            <p:spPr bwMode="auto">
              <a:xfrm>
                <a:off x="1002194" y="2209800"/>
                <a:ext cx="1531293" cy="1531292"/>
              </a:xfrm>
              <a:custGeom>
                <a:avLst/>
                <a:gdLst>
                  <a:gd name="T0" fmla="*/ 2159 w 4317"/>
                  <a:gd name="T1" fmla="*/ 0 h 4317"/>
                  <a:gd name="T2" fmla="*/ 2395 w 4317"/>
                  <a:gd name="T3" fmla="*/ 13 h 4317"/>
                  <a:gd name="T4" fmla="*/ 2629 w 4317"/>
                  <a:gd name="T5" fmla="*/ 51 h 4317"/>
                  <a:gd name="T6" fmla="*/ 2859 w 4317"/>
                  <a:gd name="T7" fmla="*/ 116 h 4317"/>
                  <a:gd name="T8" fmla="*/ 3081 w 4317"/>
                  <a:gd name="T9" fmla="*/ 207 h 4317"/>
                  <a:gd name="T10" fmla="*/ 3295 w 4317"/>
                  <a:gd name="T11" fmla="*/ 322 h 4317"/>
                  <a:gd name="T12" fmla="*/ 3496 w 4317"/>
                  <a:gd name="T13" fmla="*/ 464 h 4317"/>
                  <a:gd name="T14" fmla="*/ 3685 w 4317"/>
                  <a:gd name="T15" fmla="*/ 632 h 4317"/>
                  <a:gd name="T16" fmla="*/ 3853 w 4317"/>
                  <a:gd name="T17" fmla="*/ 821 h 4317"/>
                  <a:gd name="T18" fmla="*/ 3995 w 4317"/>
                  <a:gd name="T19" fmla="*/ 1022 h 4317"/>
                  <a:gd name="T20" fmla="*/ 4110 w 4317"/>
                  <a:gd name="T21" fmla="*/ 1236 h 4317"/>
                  <a:gd name="T22" fmla="*/ 4201 w 4317"/>
                  <a:gd name="T23" fmla="*/ 1458 h 4317"/>
                  <a:gd name="T24" fmla="*/ 4266 w 4317"/>
                  <a:gd name="T25" fmla="*/ 1688 h 4317"/>
                  <a:gd name="T26" fmla="*/ 4304 w 4317"/>
                  <a:gd name="T27" fmla="*/ 1922 h 4317"/>
                  <a:gd name="T28" fmla="*/ 4317 w 4317"/>
                  <a:gd name="T29" fmla="*/ 2158 h 4317"/>
                  <a:gd name="T30" fmla="*/ 4304 w 4317"/>
                  <a:gd name="T31" fmla="*/ 2395 h 4317"/>
                  <a:gd name="T32" fmla="*/ 4266 w 4317"/>
                  <a:gd name="T33" fmla="*/ 2629 h 4317"/>
                  <a:gd name="T34" fmla="*/ 4201 w 4317"/>
                  <a:gd name="T35" fmla="*/ 2858 h 4317"/>
                  <a:gd name="T36" fmla="*/ 4110 w 4317"/>
                  <a:gd name="T37" fmla="*/ 3081 h 4317"/>
                  <a:gd name="T38" fmla="*/ 3995 w 4317"/>
                  <a:gd name="T39" fmla="*/ 3294 h 4317"/>
                  <a:gd name="T40" fmla="*/ 3853 w 4317"/>
                  <a:gd name="T41" fmla="*/ 3496 h 4317"/>
                  <a:gd name="T42" fmla="*/ 3685 w 4317"/>
                  <a:gd name="T43" fmla="*/ 3685 h 4317"/>
                  <a:gd name="T44" fmla="*/ 3496 w 4317"/>
                  <a:gd name="T45" fmla="*/ 3852 h 4317"/>
                  <a:gd name="T46" fmla="*/ 3295 w 4317"/>
                  <a:gd name="T47" fmla="*/ 3995 h 4317"/>
                  <a:gd name="T48" fmla="*/ 3081 w 4317"/>
                  <a:gd name="T49" fmla="*/ 4110 h 4317"/>
                  <a:gd name="T50" fmla="*/ 2859 w 4317"/>
                  <a:gd name="T51" fmla="*/ 4200 h 4317"/>
                  <a:gd name="T52" fmla="*/ 2629 w 4317"/>
                  <a:gd name="T53" fmla="*/ 4266 h 4317"/>
                  <a:gd name="T54" fmla="*/ 2395 w 4317"/>
                  <a:gd name="T55" fmla="*/ 4304 h 4317"/>
                  <a:gd name="T56" fmla="*/ 2159 w 4317"/>
                  <a:gd name="T57" fmla="*/ 4317 h 4317"/>
                  <a:gd name="T58" fmla="*/ 1922 w 4317"/>
                  <a:gd name="T59" fmla="*/ 4304 h 4317"/>
                  <a:gd name="T60" fmla="*/ 1688 w 4317"/>
                  <a:gd name="T61" fmla="*/ 4266 h 4317"/>
                  <a:gd name="T62" fmla="*/ 1459 w 4317"/>
                  <a:gd name="T63" fmla="*/ 4200 h 4317"/>
                  <a:gd name="T64" fmla="*/ 1236 w 4317"/>
                  <a:gd name="T65" fmla="*/ 4110 h 4317"/>
                  <a:gd name="T66" fmla="*/ 1023 w 4317"/>
                  <a:gd name="T67" fmla="*/ 3995 h 4317"/>
                  <a:gd name="T68" fmla="*/ 821 w 4317"/>
                  <a:gd name="T69" fmla="*/ 3852 h 4317"/>
                  <a:gd name="T70" fmla="*/ 632 w 4317"/>
                  <a:gd name="T71" fmla="*/ 3685 h 4317"/>
                  <a:gd name="T72" fmla="*/ 465 w 4317"/>
                  <a:gd name="T73" fmla="*/ 3496 h 4317"/>
                  <a:gd name="T74" fmla="*/ 322 w 4317"/>
                  <a:gd name="T75" fmla="*/ 3294 h 4317"/>
                  <a:gd name="T76" fmla="*/ 207 w 4317"/>
                  <a:gd name="T77" fmla="*/ 3081 h 4317"/>
                  <a:gd name="T78" fmla="*/ 117 w 4317"/>
                  <a:gd name="T79" fmla="*/ 2858 h 4317"/>
                  <a:gd name="T80" fmla="*/ 51 w 4317"/>
                  <a:gd name="T81" fmla="*/ 2629 h 4317"/>
                  <a:gd name="T82" fmla="*/ 13 w 4317"/>
                  <a:gd name="T83" fmla="*/ 2395 h 4317"/>
                  <a:gd name="T84" fmla="*/ 0 w 4317"/>
                  <a:gd name="T85" fmla="*/ 2158 h 4317"/>
                  <a:gd name="T86" fmla="*/ 13 w 4317"/>
                  <a:gd name="T87" fmla="*/ 1922 h 4317"/>
                  <a:gd name="T88" fmla="*/ 51 w 4317"/>
                  <a:gd name="T89" fmla="*/ 1688 h 4317"/>
                  <a:gd name="T90" fmla="*/ 117 w 4317"/>
                  <a:gd name="T91" fmla="*/ 1458 h 4317"/>
                  <a:gd name="T92" fmla="*/ 207 w 4317"/>
                  <a:gd name="T93" fmla="*/ 1236 h 4317"/>
                  <a:gd name="T94" fmla="*/ 322 w 4317"/>
                  <a:gd name="T95" fmla="*/ 1022 h 4317"/>
                  <a:gd name="T96" fmla="*/ 465 w 4317"/>
                  <a:gd name="T97" fmla="*/ 821 h 4317"/>
                  <a:gd name="T98" fmla="*/ 632 w 4317"/>
                  <a:gd name="T99" fmla="*/ 632 h 4317"/>
                  <a:gd name="T100" fmla="*/ 821 w 4317"/>
                  <a:gd name="T101" fmla="*/ 464 h 4317"/>
                  <a:gd name="T102" fmla="*/ 1023 w 4317"/>
                  <a:gd name="T103" fmla="*/ 322 h 4317"/>
                  <a:gd name="T104" fmla="*/ 1236 w 4317"/>
                  <a:gd name="T105" fmla="*/ 207 h 4317"/>
                  <a:gd name="T106" fmla="*/ 1459 w 4317"/>
                  <a:gd name="T107" fmla="*/ 116 h 4317"/>
                  <a:gd name="T108" fmla="*/ 1688 w 4317"/>
                  <a:gd name="T109" fmla="*/ 51 h 4317"/>
                  <a:gd name="T110" fmla="*/ 1922 w 4317"/>
                  <a:gd name="T111" fmla="*/ 13 h 4317"/>
                  <a:gd name="T112" fmla="*/ 2159 w 4317"/>
                  <a:gd name="T113" fmla="*/ 0 h 4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317" h="4317">
                    <a:moveTo>
                      <a:pt x="2159" y="0"/>
                    </a:moveTo>
                    <a:lnTo>
                      <a:pt x="2159" y="0"/>
                    </a:lnTo>
                    <a:lnTo>
                      <a:pt x="2277" y="2"/>
                    </a:lnTo>
                    <a:lnTo>
                      <a:pt x="2395" y="13"/>
                    </a:lnTo>
                    <a:lnTo>
                      <a:pt x="2513" y="28"/>
                    </a:lnTo>
                    <a:lnTo>
                      <a:pt x="2629" y="51"/>
                    </a:lnTo>
                    <a:lnTo>
                      <a:pt x="2745" y="79"/>
                    </a:lnTo>
                    <a:lnTo>
                      <a:pt x="2859" y="116"/>
                    </a:lnTo>
                    <a:lnTo>
                      <a:pt x="2971" y="158"/>
                    </a:lnTo>
                    <a:lnTo>
                      <a:pt x="3081" y="207"/>
                    </a:lnTo>
                    <a:lnTo>
                      <a:pt x="3190" y="260"/>
                    </a:lnTo>
                    <a:lnTo>
                      <a:pt x="3295" y="322"/>
                    </a:lnTo>
                    <a:lnTo>
                      <a:pt x="3398" y="390"/>
                    </a:lnTo>
                    <a:lnTo>
                      <a:pt x="3496" y="464"/>
                    </a:lnTo>
                    <a:lnTo>
                      <a:pt x="3593" y="544"/>
                    </a:lnTo>
                    <a:lnTo>
                      <a:pt x="3685" y="632"/>
                    </a:lnTo>
                    <a:lnTo>
                      <a:pt x="3773" y="724"/>
                    </a:lnTo>
                    <a:lnTo>
                      <a:pt x="3853" y="821"/>
                    </a:lnTo>
                    <a:lnTo>
                      <a:pt x="3927" y="919"/>
                    </a:lnTo>
                    <a:lnTo>
                      <a:pt x="3995" y="1022"/>
                    </a:lnTo>
                    <a:lnTo>
                      <a:pt x="4057" y="1127"/>
                    </a:lnTo>
                    <a:lnTo>
                      <a:pt x="4110" y="1236"/>
                    </a:lnTo>
                    <a:lnTo>
                      <a:pt x="4159" y="1346"/>
                    </a:lnTo>
                    <a:lnTo>
                      <a:pt x="4201" y="1458"/>
                    </a:lnTo>
                    <a:lnTo>
                      <a:pt x="4236" y="1572"/>
                    </a:lnTo>
                    <a:lnTo>
                      <a:pt x="4266" y="1688"/>
                    </a:lnTo>
                    <a:lnTo>
                      <a:pt x="4289" y="1804"/>
                    </a:lnTo>
                    <a:lnTo>
                      <a:pt x="4304" y="1922"/>
                    </a:lnTo>
                    <a:lnTo>
                      <a:pt x="4315" y="2040"/>
                    </a:lnTo>
                    <a:lnTo>
                      <a:pt x="4317" y="2158"/>
                    </a:lnTo>
                    <a:lnTo>
                      <a:pt x="4315" y="2277"/>
                    </a:lnTo>
                    <a:lnTo>
                      <a:pt x="4304" y="2395"/>
                    </a:lnTo>
                    <a:lnTo>
                      <a:pt x="4289" y="2513"/>
                    </a:lnTo>
                    <a:lnTo>
                      <a:pt x="4266" y="2629"/>
                    </a:lnTo>
                    <a:lnTo>
                      <a:pt x="4236" y="2744"/>
                    </a:lnTo>
                    <a:lnTo>
                      <a:pt x="4201" y="2858"/>
                    </a:lnTo>
                    <a:lnTo>
                      <a:pt x="4159" y="2971"/>
                    </a:lnTo>
                    <a:lnTo>
                      <a:pt x="4110" y="3081"/>
                    </a:lnTo>
                    <a:lnTo>
                      <a:pt x="4057" y="3190"/>
                    </a:lnTo>
                    <a:lnTo>
                      <a:pt x="3995" y="3294"/>
                    </a:lnTo>
                    <a:lnTo>
                      <a:pt x="3927" y="3396"/>
                    </a:lnTo>
                    <a:lnTo>
                      <a:pt x="3853" y="3496"/>
                    </a:lnTo>
                    <a:lnTo>
                      <a:pt x="3773" y="3593"/>
                    </a:lnTo>
                    <a:lnTo>
                      <a:pt x="3685" y="3685"/>
                    </a:lnTo>
                    <a:lnTo>
                      <a:pt x="3593" y="3772"/>
                    </a:lnTo>
                    <a:lnTo>
                      <a:pt x="3496" y="3852"/>
                    </a:lnTo>
                    <a:lnTo>
                      <a:pt x="3397" y="3927"/>
                    </a:lnTo>
                    <a:lnTo>
                      <a:pt x="3295" y="3995"/>
                    </a:lnTo>
                    <a:lnTo>
                      <a:pt x="3190" y="4055"/>
                    </a:lnTo>
                    <a:lnTo>
                      <a:pt x="3081" y="4110"/>
                    </a:lnTo>
                    <a:lnTo>
                      <a:pt x="2971" y="4159"/>
                    </a:lnTo>
                    <a:lnTo>
                      <a:pt x="2859" y="4200"/>
                    </a:lnTo>
                    <a:lnTo>
                      <a:pt x="2745" y="4236"/>
                    </a:lnTo>
                    <a:lnTo>
                      <a:pt x="2629" y="4266"/>
                    </a:lnTo>
                    <a:lnTo>
                      <a:pt x="2513" y="4288"/>
                    </a:lnTo>
                    <a:lnTo>
                      <a:pt x="2395" y="4304"/>
                    </a:lnTo>
                    <a:lnTo>
                      <a:pt x="2277" y="4314"/>
                    </a:lnTo>
                    <a:lnTo>
                      <a:pt x="2159" y="4317"/>
                    </a:lnTo>
                    <a:lnTo>
                      <a:pt x="2040" y="4314"/>
                    </a:lnTo>
                    <a:lnTo>
                      <a:pt x="1922" y="4304"/>
                    </a:lnTo>
                    <a:lnTo>
                      <a:pt x="1804" y="4288"/>
                    </a:lnTo>
                    <a:lnTo>
                      <a:pt x="1688" y="4266"/>
                    </a:lnTo>
                    <a:lnTo>
                      <a:pt x="1573" y="4236"/>
                    </a:lnTo>
                    <a:lnTo>
                      <a:pt x="1459" y="4200"/>
                    </a:lnTo>
                    <a:lnTo>
                      <a:pt x="1346" y="4159"/>
                    </a:lnTo>
                    <a:lnTo>
                      <a:pt x="1236" y="4110"/>
                    </a:lnTo>
                    <a:lnTo>
                      <a:pt x="1127" y="4055"/>
                    </a:lnTo>
                    <a:lnTo>
                      <a:pt x="1023" y="3995"/>
                    </a:lnTo>
                    <a:lnTo>
                      <a:pt x="921" y="3927"/>
                    </a:lnTo>
                    <a:lnTo>
                      <a:pt x="821" y="3852"/>
                    </a:lnTo>
                    <a:lnTo>
                      <a:pt x="724" y="3772"/>
                    </a:lnTo>
                    <a:lnTo>
                      <a:pt x="632" y="3685"/>
                    </a:lnTo>
                    <a:lnTo>
                      <a:pt x="545" y="3593"/>
                    </a:lnTo>
                    <a:lnTo>
                      <a:pt x="465" y="3496"/>
                    </a:lnTo>
                    <a:lnTo>
                      <a:pt x="390" y="3396"/>
                    </a:lnTo>
                    <a:lnTo>
                      <a:pt x="322" y="3294"/>
                    </a:lnTo>
                    <a:lnTo>
                      <a:pt x="262" y="3190"/>
                    </a:lnTo>
                    <a:lnTo>
                      <a:pt x="207" y="3081"/>
                    </a:lnTo>
                    <a:lnTo>
                      <a:pt x="158" y="2971"/>
                    </a:lnTo>
                    <a:lnTo>
                      <a:pt x="117" y="2858"/>
                    </a:lnTo>
                    <a:lnTo>
                      <a:pt x="81" y="2744"/>
                    </a:lnTo>
                    <a:lnTo>
                      <a:pt x="51" y="2629"/>
                    </a:lnTo>
                    <a:lnTo>
                      <a:pt x="29" y="2513"/>
                    </a:lnTo>
                    <a:lnTo>
                      <a:pt x="13" y="2395"/>
                    </a:lnTo>
                    <a:lnTo>
                      <a:pt x="3" y="2277"/>
                    </a:lnTo>
                    <a:lnTo>
                      <a:pt x="0" y="2158"/>
                    </a:lnTo>
                    <a:lnTo>
                      <a:pt x="3" y="2040"/>
                    </a:lnTo>
                    <a:lnTo>
                      <a:pt x="13" y="1922"/>
                    </a:lnTo>
                    <a:lnTo>
                      <a:pt x="29" y="1804"/>
                    </a:lnTo>
                    <a:lnTo>
                      <a:pt x="51" y="1688"/>
                    </a:lnTo>
                    <a:lnTo>
                      <a:pt x="81" y="1572"/>
                    </a:lnTo>
                    <a:lnTo>
                      <a:pt x="117" y="1458"/>
                    </a:lnTo>
                    <a:lnTo>
                      <a:pt x="158" y="1346"/>
                    </a:lnTo>
                    <a:lnTo>
                      <a:pt x="207" y="1236"/>
                    </a:lnTo>
                    <a:lnTo>
                      <a:pt x="262" y="1127"/>
                    </a:lnTo>
                    <a:lnTo>
                      <a:pt x="322" y="1022"/>
                    </a:lnTo>
                    <a:lnTo>
                      <a:pt x="390" y="920"/>
                    </a:lnTo>
                    <a:lnTo>
                      <a:pt x="465" y="821"/>
                    </a:lnTo>
                    <a:lnTo>
                      <a:pt x="545" y="724"/>
                    </a:lnTo>
                    <a:lnTo>
                      <a:pt x="632" y="632"/>
                    </a:lnTo>
                    <a:lnTo>
                      <a:pt x="724" y="544"/>
                    </a:lnTo>
                    <a:lnTo>
                      <a:pt x="821" y="464"/>
                    </a:lnTo>
                    <a:lnTo>
                      <a:pt x="921" y="390"/>
                    </a:lnTo>
                    <a:lnTo>
                      <a:pt x="1023" y="322"/>
                    </a:lnTo>
                    <a:lnTo>
                      <a:pt x="1127" y="260"/>
                    </a:lnTo>
                    <a:lnTo>
                      <a:pt x="1236" y="207"/>
                    </a:lnTo>
                    <a:lnTo>
                      <a:pt x="1346" y="158"/>
                    </a:lnTo>
                    <a:lnTo>
                      <a:pt x="1459" y="116"/>
                    </a:lnTo>
                    <a:lnTo>
                      <a:pt x="1573" y="81"/>
                    </a:lnTo>
                    <a:lnTo>
                      <a:pt x="1688" y="51"/>
                    </a:lnTo>
                    <a:lnTo>
                      <a:pt x="1804" y="28"/>
                    </a:lnTo>
                    <a:lnTo>
                      <a:pt x="1922" y="13"/>
                    </a:lnTo>
                    <a:lnTo>
                      <a:pt x="2040" y="2"/>
                    </a:lnTo>
                    <a:lnTo>
                      <a:pt x="2159" y="0"/>
                    </a:lnTo>
                    <a:close/>
                  </a:path>
                </a:pathLst>
              </a:custGeom>
              <a:solidFill>
                <a:srgbClr val="FF99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grpSp>
            <p:nvGrpSpPr>
              <p:cNvPr id="24" name="Group 23"/>
              <p:cNvGrpSpPr/>
              <p:nvPr/>
            </p:nvGrpSpPr>
            <p:grpSpPr>
              <a:xfrm>
                <a:off x="1103996" y="2354168"/>
                <a:ext cx="1248942" cy="1188641"/>
                <a:chOff x="-14357351" y="688975"/>
                <a:chExt cx="5589588" cy="5319713"/>
              </a:xfrm>
            </p:grpSpPr>
            <p:sp>
              <p:nvSpPr>
                <p:cNvPr id="25" name="Freeform 9"/>
                <p:cNvSpPr>
                  <a:spLocks/>
                </p:cNvSpPr>
                <p:nvPr/>
              </p:nvSpPr>
              <p:spPr bwMode="auto">
                <a:xfrm>
                  <a:off x="-11328401" y="3109913"/>
                  <a:ext cx="196850" cy="427038"/>
                </a:xfrm>
                <a:custGeom>
                  <a:avLst/>
                  <a:gdLst>
                    <a:gd name="T0" fmla="*/ 124 w 124"/>
                    <a:gd name="T1" fmla="*/ 0 h 269"/>
                    <a:gd name="T2" fmla="*/ 124 w 124"/>
                    <a:gd name="T3" fmla="*/ 269 h 269"/>
                    <a:gd name="T4" fmla="*/ 86 w 124"/>
                    <a:gd name="T5" fmla="*/ 253 h 269"/>
                    <a:gd name="T6" fmla="*/ 55 w 124"/>
                    <a:gd name="T7" fmla="*/ 236 h 269"/>
                    <a:gd name="T8" fmla="*/ 30 w 124"/>
                    <a:gd name="T9" fmla="*/ 218 h 269"/>
                    <a:gd name="T10" fmla="*/ 17 w 124"/>
                    <a:gd name="T11" fmla="*/ 202 h 269"/>
                    <a:gd name="T12" fmla="*/ 8 w 124"/>
                    <a:gd name="T13" fmla="*/ 182 h 269"/>
                    <a:gd name="T14" fmla="*/ 1 w 124"/>
                    <a:gd name="T15" fmla="*/ 160 h 269"/>
                    <a:gd name="T16" fmla="*/ 0 w 124"/>
                    <a:gd name="T17" fmla="*/ 134 h 269"/>
                    <a:gd name="T18" fmla="*/ 1 w 124"/>
                    <a:gd name="T19" fmla="*/ 106 h 269"/>
                    <a:gd name="T20" fmla="*/ 8 w 124"/>
                    <a:gd name="T21" fmla="*/ 83 h 269"/>
                    <a:gd name="T22" fmla="*/ 18 w 124"/>
                    <a:gd name="T23" fmla="*/ 63 h 269"/>
                    <a:gd name="T24" fmla="*/ 32 w 124"/>
                    <a:gd name="T25" fmla="*/ 48 h 269"/>
                    <a:gd name="T26" fmla="*/ 57 w 124"/>
                    <a:gd name="T27" fmla="*/ 29 h 269"/>
                    <a:gd name="T28" fmla="*/ 87 w 124"/>
                    <a:gd name="T29" fmla="*/ 14 h 269"/>
                    <a:gd name="T30" fmla="*/ 124 w 124"/>
                    <a:gd name="T31"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4" h="269">
                      <a:moveTo>
                        <a:pt x="124" y="0"/>
                      </a:moveTo>
                      <a:lnTo>
                        <a:pt x="124" y="269"/>
                      </a:lnTo>
                      <a:lnTo>
                        <a:pt x="86" y="253"/>
                      </a:lnTo>
                      <a:lnTo>
                        <a:pt x="55" y="236"/>
                      </a:lnTo>
                      <a:lnTo>
                        <a:pt x="30" y="218"/>
                      </a:lnTo>
                      <a:lnTo>
                        <a:pt x="17" y="202"/>
                      </a:lnTo>
                      <a:lnTo>
                        <a:pt x="8" y="182"/>
                      </a:lnTo>
                      <a:lnTo>
                        <a:pt x="1" y="160"/>
                      </a:lnTo>
                      <a:lnTo>
                        <a:pt x="0" y="134"/>
                      </a:lnTo>
                      <a:lnTo>
                        <a:pt x="1" y="106"/>
                      </a:lnTo>
                      <a:lnTo>
                        <a:pt x="8" y="83"/>
                      </a:lnTo>
                      <a:lnTo>
                        <a:pt x="18" y="63"/>
                      </a:lnTo>
                      <a:lnTo>
                        <a:pt x="32" y="48"/>
                      </a:lnTo>
                      <a:lnTo>
                        <a:pt x="57" y="29"/>
                      </a:lnTo>
                      <a:lnTo>
                        <a:pt x="87" y="14"/>
                      </a:lnTo>
                      <a:lnTo>
                        <a:pt x="124" y="0"/>
                      </a:lnTo>
                      <a:close/>
                    </a:path>
                  </a:pathLst>
                </a:custGeom>
                <a:solidFill>
                  <a:srgbClr val="2D363F"/>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27" name="Freeform 10"/>
                <p:cNvSpPr>
                  <a:spLocks noEditPoints="1"/>
                </p:cNvSpPr>
                <p:nvPr/>
              </p:nvSpPr>
              <p:spPr bwMode="auto">
                <a:xfrm>
                  <a:off x="-14357351" y="688975"/>
                  <a:ext cx="5589588" cy="5319713"/>
                </a:xfrm>
                <a:custGeom>
                  <a:avLst/>
                  <a:gdLst>
                    <a:gd name="T0" fmla="*/ 3310 w 3521"/>
                    <a:gd name="T1" fmla="*/ 2233 h 3351"/>
                    <a:gd name="T2" fmla="*/ 3301 w 3521"/>
                    <a:gd name="T3" fmla="*/ 2381 h 3351"/>
                    <a:gd name="T4" fmla="*/ 3301 w 3521"/>
                    <a:gd name="T5" fmla="*/ 2085 h 3351"/>
                    <a:gd name="T6" fmla="*/ 1904 w 3521"/>
                    <a:gd name="T7" fmla="*/ 1418 h 3351"/>
                    <a:gd name="T8" fmla="*/ 1756 w 3521"/>
                    <a:gd name="T9" fmla="*/ 1796 h 3351"/>
                    <a:gd name="T10" fmla="*/ 1978 w 3521"/>
                    <a:gd name="T11" fmla="*/ 2278 h 3351"/>
                    <a:gd name="T12" fmla="*/ 1819 w 3521"/>
                    <a:gd name="T13" fmla="*/ 2065 h 3351"/>
                    <a:gd name="T14" fmla="*/ 1741 w 3521"/>
                    <a:gd name="T15" fmla="*/ 2274 h 3351"/>
                    <a:gd name="T16" fmla="*/ 2036 w 3521"/>
                    <a:gd name="T17" fmla="*/ 2670 h 3351"/>
                    <a:gd name="T18" fmla="*/ 2121 w 3521"/>
                    <a:gd name="T19" fmla="*/ 2445 h 3351"/>
                    <a:gd name="T20" fmla="*/ 2439 w 3521"/>
                    <a:gd name="T21" fmla="*/ 2168 h 3351"/>
                    <a:gd name="T22" fmla="*/ 2221 w 3521"/>
                    <a:gd name="T23" fmla="*/ 1850 h 3351"/>
                    <a:gd name="T24" fmla="*/ 2274 w 3521"/>
                    <a:gd name="T25" fmla="*/ 1707 h 3351"/>
                    <a:gd name="T26" fmla="*/ 2391 w 3521"/>
                    <a:gd name="T27" fmla="*/ 1563 h 3351"/>
                    <a:gd name="T28" fmla="*/ 2113 w 3521"/>
                    <a:gd name="T29" fmla="*/ 1277 h 3351"/>
                    <a:gd name="T30" fmla="*/ 1370 w 3521"/>
                    <a:gd name="T31" fmla="*/ 1241 h 3351"/>
                    <a:gd name="T32" fmla="*/ 1363 w 3521"/>
                    <a:gd name="T33" fmla="*/ 1312 h 3351"/>
                    <a:gd name="T34" fmla="*/ 1487 w 3521"/>
                    <a:gd name="T35" fmla="*/ 1110 h 3351"/>
                    <a:gd name="T36" fmla="*/ 1168 w 3521"/>
                    <a:gd name="T37" fmla="*/ 1011 h 3351"/>
                    <a:gd name="T38" fmla="*/ 1066 w 3521"/>
                    <a:gd name="T39" fmla="*/ 1058 h 3351"/>
                    <a:gd name="T40" fmla="*/ 1337 w 3521"/>
                    <a:gd name="T41" fmla="*/ 1138 h 3351"/>
                    <a:gd name="T42" fmla="*/ 610 w 3521"/>
                    <a:gd name="T43" fmla="*/ 0 h 3351"/>
                    <a:gd name="T44" fmla="*/ 1787 w 3521"/>
                    <a:gd name="T45" fmla="*/ 530 h 3351"/>
                    <a:gd name="T46" fmla="*/ 3521 w 3521"/>
                    <a:gd name="T47" fmla="*/ 2206 h 3351"/>
                    <a:gd name="T48" fmla="*/ 2376 w 3521"/>
                    <a:gd name="T49" fmla="*/ 3351 h 3351"/>
                    <a:gd name="T50" fmla="*/ 700 w 3521"/>
                    <a:gd name="T51" fmla="*/ 1616 h 3351"/>
                    <a:gd name="T52" fmla="*/ 708 w 3521"/>
                    <a:gd name="T53" fmla="*/ 1197 h 3351"/>
                    <a:gd name="T54" fmla="*/ 628 w 3521"/>
                    <a:gd name="T55" fmla="*/ 1164 h 3351"/>
                    <a:gd name="T56" fmla="*/ 550 w 3521"/>
                    <a:gd name="T57" fmla="*/ 1130 h 3351"/>
                    <a:gd name="T58" fmla="*/ 476 w 3521"/>
                    <a:gd name="T59" fmla="*/ 1088 h 3351"/>
                    <a:gd name="T60" fmla="*/ 404 w 3521"/>
                    <a:gd name="T61" fmla="*/ 1042 h 3351"/>
                    <a:gd name="T62" fmla="*/ 336 w 3521"/>
                    <a:gd name="T63" fmla="*/ 992 h 3351"/>
                    <a:gd name="T64" fmla="*/ 270 w 3521"/>
                    <a:gd name="T65" fmla="*/ 941 h 3351"/>
                    <a:gd name="T66" fmla="*/ 205 w 3521"/>
                    <a:gd name="T67" fmla="*/ 888 h 3351"/>
                    <a:gd name="T68" fmla="*/ 145 w 3521"/>
                    <a:gd name="T69" fmla="*/ 830 h 3351"/>
                    <a:gd name="T70" fmla="*/ 95 w 3521"/>
                    <a:gd name="T71" fmla="*/ 782 h 3351"/>
                    <a:gd name="T72" fmla="*/ 38 w 3521"/>
                    <a:gd name="T73" fmla="*/ 720 h 3351"/>
                    <a:gd name="T74" fmla="*/ 157 w 3521"/>
                    <a:gd name="T75" fmla="*/ 763 h 3351"/>
                    <a:gd name="T76" fmla="*/ 716 w 3521"/>
                    <a:gd name="T77" fmla="*/ 1032 h 3351"/>
                    <a:gd name="T78" fmla="*/ 118 w 3521"/>
                    <a:gd name="T79" fmla="*/ 492 h 3351"/>
                    <a:gd name="T80" fmla="*/ 175 w 3521"/>
                    <a:gd name="T81" fmla="*/ 554 h 3351"/>
                    <a:gd name="T82" fmla="*/ 229 w 3521"/>
                    <a:gd name="T83" fmla="*/ 613 h 3351"/>
                    <a:gd name="T84" fmla="*/ 285 w 3521"/>
                    <a:gd name="T85" fmla="*/ 669 h 3351"/>
                    <a:gd name="T86" fmla="*/ 342 w 3521"/>
                    <a:gd name="T87" fmla="*/ 725 h 3351"/>
                    <a:gd name="T88" fmla="*/ 398 w 3521"/>
                    <a:gd name="T89" fmla="*/ 771 h 3351"/>
                    <a:gd name="T90" fmla="*/ 459 w 3521"/>
                    <a:gd name="T91" fmla="*/ 820 h 3351"/>
                    <a:gd name="T92" fmla="*/ 522 w 3521"/>
                    <a:gd name="T93" fmla="*/ 867 h 3351"/>
                    <a:gd name="T94" fmla="*/ 589 w 3521"/>
                    <a:gd name="T95" fmla="*/ 907 h 3351"/>
                    <a:gd name="T96" fmla="*/ 658 w 3521"/>
                    <a:gd name="T97" fmla="*/ 944 h 3351"/>
                    <a:gd name="T98" fmla="*/ 728 w 3521"/>
                    <a:gd name="T99" fmla="*/ 977 h 3351"/>
                    <a:gd name="T100" fmla="*/ 800 w 3521"/>
                    <a:gd name="T101" fmla="*/ 1004 h 3351"/>
                    <a:gd name="T102" fmla="*/ 947 w 3521"/>
                    <a:gd name="T103" fmla="*/ 707 h 3351"/>
                    <a:gd name="T104" fmla="*/ 453 w 3521"/>
                    <a:gd name="T105" fmla="*/ 147 h 3351"/>
                    <a:gd name="T106" fmla="*/ 1029 w 3521"/>
                    <a:gd name="T107" fmla="*/ 601 h 3351"/>
                    <a:gd name="T108" fmla="*/ 1143 w 3521"/>
                    <a:gd name="T109" fmla="*/ 843 h 3351"/>
                    <a:gd name="T110" fmla="*/ 1194 w 3521"/>
                    <a:gd name="T111" fmla="*/ 962 h 3351"/>
                    <a:gd name="T112" fmla="*/ 1242 w 3521"/>
                    <a:gd name="T113" fmla="*/ 825 h 3351"/>
                    <a:gd name="T114" fmla="*/ 1182 w 3521"/>
                    <a:gd name="T115" fmla="*/ 665 h 3351"/>
                    <a:gd name="T116" fmla="*/ 656 w 3521"/>
                    <a:gd name="T117" fmla="*/ 94 h 3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21" h="3351">
                      <a:moveTo>
                        <a:pt x="3289" y="2082"/>
                      </a:moveTo>
                      <a:lnTo>
                        <a:pt x="3279" y="2085"/>
                      </a:lnTo>
                      <a:lnTo>
                        <a:pt x="3268" y="2091"/>
                      </a:lnTo>
                      <a:lnTo>
                        <a:pt x="3262" y="2100"/>
                      </a:lnTo>
                      <a:lnTo>
                        <a:pt x="3260" y="2112"/>
                      </a:lnTo>
                      <a:lnTo>
                        <a:pt x="3262" y="2124"/>
                      </a:lnTo>
                      <a:lnTo>
                        <a:pt x="3268" y="2133"/>
                      </a:lnTo>
                      <a:lnTo>
                        <a:pt x="3287" y="2155"/>
                      </a:lnTo>
                      <a:lnTo>
                        <a:pt x="3300" y="2180"/>
                      </a:lnTo>
                      <a:lnTo>
                        <a:pt x="3308" y="2205"/>
                      </a:lnTo>
                      <a:lnTo>
                        <a:pt x="3310" y="2233"/>
                      </a:lnTo>
                      <a:lnTo>
                        <a:pt x="3308" y="2259"/>
                      </a:lnTo>
                      <a:lnTo>
                        <a:pt x="3300" y="2285"/>
                      </a:lnTo>
                      <a:lnTo>
                        <a:pt x="3287" y="2310"/>
                      </a:lnTo>
                      <a:lnTo>
                        <a:pt x="3268" y="2332"/>
                      </a:lnTo>
                      <a:lnTo>
                        <a:pt x="3262" y="2341"/>
                      </a:lnTo>
                      <a:lnTo>
                        <a:pt x="3260" y="2353"/>
                      </a:lnTo>
                      <a:lnTo>
                        <a:pt x="3262" y="2363"/>
                      </a:lnTo>
                      <a:lnTo>
                        <a:pt x="3268" y="2374"/>
                      </a:lnTo>
                      <a:lnTo>
                        <a:pt x="3279" y="2381"/>
                      </a:lnTo>
                      <a:lnTo>
                        <a:pt x="3289" y="2382"/>
                      </a:lnTo>
                      <a:lnTo>
                        <a:pt x="3301" y="2381"/>
                      </a:lnTo>
                      <a:lnTo>
                        <a:pt x="3310" y="2374"/>
                      </a:lnTo>
                      <a:lnTo>
                        <a:pt x="3334" y="2346"/>
                      </a:lnTo>
                      <a:lnTo>
                        <a:pt x="3351" y="2315"/>
                      </a:lnTo>
                      <a:lnTo>
                        <a:pt x="3363" y="2284"/>
                      </a:lnTo>
                      <a:lnTo>
                        <a:pt x="3368" y="2250"/>
                      </a:lnTo>
                      <a:lnTo>
                        <a:pt x="3368" y="2216"/>
                      </a:lnTo>
                      <a:lnTo>
                        <a:pt x="3363" y="2181"/>
                      </a:lnTo>
                      <a:lnTo>
                        <a:pt x="3351" y="2149"/>
                      </a:lnTo>
                      <a:lnTo>
                        <a:pt x="3334" y="2119"/>
                      </a:lnTo>
                      <a:lnTo>
                        <a:pt x="3310" y="2091"/>
                      </a:lnTo>
                      <a:lnTo>
                        <a:pt x="3301" y="2085"/>
                      </a:lnTo>
                      <a:lnTo>
                        <a:pt x="3289" y="2082"/>
                      </a:lnTo>
                      <a:close/>
                      <a:moveTo>
                        <a:pt x="2077" y="1257"/>
                      </a:moveTo>
                      <a:lnTo>
                        <a:pt x="2061" y="1258"/>
                      </a:lnTo>
                      <a:lnTo>
                        <a:pt x="2048" y="1266"/>
                      </a:lnTo>
                      <a:lnTo>
                        <a:pt x="2039" y="1278"/>
                      </a:lnTo>
                      <a:lnTo>
                        <a:pt x="2033" y="1294"/>
                      </a:lnTo>
                      <a:lnTo>
                        <a:pt x="2032" y="1316"/>
                      </a:lnTo>
                      <a:lnTo>
                        <a:pt x="2032" y="1389"/>
                      </a:lnTo>
                      <a:lnTo>
                        <a:pt x="1986" y="1396"/>
                      </a:lnTo>
                      <a:lnTo>
                        <a:pt x="1943" y="1405"/>
                      </a:lnTo>
                      <a:lnTo>
                        <a:pt x="1904" y="1418"/>
                      </a:lnTo>
                      <a:lnTo>
                        <a:pt x="1870" y="1435"/>
                      </a:lnTo>
                      <a:lnTo>
                        <a:pt x="1838" y="1455"/>
                      </a:lnTo>
                      <a:lnTo>
                        <a:pt x="1811" y="1480"/>
                      </a:lnTo>
                      <a:lnTo>
                        <a:pt x="1783" y="1511"/>
                      </a:lnTo>
                      <a:lnTo>
                        <a:pt x="1761" y="1548"/>
                      </a:lnTo>
                      <a:lnTo>
                        <a:pt x="1747" y="1587"/>
                      </a:lnTo>
                      <a:lnTo>
                        <a:pt x="1737" y="1630"/>
                      </a:lnTo>
                      <a:lnTo>
                        <a:pt x="1734" y="1676"/>
                      </a:lnTo>
                      <a:lnTo>
                        <a:pt x="1736" y="1721"/>
                      </a:lnTo>
                      <a:lnTo>
                        <a:pt x="1744" y="1760"/>
                      </a:lnTo>
                      <a:lnTo>
                        <a:pt x="1756" y="1796"/>
                      </a:lnTo>
                      <a:lnTo>
                        <a:pt x="1773" y="1828"/>
                      </a:lnTo>
                      <a:lnTo>
                        <a:pt x="1794" y="1855"/>
                      </a:lnTo>
                      <a:lnTo>
                        <a:pt x="1819" y="1879"/>
                      </a:lnTo>
                      <a:lnTo>
                        <a:pt x="1845" y="1900"/>
                      </a:lnTo>
                      <a:lnTo>
                        <a:pt x="1875" y="1918"/>
                      </a:lnTo>
                      <a:lnTo>
                        <a:pt x="1921" y="1939"/>
                      </a:lnTo>
                      <a:lnTo>
                        <a:pt x="1973" y="1958"/>
                      </a:lnTo>
                      <a:lnTo>
                        <a:pt x="2032" y="1976"/>
                      </a:lnTo>
                      <a:lnTo>
                        <a:pt x="2032" y="2301"/>
                      </a:lnTo>
                      <a:lnTo>
                        <a:pt x="2003" y="2291"/>
                      </a:lnTo>
                      <a:lnTo>
                        <a:pt x="1978" y="2278"/>
                      </a:lnTo>
                      <a:lnTo>
                        <a:pt x="1957" y="2263"/>
                      </a:lnTo>
                      <a:lnTo>
                        <a:pt x="1933" y="2236"/>
                      </a:lnTo>
                      <a:lnTo>
                        <a:pt x="1914" y="2208"/>
                      </a:lnTo>
                      <a:lnTo>
                        <a:pt x="1905" y="2184"/>
                      </a:lnTo>
                      <a:lnTo>
                        <a:pt x="1893" y="2154"/>
                      </a:lnTo>
                      <a:lnTo>
                        <a:pt x="1882" y="2119"/>
                      </a:lnTo>
                      <a:lnTo>
                        <a:pt x="1875" y="2103"/>
                      </a:lnTo>
                      <a:lnTo>
                        <a:pt x="1864" y="2089"/>
                      </a:lnTo>
                      <a:lnTo>
                        <a:pt x="1851" y="2078"/>
                      </a:lnTo>
                      <a:lnTo>
                        <a:pt x="1836" y="2070"/>
                      </a:lnTo>
                      <a:lnTo>
                        <a:pt x="1819" y="2065"/>
                      </a:lnTo>
                      <a:lnTo>
                        <a:pt x="1799" y="2064"/>
                      </a:lnTo>
                      <a:lnTo>
                        <a:pt x="1774" y="2066"/>
                      </a:lnTo>
                      <a:lnTo>
                        <a:pt x="1752" y="2075"/>
                      </a:lnTo>
                      <a:lnTo>
                        <a:pt x="1734" y="2090"/>
                      </a:lnTo>
                      <a:lnTo>
                        <a:pt x="1718" y="2109"/>
                      </a:lnTo>
                      <a:lnTo>
                        <a:pt x="1710" y="2129"/>
                      </a:lnTo>
                      <a:lnTo>
                        <a:pt x="1707" y="2151"/>
                      </a:lnTo>
                      <a:lnTo>
                        <a:pt x="1709" y="2181"/>
                      </a:lnTo>
                      <a:lnTo>
                        <a:pt x="1715" y="2212"/>
                      </a:lnTo>
                      <a:lnTo>
                        <a:pt x="1727" y="2243"/>
                      </a:lnTo>
                      <a:lnTo>
                        <a:pt x="1741" y="2274"/>
                      </a:lnTo>
                      <a:lnTo>
                        <a:pt x="1762" y="2305"/>
                      </a:lnTo>
                      <a:lnTo>
                        <a:pt x="1787" y="2335"/>
                      </a:lnTo>
                      <a:lnTo>
                        <a:pt x="1816" y="2362"/>
                      </a:lnTo>
                      <a:lnTo>
                        <a:pt x="1850" y="2386"/>
                      </a:lnTo>
                      <a:lnTo>
                        <a:pt x="1889" y="2408"/>
                      </a:lnTo>
                      <a:lnTo>
                        <a:pt x="1933" y="2425"/>
                      </a:lnTo>
                      <a:lnTo>
                        <a:pt x="1980" y="2438"/>
                      </a:lnTo>
                      <a:lnTo>
                        <a:pt x="2032" y="2446"/>
                      </a:lnTo>
                      <a:lnTo>
                        <a:pt x="2032" y="2635"/>
                      </a:lnTo>
                      <a:lnTo>
                        <a:pt x="2033" y="2654"/>
                      </a:lnTo>
                      <a:lnTo>
                        <a:pt x="2036" y="2670"/>
                      </a:lnTo>
                      <a:lnTo>
                        <a:pt x="2043" y="2683"/>
                      </a:lnTo>
                      <a:lnTo>
                        <a:pt x="2050" y="2691"/>
                      </a:lnTo>
                      <a:lnTo>
                        <a:pt x="2062" y="2696"/>
                      </a:lnTo>
                      <a:lnTo>
                        <a:pt x="2078" y="2697"/>
                      </a:lnTo>
                      <a:lnTo>
                        <a:pt x="2094" y="2696"/>
                      </a:lnTo>
                      <a:lnTo>
                        <a:pt x="2105" y="2690"/>
                      </a:lnTo>
                      <a:lnTo>
                        <a:pt x="2113" y="2679"/>
                      </a:lnTo>
                      <a:lnTo>
                        <a:pt x="2117" y="2663"/>
                      </a:lnTo>
                      <a:lnTo>
                        <a:pt x="2120" y="2644"/>
                      </a:lnTo>
                      <a:lnTo>
                        <a:pt x="2121" y="2619"/>
                      </a:lnTo>
                      <a:lnTo>
                        <a:pt x="2121" y="2445"/>
                      </a:lnTo>
                      <a:lnTo>
                        <a:pt x="2170" y="2438"/>
                      </a:lnTo>
                      <a:lnTo>
                        <a:pt x="2214" y="2428"/>
                      </a:lnTo>
                      <a:lnTo>
                        <a:pt x="2256" y="2412"/>
                      </a:lnTo>
                      <a:lnTo>
                        <a:pt x="2294" y="2392"/>
                      </a:lnTo>
                      <a:lnTo>
                        <a:pt x="2328" y="2369"/>
                      </a:lnTo>
                      <a:lnTo>
                        <a:pt x="2358" y="2341"/>
                      </a:lnTo>
                      <a:lnTo>
                        <a:pt x="2383" y="2311"/>
                      </a:lnTo>
                      <a:lnTo>
                        <a:pt x="2404" y="2278"/>
                      </a:lnTo>
                      <a:lnTo>
                        <a:pt x="2421" y="2243"/>
                      </a:lnTo>
                      <a:lnTo>
                        <a:pt x="2431" y="2206"/>
                      </a:lnTo>
                      <a:lnTo>
                        <a:pt x="2439" y="2168"/>
                      </a:lnTo>
                      <a:lnTo>
                        <a:pt x="2442" y="2129"/>
                      </a:lnTo>
                      <a:lnTo>
                        <a:pt x="2439" y="2087"/>
                      </a:lnTo>
                      <a:lnTo>
                        <a:pt x="2431" y="2049"/>
                      </a:lnTo>
                      <a:lnTo>
                        <a:pt x="2418" y="2011"/>
                      </a:lnTo>
                      <a:lnTo>
                        <a:pt x="2400" y="1977"/>
                      </a:lnTo>
                      <a:lnTo>
                        <a:pt x="2378" y="1947"/>
                      </a:lnTo>
                      <a:lnTo>
                        <a:pt x="2352" y="1920"/>
                      </a:lnTo>
                      <a:lnTo>
                        <a:pt x="2323" y="1897"/>
                      </a:lnTo>
                      <a:lnTo>
                        <a:pt x="2293" y="1878"/>
                      </a:lnTo>
                      <a:lnTo>
                        <a:pt x="2259" y="1863"/>
                      </a:lnTo>
                      <a:lnTo>
                        <a:pt x="2221" y="1850"/>
                      </a:lnTo>
                      <a:lnTo>
                        <a:pt x="2175" y="1836"/>
                      </a:lnTo>
                      <a:lnTo>
                        <a:pt x="2121" y="1820"/>
                      </a:lnTo>
                      <a:lnTo>
                        <a:pt x="2121" y="1528"/>
                      </a:lnTo>
                      <a:lnTo>
                        <a:pt x="2154" y="1542"/>
                      </a:lnTo>
                      <a:lnTo>
                        <a:pt x="2181" y="1561"/>
                      </a:lnTo>
                      <a:lnTo>
                        <a:pt x="2204" y="1584"/>
                      </a:lnTo>
                      <a:lnTo>
                        <a:pt x="2221" y="1612"/>
                      </a:lnTo>
                      <a:lnTo>
                        <a:pt x="2232" y="1645"/>
                      </a:lnTo>
                      <a:lnTo>
                        <a:pt x="2243" y="1672"/>
                      </a:lnTo>
                      <a:lnTo>
                        <a:pt x="2256" y="1692"/>
                      </a:lnTo>
                      <a:lnTo>
                        <a:pt x="2274" y="1707"/>
                      </a:lnTo>
                      <a:lnTo>
                        <a:pt x="2295" y="1717"/>
                      </a:lnTo>
                      <a:lnTo>
                        <a:pt x="2321" y="1719"/>
                      </a:lnTo>
                      <a:lnTo>
                        <a:pt x="2344" y="1717"/>
                      </a:lnTo>
                      <a:lnTo>
                        <a:pt x="2365" y="1707"/>
                      </a:lnTo>
                      <a:lnTo>
                        <a:pt x="2383" y="1693"/>
                      </a:lnTo>
                      <a:lnTo>
                        <a:pt x="2397" y="1676"/>
                      </a:lnTo>
                      <a:lnTo>
                        <a:pt x="2405" y="1655"/>
                      </a:lnTo>
                      <a:lnTo>
                        <a:pt x="2409" y="1633"/>
                      </a:lnTo>
                      <a:lnTo>
                        <a:pt x="2407" y="1612"/>
                      </a:lnTo>
                      <a:lnTo>
                        <a:pt x="2401" y="1588"/>
                      </a:lnTo>
                      <a:lnTo>
                        <a:pt x="2391" y="1563"/>
                      </a:lnTo>
                      <a:lnTo>
                        <a:pt x="2371" y="1527"/>
                      </a:lnTo>
                      <a:lnTo>
                        <a:pt x="2342" y="1490"/>
                      </a:lnTo>
                      <a:lnTo>
                        <a:pt x="2315" y="1461"/>
                      </a:lnTo>
                      <a:lnTo>
                        <a:pt x="2284" y="1438"/>
                      </a:lnTo>
                      <a:lnTo>
                        <a:pt x="2249" y="1421"/>
                      </a:lnTo>
                      <a:lnTo>
                        <a:pt x="2212" y="1406"/>
                      </a:lnTo>
                      <a:lnTo>
                        <a:pt x="2168" y="1396"/>
                      </a:lnTo>
                      <a:lnTo>
                        <a:pt x="2121" y="1389"/>
                      </a:lnTo>
                      <a:lnTo>
                        <a:pt x="2121" y="1313"/>
                      </a:lnTo>
                      <a:lnTo>
                        <a:pt x="2120" y="1294"/>
                      </a:lnTo>
                      <a:lnTo>
                        <a:pt x="2113" y="1277"/>
                      </a:lnTo>
                      <a:lnTo>
                        <a:pt x="2105" y="1266"/>
                      </a:lnTo>
                      <a:lnTo>
                        <a:pt x="2092" y="1258"/>
                      </a:lnTo>
                      <a:lnTo>
                        <a:pt x="2077" y="1257"/>
                      </a:lnTo>
                      <a:close/>
                      <a:moveTo>
                        <a:pt x="1487" y="1110"/>
                      </a:moveTo>
                      <a:lnTo>
                        <a:pt x="1476" y="1113"/>
                      </a:lnTo>
                      <a:lnTo>
                        <a:pt x="1466" y="1118"/>
                      </a:lnTo>
                      <a:lnTo>
                        <a:pt x="1460" y="1129"/>
                      </a:lnTo>
                      <a:lnTo>
                        <a:pt x="1444" y="1161"/>
                      </a:lnTo>
                      <a:lnTo>
                        <a:pt x="1423" y="1192"/>
                      </a:lnTo>
                      <a:lnTo>
                        <a:pt x="1398" y="1218"/>
                      </a:lnTo>
                      <a:lnTo>
                        <a:pt x="1370" y="1241"/>
                      </a:lnTo>
                      <a:lnTo>
                        <a:pt x="1338" y="1260"/>
                      </a:lnTo>
                      <a:lnTo>
                        <a:pt x="1304" y="1273"/>
                      </a:lnTo>
                      <a:lnTo>
                        <a:pt x="1294" y="1278"/>
                      </a:lnTo>
                      <a:lnTo>
                        <a:pt x="1287" y="1287"/>
                      </a:lnTo>
                      <a:lnTo>
                        <a:pt x="1283" y="1298"/>
                      </a:lnTo>
                      <a:lnTo>
                        <a:pt x="1284" y="1309"/>
                      </a:lnTo>
                      <a:lnTo>
                        <a:pt x="1290" y="1320"/>
                      </a:lnTo>
                      <a:lnTo>
                        <a:pt x="1299" y="1326"/>
                      </a:lnTo>
                      <a:lnTo>
                        <a:pt x="1309" y="1329"/>
                      </a:lnTo>
                      <a:lnTo>
                        <a:pt x="1321" y="1328"/>
                      </a:lnTo>
                      <a:lnTo>
                        <a:pt x="1363" y="1312"/>
                      </a:lnTo>
                      <a:lnTo>
                        <a:pt x="1402" y="1288"/>
                      </a:lnTo>
                      <a:lnTo>
                        <a:pt x="1438" y="1261"/>
                      </a:lnTo>
                      <a:lnTo>
                        <a:pt x="1469" y="1228"/>
                      </a:lnTo>
                      <a:lnTo>
                        <a:pt x="1494" y="1192"/>
                      </a:lnTo>
                      <a:lnTo>
                        <a:pt x="1515" y="1150"/>
                      </a:lnTo>
                      <a:lnTo>
                        <a:pt x="1516" y="1146"/>
                      </a:lnTo>
                      <a:lnTo>
                        <a:pt x="1516" y="1142"/>
                      </a:lnTo>
                      <a:lnTo>
                        <a:pt x="1515" y="1130"/>
                      </a:lnTo>
                      <a:lnTo>
                        <a:pt x="1508" y="1119"/>
                      </a:lnTo>
                      <a:lnTo>
                        <a:pt x="1498" y="1112"/>
                      </a:lnTo>
                      <a:lnTo>
                        <a:pt x="1487" y="1110"/>
                      </a:lnTo>
                      <a:close/>
                      <a:moveTo>
                        <a:pt x="1308" y="886"/>
                      </a:moveTo>
                      <a:lnTo>
                        <a:pt x="1309" y="902"/>
                      </a:lnTo>
                      <a:lnTo>
                        <a:pt x="1311" y="911"/>
                      </a:lnTo>
                      <a:lnTo>
                        <a:pt x="1307" y="939"/>
                      </a:lnTo>
                      <a:lnTo>
                        <a:pt x="1297" y="964"/>
                      </a:lnTo>
                      <a:lnTo>
                        <a:pt x="1282" y="986"/>
                      </a:lnTo>
                      <a:lnTo>
                        <a:pt x="1261" y="1003"/>
                      </a:lnTo>
                      <a:lnTo>
                        <a:pt x="1236" y="1013"/>
                      </a:lnTo>
                      <a:lnTo>
                        <a:pt x="1208" y="1017"/>
                      </a:lnTo>
                      <a:lnTo>
                        <a:pt x="1187" y="1016"/>
                      </a:lnTo>
                      <a:lnTo>
                        <a:pt x="1168" y="1011"/>
                      </a:lnTo>
                      <a:lnTo>
                        <a:pt x="1150" y="1000"/>
                      </a:lnTo>
                      <a:lnTo>
                        <a:pt x="1132" y="987"/>
                      </a:lnTo>
                      <a:lnTo>
                        <a:pt x="1117" y="968"/>
                      </a:lnTo>
                      <a:lnTo>
                        <a:pt x="1106" y="944"/>
                      </a:lnTo>
                      <a:lnTo>
                        <a:pt x="1102" y="918"/>
                      </a:lnTo>
                      <a:lnTo>
                        <a:pt x="1102" y="917"/>
                      </a:lnTo>
                      <a:lnTo>
                        <a:pt x="1084" y="941"/>
                      </a:lnTo>
                      <a:lnTo>
                        <a:pt x="1071" y="969"/>
                      </a:lnTo>
                      <a:lnTo>
                        <a:pt x="1063" y="999"/>
                      </a:lnTo>
                      <a:lnTo>
                        <a:pt x="1062" y="1028"/>
                      </a:lnTo>
                      <a:lnTo>
                        <a:pt x="1066" y="1058"/>
                      </a:lnTo>
                      <a:lnTo>
                        <a:pt x="1074" y="1087"/>
                      </a:lnTo>
                      <a:lnTo>
                        <a:pt x="1089" y="1114"/>
                      </a:lnTo>
                      <a:lnTo>
                        <a:pt x="1109" y="1138"/>
                      </a:lnTo>
                      <a:lnTo>
                        <a:pt x="1134" y="1159"/>
                      </a:lnTo>
                      <a:lnTo>
                        <a:pt x="1163" y="1173"/>
                      </a:lnTo>
                      <a:lnTo>
                        <a:pt x="1193" y="1182"/>
                      </a:lnTo>
                      <a:lnTo>
                        <a:pt x="1223" y="1185"/>
                      </a:lnTo>
                      <a:lnTo>
                        <a:pt x="1254" y="1182"/>
                      </a:lnTo>
                      <a:lnTo>
                        <a:pt x="1284" y="1173"/>
                      </a:lnTo>
                      <a:lnTo>
                        <a:pt x="1312" y="1159"/>
                      </a:lnTo>
                      <a:lnTo>
                        <a:pt x="1337" y="1138"/>
                      </a:lnTo>
                      <a:lnTo>
                        <a:pt x="1358" y="1113"/>
                      </a:lnTo>
                      <a:lnTo>
                        <a:pt x="1372" y="1085"/>
                      </a:lnTo>
                      <a:lnTo>
                        <a:pt x="1381" y="1055"/>
                      </a:lnTo>
                      <a:lnTo>
                        <a:pt x="1385" y="1024"/>
                      </a:lnTo>
                      <a:lnTo>
                        <a:pt x="1381" y="994"/>
                      </a:lnTo>
                      <a:lnTo>
                        <a:pt x="1372" y="964"/>
                      </a:lnTo>
                      <a:lnTo>
                        <a:pt x="1358" y="935"/>
                      </a:lnTo>
                      <a:lnTo>
                        <a:pt x="1337" y="910"/>
                      </a:lnTo>
                      <a:lnTo>
                        <a:pt x="1324" y="897"/>
                      </a:lnTo>
                      <a:lnTo>
                        <a:pt x="1308" y="886"/>
                      </a:lnTo>
                      <a:close/>
                      <a:moveTo>
                        <a:pt x="610" y="0"/>
                      </a:moveTo>
                      <a:lnTo>
                        <a:pt x="710" y="68"/>
                      </a:lnTo>
                      <a:lnTo>
                        <a:pt x="802" y="137"/>
                      </a:lnTo>
                      <a:lnTo>
                        <a:pt x="889" y="209"/>
                      </a:lnTo>
                      <a:lnTo>
                        <a:pt x="967" y="284"/>
                      </a:lnTo>
                      <a:lnTo>
                        <a:pt x="1029" y="348"/>
                      </a:lnTo>
                      <a:lnTo>
                        <a:pt x="1081" y="411"/>
                      </a:lnTo>
                      <a:lnTo>
                        <a:pt x="1129" y="471"/>
                      </a:lnTo>
                      <a:lnTo>
                        <a:pt x="1168" y="529"/>
                      </a:lnTo>
                      <a:lnTo>
                        <a:pt x="1201" y="584"/>
                      </a:lnTo>
                      <a:lnTo>
                        <a:pt x="1228" y="636"/>
                      </a:lnTo>
                      <a:lnTo>
                        <a:pt x="1787" y="530"/>
                      </a:lnTo>
                      <a:lnTo>
                        <a:pt x="1820" y="526"/>
                      </a:lnTo>
                      <a:lnTo>
                        <a:pt x="1851" y="529"/>
                      </a:lnTo>
                      <a:lnTo>
                        <a:pt x="1882" y="535"/>
                      </a:lnTo>
                      <a:lnTo>
                        <a:pt x="1912" y="547"/>
                      </a:lnTo>
                      <a:lnTo>
                        <a:pt x="1939" y="563"/>
                      </a:lnTo>
                      <a:lnTo>
                        <a:pt x="1963" y="584"/>
                      </a:lnTo>
                      <a:lnTo>
                        <a:pt x="3463" y="2085"/>
                      </a:lnTo>
                      <a:lnTo>
                        <a:pt x="3487" y="2112"/>
                      </a:lnTo>
                      <a:lnTo>
                        <a:pt x="3504" y="2142"/>
                      </a:lnTo>
                      <a:lnTo>
                        <a:pt x="3514" y="2174"/>
                      </a:lnTo>
                      <a:lnTo>
                        <a:pt x="3521" y="2206"/>
                      </a:lnTo>
                      <a:lnTo>
                        <a:pt x="3521" y="2240"/>
                      </a:lnTo>
                      <a:lnTo>
                        <a:pt x="3514" y="2273"/>
                      </a:lnTo>
                      <a:lnTo>
                        <a:pt x="3504" y="2305"/>
                      </a:lnTo>
                      <a:lnTo>
                        <a:pt x="3487" y="2335"/>
                      </a:lnTo>
                      <a:lnTo>
                        <a:pt x="3463" y="2362"/>
                      </a:lnTo>
                      <a:lnTo>
                        <a:pt x="2531" y="3295"/>
                      </a:lnTo>
                      <a:lnTo>
                        <a:pt x="2505" y="3317"/>
                      </a:lnTo>
                      <a:lnTo>
                        <a:pt x="2475" y="3334"/>
                      </a:lnTo>
                      <a:lnTo>
                        <a:pt x="2442" y="3346"/>
                      </a:lnTo>
                      <a:lnTo>
                        <a:pt x="2409" y="3351"/>
                      </a:lnTo>
                      <a:lnTo>
                        <a:pt x="2376" y="3351"/>
                      </a:lnTo>
                      <a:lnTo>
                        <a:pt x="2342" y="3346"/>
                      </a:lnTo>
                      <a:lnTo>
                        <a:pt x="2311" y="3334"/>
                      </a:lnTo>
                      <a:lnTo>
                        <a:pt x="2281" y="3317"/>
                      </a:lnTo>
                      <a:lnTo>
                        <a:pt x="2255" y="3295"/>
                      </a:lnTo>
                      <a:lnTo>
                        <a:pt x="754" y="1794"/>
                      </a:lnTo>
                      <a:lnTo>
                        <a:pt x="733" y="1769"/>
                      </a:lnTo>
                      <a:lnTo>
                        <a:pt x="716" y="1741"/>
                      </a:lnTo>
                      <a:lnTo>
                        <a:pt x="704" y="1711"/>
                      </a:lnTo>
                      <a:lnTo>
                        <a:pt x="698" y="1680"/>
                      </a:lnTo>
                      <a:lnTo>
                        <a:pt x="696" y="1649"/>
                      </a:lnTo>
                      <a:lnTo>
                        <a:pt x="700" y="1616"/>
                      </a:lnTo>
                      <a:lnTo>
                        <a:pt x="782" y="1219"/>
                      </a:lnTo>
                      <a:lnTo>
                        <a:pt x="775" y="1216"/>
                      </a:lnTo>
                      <a:lnTo>
                        <a:pt x="767" y="1216"/>
                      </a:lnTo>
                      <a:lnTo>
                        <a:pt x="759" y="1214"/>
                      </a:lnTo>
                      <a:lnTo>
                        <a:pt x="753" y="1211"/>
                      </a:lnTo>
                      <a:lnTo>
                        <a:pt x="745" y="1207"/>
                      </a:lnTo>
                      <a:lnTo>
                        <a:pt x="737" y="1207"/>
                      </a:lnTo>
                      <a:lnTo>
                        <a:pt x="730" y="1205"/>
                      </a:lnTo>
                      <a:lnTo>
                        <a:pt x="723" y="1202"/>
                      </a:lnTo>
                      <a:lnTo>
                        <a:pt x="716" y="1198"/>
                      </a:lnTo>
                      <a:lnTo>
                        <a:pt x="708" y="1197"/>
                      </a:lnTo>
                      <a:lnTo>
                        <a:pt x="700" y="1195"/>
                      </a:lnTo>
                      <a:lnTo>
                        <a:pt x="692" y="1192"/>
                      </a:lnTo>
                      <a:lnTo>
                        <a:pt x="686" y="1188"/>
                      </a:lnTo>
                      <a:lnTo>
                        <a:pt x="678" y="1186"/>
                      </a:lnTo>
                      <a:lnTo>
                        <a:pt x="670" y="1184"/>
                      </a:lnTo>
                      <a:lnTo>
                        <a:pt x="664" y="1181"/>
                      </a:lnTo>
                      <a:lnTo>
                        <a:pt x="657" y="1177"/>
                      </a:lnTo>
                      <a:lnTo>
                        <a:pt x="649" y="1174"/>
                      </a:lnTo>
                      <a:lnTo>
                        <a:pt x="641" y="1173"/>
                      </a:lnTo>
                      <a:lnTo>
                        <a:pt x="635" y="1169"/>
                      </a:lnTo>
                      <a:lnTo>
                        <a:pt x="628" y="1164"/>
                      </a:lnTo>
                      <a:lnTo>
                        <a:pt x="620" y="1163"/>
                      </a:lnTo>
                      <a:lnTo>
                        <a:pt x="613" y="1160"/>
                      </a:lnTo>
                      <a:lnTo>
                        <a:pt x="606" y="1156"/>
                      </a:lnTo>
                      <a:lnTo>
                        <a:pt x="600" y="1152"/>
                      </a:lnTo>
                      <a:lnTo>
                        <a:pt x="593" y="1150"/>
                      </a:lnTo>
                      <a:lnTo>
                        <a:pt x="585" y="1147"/>
                      </a:lnTo>
                      <a:lnTo>
                        <a:pt x="579" y="1143"/>
                      </a:lnTo>
                      <a:lnTo>
                        <a:pt x="572" y="1139"/>
                      </a:lnTo>
                      <a:lnTo>
                        <a:pt x="564" y="1137"/>
                      </a:lnTo>
                      <a:lnTo>
                        <a:pt x="558" y="1134"/>
                      </a:lnTo>
                      <a:lnTo>
                        <a:pt x="550" y="1130"/>
                      </a:lnTo>
                      <a:lnTo>
                        <a:pt x="545" y="1125"/>
                      </a:lnTo>
                      <a:lnTo>
                        <a:pt x="537" y="1122"/>
                      </a:lnTo>
                      <a:lnTo>
                        <a:pt x="530" y="1119"/>
                      </a:lnTo>
                      <a:lnTo>
                        <a:pt x="524" y="1116"/>
                      </a:lnTo>
                      <a:lnTo>
                        <a:pt x="517" y="1110"/>
                      </a:lnTo>
                      <a:lnTo>
                        <a:pt x="509" y="1108"/>
                      </a:lnTo>
                      <a:lnTo>
                        <a:pt x="503" y="1104"/>
                      </a:lnTo>
                      <a:lnTo>
                        <a:pt x="496" y="1100"/>
                      </a:lnTo>
                      <a:lnTo>
                        <a:pt x="490" y="1095"/>
                      </a:lnTo>
                      <a:lnTo>
                        <a:pt x="483" y="1092"/>
                      </a:lnTo>
                      <a:lnTo>
                        <a:pt x="476" y="1088"/>
                      </a:lnTo>
                      <a:lnTo>
                        <a:pt x="470" y="1084"/>
                      </a:lnTo>
                      <a:lnTo>
                        <a:pt x="463" y="1079"/>
                      </a:lnTo>
                      <a:lnTo>
                        <a:pt x="457" y="1076"/>
                      </a:lnTo>
                      <a:lnTo>
                        <a:pt x="449" y="1072"/>
                      </a:lnTo>
                      <a:lnTo>
                        <a:pt x="442" y="1068"/>
                      </a:lnTo>
                      <a:lnTo>
                        <a:pt x="437" y="1063"/>
                      </a:lnTo>
                      <a:lnTo>
                        <a:pt x="431" y="1059"/>
                      </a:lnTo>
                      <a:lnTo>
                        <a:pt x="424" y="1057"/>
                      </a:lnTo>
                      <a:lnTo>
                        <a:pt x="418" y="1051"/>
                      </a:lnTo>
                      <a:lnTo>
                        <a:pt x="412" y="1046"/>
                      </a:lnTo>
                      <a:lnTo>
                        <a:pt x="404" y="1042"/>
                      </a:lnTo>
                      <a:lnTo>
                        <a:pt x="398" y="1038"/>
                      </a:lnTo>
                      <a:lnTo>
                        <a:pt x="391" y="1034"/>
                      </a:lnTo>
                      <a:lnTo>
                        <a:pt x="386" y="1029"/>
                      </a:lnTo>
                      <a:lnTo>
                        <a:pt x="380" y="1025"/>
                      </a:lnTo>
                      <a:lnTo>
                        <a:pt x="373" y="1021"/>
                      </a:lnTo>
                      <a:lnTo>
                        <a:pt x="366" y="1016"/>
                      </a:lnTo>
                      <a:lnTo>
                        <a:pt x="361" y="1011"/>
                      </a:lnTo>
                      <a:lnTo>
                        <a:pt x="355" y="1008"/>
                      </a:lnTo>
                      <a:lnTo>
                        <a:pt x="348" y="1003"/>
                      </a:lnTo>
                      <a:lnTo>
                        <a:pt x="342" y="998"/>
                      </a:lnTo>
                      <a:lnTo>
                        <a:pt x="336" y="992"/>
                      </a:lnTo>
                      <a:lnTo>
                        <a:pt x="330" y="990"/>
                      </a:lnTo>
                      <a:lnTo>
                        <a:pt x="323" y="985"/>
                      </a:lnTo>
                      <a:lnTo>
                        <a:pt x="317" y="979"/>
                      </a:lnTo>
                      <a:lnTo>
                        <a:pt x="313" y="974"/>
                      </a:lnTo>
                      <a:lnTo>
                        <a:pt x="305" y="970"/>
                      </a:lnTo>
                      <a:lnTo>
                        <a:pt x="298" y="966"/>
                      </a:lnTo>
                      <a:lnTo>
                        <a:pt x="293" y="961"/>
                      </a:lnTo>
                      <a:lnTo>
                        <a:pt x="288" y="954"/>
                      </a:lnTo>
                      <a:lnTo>
                        <a:pt x="281" y="952"/>
                      </a:lnTo>
                      <a:lnTo>
                        <a:pt x="275" y="947"/>
                      </a:lnTo>
                      <a:lnTo>
                        <a:pt x="270" y="941"/>
                      </a:lnTo>
                      <a:lnTo>
                        <a:pt x="264" y="936"/>
                      </a:lnTo>
                      <a:lnTo>
                        <a:pt x="258" y="932"/>
                      </a:lnTo>
                      <a:lnTo>
                        <a:pt x="251" y="927"/>
                      </a:lnTo>
                      <a:lnTo>
                        <a:pt x="246" y="922"/>
                      </a:lnTo>
                      <a:lnTo>
                        <a:pt x="241" y="917"/>
                      </a:lnTo>
                      <a:lnTo>
                        <a:pt x="234" y="913"/>
                      </a:lnTo>
                      <a:lnTo>
                        <a:pt x="229" y="907"/>
                      </a:lnTo>
                      <a:lnTo>
                        <a:pt x="222" y="902"/>
                      </a:lnTo>
                      <a:lnTo>
                        <a:pt x="218" y="896"/>
                      </a:lnTo>
                      <a:lnTo>
                        <a:pt x="212" y="892"/>
                      </a:lnTo>
                      <a:lnTo>
                        <a:pt x="205" y="888"/>
                      </a:lnTo>
                      <a:lnTo>
                        <a:pt x="200" y="881"/>
                      </a:lnTo>
                      <a:lnTo>
                        <a:pt x="195" y="876"/>
                      </a:lnTo>
                      <a:lnTo>
                        <a:pt x="188" y="872"/>
                      </a:lnTo>
                      <a:lnTo>
                        <a:pt x="183" y="867"/>
                      </a:lnTo>
                      <a:lnTo>
                        <a:pt x="178" y="862"/>
                      </a:lnTo>
                      <a:lnTo>
                        <a:pt x="173" y="855"/>
                      </a:lnTo>
                      <a:lnTo>
                        <a:pt x="166" y="851"/>
                      </a:lnTo>
                      <a:lnTo>
                        <a:pt x="161" y="846"/>
                      </a:lnTo>
                      <a:lnTo>
                        <a:pt x="156" y="841"/>
                      </a:lnTo>
                      <a:lnTo>
                        <a:pt x="150" y="834"/>
                      </a:lnTo>
                      <a:lnTo>
                        <a:pt x="145" y="830"/>
                      </a:lnTo>
                      <a:lnTo>
                        <a:pt x="139" y="825"/>
                      </a:lnTo>
                      <a:lnTo>
                        <a:pt x="133" y="820"/>
                      </a:lnTo>
                      <a:lnTo>
                        <a:pt x="129" y="813"/>
                      </a:lnTo>
                      <a:lnTo>
                        <a:pt x="123" y="809"/>
                      </a:lnTo>
                      <a:lnTo>
                        <a:pt x="118" y="804"/>
                      </a:lnTo>
                      <a:lnTo>
                        <a:pt x="116" y="803"/>
                      </a:lnTo>
                      <a:lnTo>
                        <a:pt x="116" y="803"/>
                      </a:lnTo>
                      <a:lnTo>
                        <a:pt x="111" y="797"/>
                      </a:lnTo>
                      <a:lnTo>
                        <a:pt x="107" y="791"/>
                      </a:lnTo>
                      <a:lnTo>
                        <a:pt x="101" y="787"/>
                      </a:lnTo>
                      <a:lnTo>
                        <a:pt x="95" y="782"/>
                      </a:lnTo>
                      <a:lnTo>
                        <a:pt x="90" y="775"/>
                      </a:lnTo>
                      <a:lnTo>
                        <a:pt x="86" y="769"/>
                      </a:lnTo>
                      <a:lnTo>
                        <a:pt x="80" y="765"/>
                      </a:lnTo>
                      <a:lnTo>
                        <a:pt x="74" y="759"/>
                      </a:lnTo>
                      <a:lnTo>
                        <a:pt x="69" y="754"/>
                      </a:lnTo>
                      <a:lnTo>
                        <a:pt x="65" y="748"/>
                      </a:lnTo>
                      <a:lnTo>
                        <a:pt x="59" y="742"/>
                      </a:lnTo>
                      <a:lnTo>
                        <a:pt x="53" y="737"/>
                      </a:lnTo>
                      <a:lnTo>
                        <a:pt x="48" y="732"/>
                      </a:lnTo>
                      <a:lnTo>
                        <a:pt x="44" y="725"/>
                      </a:lnTo>
                      <a:lnTo>
                        <a:pt x="38" y="720"/>
                      </a:lnTo>
                      <a:lnTo>
                        <a:pt x="33" y="715"/>
                      </a:lnTo>
                      <a:lnTo>
                        <a:pt x="29" y="710"/>
                      </a:lnTo>
                      <a:lnTo>
                        <a:pt x="25" y="703"/>
                      </a:lnTo>
                      <a:lnTo>
                        <a:pt x="18" y="698"/>
                      </a:lnTo>
                      <a:lnTo>
                        <a:pt x="13" y="693"/>
                      </a:lnTo>
                      <a:lnTo>
                        <a:pt x="8" y="686"/>
                      </a:lnTo>
                      <a:lnTo>
                        <a:pt x="4" y="679"/>
                      </a:lnTo>
                      <a:lnTo>
                        <a:pt x="0" y="676"/>
                      </a:lnTo>
                      <a:lnTo>
                        <a:pt x="29" y="626"/>
                      </a:lnTo>
                      <a:lnTo>
                        <a:pt x="93" y="697"/>
                      </a:lnTo>
                      <a:lnTo>
                        <a:pt x="157" y="763"/>
                      </a:lnTo>
                      <a:lnTo>
                        <a:pt x="238" y="841"/>
                      </a:lnTo>
                      <a:lnTo>
                        <a:pt x="319" y="910"/>
                      </a:lnTo>
                      <a:lnTo>
                        <a:pt x="402" y="973"/>
                      </a:lnTo>
                      <a:lnTo>
                        <a:pt x="484" y="1028"/>
                      </a:lnTo>
                      <a:lnTo>
                        <a:pt x="562" y="1072"/>
                      </a:lnTo>
                      <a:lnTo>
                        <a:pt x="639" y="1109"/>
                      </a:lnTo>
                      <a:lnTo>
                        <a:pt x="716" y="1140"/>
                      </a:lnTo>
                      <a:lnTo>
                        <a:pt x="792" y="1164"/>
                      </a:lnTo>
                      <a:lnTo>
                        <a:pt x="813" y="1066"/>
                      </a:lnTo>
                      <a:lnTo>
                        <a:pt x="766" y="1051"/>
                      </a:lnTo>
                      <a:lnTo>
                        <a:pt x="716" y="1032"/>
                      </a:lnTo>
                      <a:lnTo>
                        <a:pt x="662" y="1009"/>
                      </a:lnTo>
                      <a:lnTo>
                        <a:pt x="607" y="982"/>
                      </a:lnTo>
                      <a:lnTo>
                        <a:pt x="550" y="949"/>
                      </a:lnTo>
                      <a:lnTo>
                        <a:pt x="490" y="910"/>
                      </a:lnTo>
                      <a:lnTo>
                        <a:pt x="427" y="865"/>
                      </a:lnTo>
                      <a:lnTo>
                        <a:pt x="363" y="814"/>
                      </a:lnTo>
                      <a:lnTo>
                        <a:pt x="296" y="757"/>
                      </a:lnTo>
                      <a:lnTo>
                        <a:pt x="228" y="691"/>
                      </a:lnTo>
                      <a:lnTo>
                        <a:pt x="158" y="618"/>
                      </a:lnTo>
                      <a:lnTo>
                        <a:pt x="86" y="537"/>
                      </a:lnTo>
                      <a:lnTo>
                        <a:pt x="118" y="492"/>
                      </a:lnTo>
                      <a:lnTo>
                        <a:pt x="125" y="497"/>
                      </a:lnTo>
                      <a:lnTo>
                        <a:pt x="132" y="504"/>
                      </a:lnTo>
                      <a:lnTo>
                        <a:pt x="137" y="511"/>
                      </a:lnTo>
                      <a:lnTo>
                        <a:pt x="140" y="517"/>
                      </a:lnTo>
                      <a:lnTo>
                        <a:pt x="146" y="521"/>
                      </a:lnTo>
                      <a:lnTo>
                        <a:pt x="152" y="526"/>
                      </a:lnTo>
                      <a:lnTo>
                        <a:pt x="156" y="533"/>
                      </a:lnTo>
                      <a:lnTo>
                        <a:pt x="160" y="538"/>
                      </a:lnTo>
                      <a:lnTo>
                        <a:pt x="165" y="543"/>
                      </a:lnTo>
                      <a:lnTo>
                        <a:pt x="170" y="549"/>
                      </a:lnTo>
                      <a:lnTo>
                        <a:pt x="175" y="554"/>
                      </a:lnTo>
                      <a:lnTo>
                        <a:pt x="179" y="560"/>
                      </a:lnTo>
                      <a:lnTo>
                        <a:pt x="184" y="564"/>
                      </a:lnTo>
                      <a:lnTo>
                        <a:pt x="190" y="569"/>
                      </a:lnTo>
                      <a:lnTo>
                        <a:pt x="195" y="576"/>
                      </a:lnTo>
                      <a:lnTo>
                        <a:pt x="199" y="583"/>
                      </a:lnTo>
                      <a:lnTo>
                        <a:pt x="204" y="587"/>
                      </a:lnTo>
                      <a:lnTo>
                        <a:pt x="209" y="592"/>
                      </a:lnTo>
                      <a:lnTo>
                        <a:pt x="215" y="597"/>
                      </a:lnTo>
                      <a:lnTo>
                        <a:pt x="218" y="604"/>
                      </a:lnTo>
                      <a:lnTo>
                        <a:pt x="224" y="607"/>
                      </a:lnTo>
                      <a:lnTo>
                        <a:pt x="229" y="613"/>
                      </a:lnTo>
                      <a:lnTo>
                        <a:pt x="234" y="618"/>
                      </a:lnTo>
                      <a:lnTo>
                        <a:pt x="238" y="624"/>
                      </a:lnTo>
                      <a:lnTo>
                        <a:pt x="243" y="628"/>
                      </a:lnTo>
                      <a:lnTo>
                        <a:pt x="250" y="634"/>
                      </a:lnTo>
                      <a:lnTo>
                        <a:pt x="254" y="639"/>
                      </a:lnTo>
                      <a:lnTo>
                        <a:pt x="258" y="645"/>
                      </a:lnTo>
                      <a:lnTo>
                        <a:pt x="264" y="649"/>
                      </a:lnTo>
                      <a:lnTo>
                        <a:pt x="270" y="653"/>
                      </a:lnTo>
                      <a:lnTo>
                        <a:pt x="275" y="660"/>
                      </a:lnTo>
                      <a:lnTo>
                        <a:pt x="279" y="665"/>
                      </a:lnTo>
                      <a:lnTo>
                        <a:pt x="285" y="669"/>
                      </a:lnTo>
                      <a:lnTo>
                        <a:pt x="290" y="674"/>
                      </a:lnTo>
                      <a:lnTo>
                        <a:pt x="296" y="679"/>
                      </a:lnTo>
                      <a:lnTo>
                        <a:pt x="300" y="686"/>
                      </a:lnTo>
                      <a:lnTo>
                        <a:pt x="306" y="690"/>
                      </a:lnTo>
                      <a:lnTo>
                        <a:pt x="311" y="694"/>
                      </a:lnTo>
                      <a:lnTo>
                        <a:pt x="317" y="699"/>
                      </a:lnTo>
                      <a:lnTo>
                        <a:pt x="321" y="706"/>
                      </a:lnTo>
                      <a:lnTo>
                        <a:pt x="327" y="710"/>
                      </a:lnTo>
                      <a:lnTo>
                        <a:pt x="332" y="714"/>
                      </a:lnTo>
                      <a:lnTo>
                        <a:pt x="338" y="719"/>
                      </a:lnTo>
                      <a:lnTo>
                        <a:pt x="342" y="725"/>
                      </a:lnTo>
                      <a:lnTo>
                        <a:pt x="348" y="728"/>
                      </a:lnTo>
                      <a:lnTo>
                        <a:pt x="353" y="733"/>
                      </a:lnTo>
                      <a:lnTo>
                        <a:pt x="359" y="738"/>
                      </a:lnTo>
                      <a:lnTo>
                        <a:pt x="364" y="744"/>
                      </a:lnTo>
                      <a:lnTo>
                        <a:pt x="370" y="748"/>
                      </a:lnTo>
                      <a:lnTo>
                        <a:pt x="376" y="752"/>
                      </a:lnTo>
                      <a:lnTo>
                        <a:pt x="381" y="757"/>
                      </a:lnTo>
                      <a:lnTo>
                        <a:pt x="385" y="763"/>
                      </a:lnTo>
                      <a:lnTo>
                        <a:pt x="391" y="766"/>
                      </a:lnTo>
                      <a:lnTo>
                        <a:pt x="398" y="771"/>
                      </a:lnTo>
                      <a:lnTo>
                        <a:pt x="398" y="771"/>
                      </a:lnTo>
                      <a:lnTo>
                        <a:pt x="403" y="775"/>
                      </a:lnTo>
                      <a:lnTo>
                        <a:pt x="407" y="782"/>
                      </a:lnTo>
                      <a:lnTo>
                        <a:pt x="414" y="784"/>
                      </a:lnTo>
                      <a:lnTo>
                        <a:pt x="420" y="788"/>
                      </a:lnTo>
                      <a:lnTo>
                        <a:pt x="425" y="793"/>
                      </a:lnTo>
                      <a:lnTo>
                        <a:pt x="429" y="799"/>
                      </a:lnTo>
                      <a:lnTo>
                        <a:pt x="436" y="803"/>
                      </a:lnTo>
                      <a:lnTo>
                        <a:pt x="442" y="807"/>
                      </a:lnTo>
                      <a:lnTo>
                        <a:pt x="448" y="812"/>
                      </a:lnTo>
                      <a:lnTo>
                        <a:pt x="453" y="817"/>
                      </a:lnTo>
                      <a:lnTo>
                        <a:pt x="459" y="820"/>
                      </a:lnTo>
                      <a:lnTo>
                        <a:pt x="465" y="824"/>
                      </a:lnTo>
                      <a:lnTo>
                        <a:pt x="471" y="829"/>
                      </a:lnTo>
                      <a:lnTo>
                        <a:pt x="475" y="834"/>
                      </a:lnTo>
                      <a:lnTo>
                        <a:pt x="482" y="837"/>
                      </a:lnTo>
                      <a:lnTo>
                        <a:pt x="488" y="841"/>
                      </a:lnTo>
                      <a:lnTo>
                        <a:pt x="493" y="846"/>
                      </a:lnTo>
                      <a:lnTo>
                        <a:pt x="499" y="851"/>
                      </a:lnTo>
                      <a:lnTo>
                        <a:pt x="505" y="854"/>
                      </a:lnTo>
                      <a:lnTo>
                        <a:pt x="512" y="858"/>
                      </a:lnTo>
                      <a:lnTo>
                        <a:pt x="517" y="862"/>
                      </a:lnTo>
                      <a:lnTo>
                        <a:pt x="522" y="867"/>
                      </a:lnTo>
                      <a:lnTo>
                        <a:pt x="529" y="869"/>
                      </a:lnTo>
                      <a:lnTo>
                        <a:pt x="535" y="873"/>
                      </a:lnTo>
                      <a:lnTo>
                        <a:pt x="541" y="877"/>
                      </a:lnTo>
                      <a:lnTo>
                        <a:pt x="546" y="882"/>
                      </a:lnTo>
                      <a:lnTo>
                        <a:pt x="552" y="885"/>
                      </a:lnTo>
                      <a:lnTo>
                        <a:pt x="559" y="889"/>
                      </a:lnTo>
                      <a:lnTo>
                        <a:pt x="565" y="893"/>
                      </a:lnTo>
                      <a:lnTo>
                        <a:pt x="571" y="898"/>
                      </a:lnTo>
                      <a:lnTo>
                        <a:pt x="577" y="899"/>
                      </a:lnTo>
                      <a:lnTo>
                        <a:pt x="584" y="903"/>
                      </a:lnTo>
                      <a:lnTo>
                        <a:pt x="589" y="907"/>
                      </a:lnTo>
                      <a:lnTo>
                        <a:pt x="594" y="913"/>
                      </a:lnTo>
                      <a:lnTo>
                        <a:pt x="602" y="915"/>
                      </a:lnTo>
                      <a:lnTo>
                        <a:pt x="609" y="918"/>
                      </a:lnTo>
                      <a:lnTo>
                        <a:pt x="614" y="922"/>
                      </a:lnTo>
                      <a:lnTo>
                        <a:pt x="619" y="926"/>
                      </a:lnTo>
                      <a:lnTo>
                        <a:pt x="626" y="928"/>
                      </a:lnTo>
                      <a:lnTo>
                        <a:pt x="634" y="931"/>
                      </a:lnTo>
                      <a:lnTo>
                        <a:pt x="639" y="935"/>
                      </a:lnTo>
                      <a:lnTo>
                        <a:pt x="644" y="940"/>
                      </a:lnTo>
                      <a:lnTo>
                        <a:pt x="652" y="941"/>
                      </a:lnTo>
                      <a:lnTo>
                        <a:pt x="658" y="944"/>
                      </a:lnTo>
                      <a:lnTo>
                        <a:pt x="664" y="948"/>
                      </a:lnTo>
                      <a:lnTo>
                        <a:pt x="670" y="952"/>
                      </a:lnTo>
                      <a:lnTo>
                        <a:pt x="677" y="954"/>
                      </a:lnTo>
                      <a:lnTo>
                        <a:pt x="683" y="957"/>
                      </a:lnTo>
                      <a:lnTo>
                        <a:pt x="690" y="960"/>
                      </a:lnTo>
                      <a:lnTo>
                        <a:pt x="695" y="965"/>
                      </a:lnTo>
                      <a:lnTo>
                        <a:pt x="702" y="966"/>
                      </a:lnTo>
                      <a:lnTo>
                        <a:pt x="710" y="969"/>
                      </a:lnTo>
                      <a:lnTo>
                        <a:pt x="715" y="972"/>
                      </a:lnTo>
                      <a:lnTo>
                        <a:pt x="721" y="975"/>
                      </a:lnTo>
                      <a:lnTo>
                        <a:pt x="728" y="977"/>
                      </a:lnTo>
                      <a:lnTo>
                        <a:pt x="734" y="979"/>
                      </a:lnTo>
                      <a:lnTo>
                        <a:pt x="741" y="982"/>
                      </a:lnTo>
                      <a:lnTo>
                        <a:pt x="747" y="986"/>
                      </a:lnTo>
                      <a:lnTo>
                        <a:pt x="754" y="987"/>
                      </a:lnTo>
                      <a:lnTo>
                        <a:pt x="761" y="990"/>
                      </a:lnTo>
                      <a:lnTo>
                        <a:pt x="767" y="992"/>
                      </a:lnTo>
                      <a:lnTo>
                        <a:pt x="774" y="996"/>
                      </a:lnTo>
                      <a:lnTo>
                        <a:pt x="780" y="996"/>
                      </a:lnTo>
                      <a:lnTo>
                        <a:pt x="787" y="999"/>
                      </a:lnTo>
                      <a:lnTo>
                        <a:pt x="793" y="1002"/>
                      </a:lnTo>
                      <a:lnTo>
                        <a:pt x="800" y="1004"/>
                      </a:lnTo>
                      <a:lnTo>
                        <a:pt x="806" y="1006"/>
                      </a:lnTo>
                      <a:lnTo>
                        <a:pt x="814" y="1007"/>
                      </a:lnTo>
                      <a:lnTo>
                        <a:pt x="820" y="1008"/>
                      </a:lnTo>
                      <a:lnTo>
                        <a:pt x="823" y="1011"/>
                      </a:lnTo>
                      <a:lnTo>
                        <a:pt x="860" y="835"/>
                      </a:lnTo>
                      <a:lnTo>
                        <a:pt x="868" y="808"/>
                      </a:lnTo>
                      <a:lnTo>
                        <a:pt x="880" y="782"/>
                      </a:lnTo>
                      <a:lnTo>
                        <a:pt x="894" y="757"/>
                      </a:lnTo>
                      <a:lnTo>
                        <a:pt x="914" y="736"/>
                      </a:lnTo>
                      <a:lnTo>
                        <a:pt x="919" y="731"/>
                      </a:lnTo>
                      <a:lnTo>
                        <a:pt x="947" y="707"/>
                      </a:lnTo>
                      <a:lnTo>
                        <a:pt x="979" y="689"/>
                      </a:lnTo>
                      <a:lnTo>
                        <a:pt x="1013" y="678"/>
                      </a:lnTo>
                      <a:lnTo>
                        <a:pt x="1011" y="672"/>
                      </a:lnTo>
                      <a:lnTo>
                        <a:pt x="971" y="611"/>
                      </a:lnTo>
                      <a:lnTo>
                        <a:pt x="927" y="551"/>
                      </a:lnTo>
                      <a:lnTo>
                        <a:pt x="876" y="491"/>
                      </a:lnTo>
                      <a:lnTo>
                        <a:pt x="820" y="431"/>
                      </a:lnTo>
                      <a:lnTo>
                        <a:pt x="740" y="356"/>
                      </a:lnTo>
                      <a:lnTo>
                        <a:pt x="652" y="284"/>
                      </a:lnTo>
                      <a:lnTo>
                        <a:pt x="556" y="213"/>
                      </a:lnTo>
                      <a:lnTo>
                        <a:pt x="453" y="147"/>
                      </a:lnTo>
                      <a:lnTo>
                        <a:pt x="438" y="137"/>
                      </a:lnTo>
                      <a:lnTo>
                        <a:pt x="480" y="101"/>
                      </a:lnTo>
                      <a:lnTo>
                        <a:pt x="575" y="161"/>
                      </a:lnTo>
                      <a:lnTo>
                        <a:pt x="658" y="222"/>
                      </a:lnTo>
                      <a:lnTo>
                        <a:pt x="734" y="281"/>
                      </a:lnTo>
                      <a:lnTo>
                        <a:pt x="802" y="340"/>
                      </a:lnTo>
                      <a:lnTo>
                        <a:pt x="861" y="398"/>
                      </a:lnTo>
                      <a:lnTo>
                        <a:pt x="914" y="452"/>
                      </a:lnTo>
                      <a:lnTo>
                        <a:pt x="958" y="505"/>
                      </a:lnTo>
                      <a:lnTo>
                        <a:pt x="996" y="555"/>
                      </a:lnTo>
                      <a:lnTo>
                        <a:pt x="1029" y="601"/>
                      </a:lnTo>
                      <a:lnTo>
                        <a:pt x="1057" y="645"/>
                      </a:lnTo>
                      <a:lnTo>
                        <a:pt x="1070" y="666"/>
                      </a:lnTo>
                      <a:lnTo>
                        <a:pt x="1070" y="668"/>
                      </a:lnTo>
                      <a:lnTo>
                        <a:pt x="1093" y="714"/>
                      </a:lnTo>
                      <a:lnTo>
                        <a:pt x="1112" y="755"/>
                      </a:lnTo>
                      <a:lnTo>
                        <a:pt x="1127" y="793"/>
                      </a:lnTo>
                      <a:lnTo>
                        <a:pt x="1127" y="793"/>
                      </a:lnTo>
                      <a:lnTo>
                        <a:pt x="1131" y="807"/>
                      </a:lnTo>
                      <a:lnTo>
                        <a:pt x="1131" y="807"/>
                      </a:lnTo>
                      <a:lnTo>
                        <a:pt x="1142" y="842"/>
                      </a:lnTo>
                      <a:lnTo>
                        <a:pt x="1143" y="843"/>
                      </a:lnTo>
                      <a:lnTo>
                        <a:pt x="1144" y="852"/>
                      </a:lnTo>
                      <a:lnTo>
                        <a:pt x="1146" y="854"/>
                      </a:lnTo>
                      <a:lnTo>
                        <a:pt x="1151" y="880"/>
                      </a:lnTo>
                      <a:lnTo>
                        <a:pt x="1151" y="880"/>
                      </a:lnTo>
                      <a:lnTo>
                        <a:pt x="1155" y="898"/>
                      </a:lnTo>
                      <a:lnTo>
                        <a:pt x="1156" y="911"/>
                      </a:lnTo>
                      <a:lnTo>
                        <a:pt x="1156" y="915"/>
                      </a:lnTo>
                      <a:lnTo>
                        <a:pt x="1160" y="935"/>
                      </a:lnTo>
                      <a:lnTo>
                        <a:pt x="1170" y="949"/>
                      </a:lnTo>
                      <a:lnTo>
                        <a:pt x="1181" y="958"/>
                      </a:lnTo>
                      <a:lnTo>
                        <a:pt x="1194" y="962"/>
                      </a:lnTo>
                      <a:lnTo>
                        <a:pt x="1207" y="965"/>
                      </a:lnTo>
                      <a:lnTo>
                        <a:pt x="1224" y="961"/>
                      </a:lnTo>
                      <a:lnTo>
                        <a:pt x="1237" y="954"/>
                      </a:lnTo>
                      <a:lnTo>
                        <a:pt x="1248" y="943"/>
                      </a:lnTo>
                      <a:lnTo>
                        <a:pt x="1254" y="928"/>
                      </a:lnTo>
                      <a:lnTo>
                        <a:pt x="1257" y="913"/>
                      </a:lnTo>
                      <a:lnTo>
                        <a:pt x="1257" y="905"/>
                      </a:lnTo>
                      <a:lnTo>
                        <a:pt x="1254" y="889"/>
                      </a:lnTo>
                      <a:lnTo>
                        <a:pt x="1252" y="865"/>
                      </a:lnTo>
                      <a:lnTo>
                        <a:pt x="1248" y="846"/>
                      </a:lnTo>
                      <a:lnTo>
                        <a:pt x="1242" y="825"/>
                      </a:lnTo>
                      <a:lnTo>
                        <a:pt x="1242" y="825"/>
                      </a:lnTo>
                      <a:lnTo>
                        <a:pt x="1240" y="814"/>
                      </a:lnTo>
                      <a:lnTo>
                        <a:pt x="1240" y="813"/>
                      </a:lnTo>
                      <a:lnTo>
                        <a:pt x="1236" y="801"/>
                      </a:lnTo>
                      <a:lnTo>
                        <a:pt x="1236" y="801"/>
                      </a:lnTo>
                      <a:lnTo>
                        <a:pt x="1228" y="775"/>
                      </a:lnTo>
                      <a:lnTo>
                        <a:pt x="1218" y="746"/>
                      </a:lnTo>
                      <a:lnTo>
                        <a:pt x="1218" y="746"/>
                      </a:lnTo>
                      <a:lnTo>
                        <a:pt x="1202" y="707"/>
                      </a:lnTo>
                      <a:lnTo>
                        <a:pt x="1182" y="665"/>
                      </a:lnTo>
                      <a:lnTo>
                        <a:pt x="1182" y="665"/>
                      </a:lnTo>
                      <a:lnTo>
                        <a:pt x="1173" y="647"/>
                      </a:lnTo>
                      <a:lnTo>
                        <a:pt x="1148" y="601"/>
                      </a:lnTo>
                      <a:lnTo>
                        <a:pt x="1118" y="551"/>
                      </a:lnTo>
                      <a:lnTo>
                        <a:pt x="1083" y="500"/>
                      </a:lnTo>
                      <a:lnTo>
                        <a:pt x="1041" y="446"/>
                      </a:lnTo>
                      <a:lnTo>
                        <a:pt x="994" y="390"/>
                      </a:lnTo>
                      <a:lnTo>
                        <a:pt x="941" y="334"/>
                      </a:lnTo>
                      <a:lnTo>
                        <a:pt x="881" y="275"/>
                      </a:lnTo>
                      <a:lnTo>
                        <a:pt x="813" y="216"/>
                      </a:lnTo>
                      <a:lnTo>
                        <a:pt x="738" y="156"/>
                      </a:lnTo>
                      <a:lnTo>
                        <a:pt x="656" y="94"/>
                      </a:lnTo>
                      <a:lnTo>
                        <a:pt x="564" y="34"/>
                      </a:lnTo>
                      <a:lnTo>
                        <a:pt x="610" y="0"/>
                      </a:lnTo>
                      <a:close/>
                    </a:path>
                  </a:pathLst>
                </a:custGeom>
                <a:solidFill>
                  <a:srgbClr val="2D363F"/>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28" name="Freeform 11"/>
                <p:cNvSpPr>
                  <a:spLocks/>
                </p:cNvSpPr>
                <p:nvPr/>
              </p:nvSpPr>
              <p:spPr bwMode="auto">
                <a:xfrm>
                  <a:off x="-10990263" y="3867150"/>
                  <a:ext cx="234950" cy="485775"/>
                </a:xfrm>
                <a:custGeom>
                  <a:avLst/>
                  <a:gdLst>
                    <a:gd name="T0" fmla="*/ 0 w 148"/>
                    <a:gd name="T1" fmla="*/ 0 h 306"/>
                    <a:gd name="T2" fmla="*/ 45 w 148"/>
                    <a:gd name="T3" fmla="*/ 16 h 306"/>
                    <a:gd name="T4" fmla="*/ 81 w 148"/>
                    <a:gd name="T5" fmla="*/ 35 h 306"/>
                    <a:gd name="T6" fmla="*/ 110 w 148"/>
                    <a:gd name="T7" fmla="*/ 56 h 306"/>
                    <a:gd name="T8" fmla="*/ 127 w 148"/>
                    <a:gd name="T9" fmla="*/ 75 h 306"/>
                    <a:gd name="T10" fmla="*/ 138 w 148"/>
                    <a:gd name="T11" fmla="*/ 96 h 306"/>
                    <a:gd name="T12" fmla="*/ 146 w 148"/>
                    <a:gd name="T13" fmla="*/ 122 h 306"/>
                    <a:gd name="T14" fmla="*/ 148 w 148"/>
                    <a:gd name="T15" fmla="*/ 151 h 306"/>
                    <a:gd name="T16" fmla="*/ 146 w 148"/>
                    <a:gd name="T17" fmla="*/ 178 h 306"/>
                    <a:gd name="T18" fmla="*/ 138 w 148"/>
                    <a:gd name="T19" fmla="*/ 203 h 306"/>
                    <a:gd name="T20" fmla="*/ 126 w 148"/>
                    <a:gd name="T21" fmla="*/ 228 h 306"/>
                    <a:gd name="T22" fmla="*/ 109 w 148"/>
                    <a:gd name="T23" fmla="*/ 249 h 306"/>
                    <a:gd name="T24" fmla="*/ 88 w 148"/>
                    <a:gd name="T25" fmla="*/ 269 h 306"/>
                    <a:gd name="T26" fmla="*/ 63 w 148"/>
                    <a:gd name="T27" fmla="*/ 286 h 306"/>
                    <a:gd name="T28" fmla="*/ 33 w 148"/>
                    <a:gd name="T29" fmla="*/ 297 h 306"/>
                    <a:gd name="T30" fmla="*/ 0 w 148"/>
                    <a:gd name="T31" fmla="*/ 306 h 306"/>
                    <a:gd name="T32" fmla="*/ 0 w 148"/>
                    <a:gd name="T33" fmla="*/ 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8" h="306">
                      <a:moveTo>
                        <a:pt x="0" y="0"/>
                      </a:moveTo>
                      <a:lnTo>
                        <a:pt x="45" y="16"/>
                      </a:lnTo>
                      <a:lnTo>
                        <a:pt x="81" y="35"/>
                      </a:lnTo>
                      <a:lnTo>
                        <a:pt x="110" y="56"/>
                      </a:lnTo>
                      <a:lnTo>
                        <a:pt x="127" y="75"/>
                      </a:lnTo>
                      <a:lnTo>
                        <a:pt x="138" y="96"/>
                      </a:lnTo>
                      <a:lnTo>
                        <a:pt x="146" y="122"/>
                      </a:lnTo>
                      <a:lnTo>
                        <a:pt x="148" y="151"/>
                      </a:lnTo>
                      <a:lnTo>
                        <a:pt x="146" y="178"/>
                      </a:lnTo>
                      <a:lnTo>
                        <a:pt x="138" y="203"/>
                      </a:lnTo>
                      <a:lnTo>
                        <a:pt x="126" y="228"/>
                      </a:lnTo>
                      <a:lnTo>
                        <a:pt x="109" y="249"/>
                      </a:lnTo>
                      <a:lnTo>
                        <a:pt x="88" y="269"/>
                      </a:lnTo>
                      <a:lnTo>
                        <a:pt x="63" y="286"/>
                      </a:lnTo>
                      <a:lnTo>
                        <a:pt x="33" y="297"/>
                      </a:lnTo>
                      <a:lnTo>
                        <a:pt x="0" y="306"/>
                      </a:lnTo>
                      <a:lnTo>
                        <a:pt x="0" y="0"/>
                      </a:lnTo>
                      <a:close/>
                    </a:path>
                  </a:pathLst>
                </a:custGeom>
                <a:solidFill>
                  <a:srgbClr val="2D363F"/>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grpSp>
        </p:grpSp>
        <p:sp>
          <p:nvSpPr>
            <p:cNvPr id="20" name="Content Placeholder 2"/>
            <p:cNvSpPr txBox="1">
              <a:spLocks/>
            </p:cNvSpPr>
            <p:nvPr/>
          </p:nvSpPr>
          <p:spPr>
            <a:xfrm>
              <a:off x="5535572" y="4503206"/>
              <a:ext cx="1091753" cy="357534"/>
            </a:xfrm>
            <a:prstGeom prst="rect">
              <a:avLst/>
            </a:prstGeom>
          </p:spPr>
          <p:txBody>
            <a:bodyPr lIns="0" tIns="0" rIns="0" bIns="0">
              <a:spAutoFit/>
            </a:bodyPr>
            <a:lstStyle>
              <a:lvl1pPr marL="0" indent="0" algn="l" defTabSz="914400" rtl="0" eaLnBrk="1" latinLnBrk="0" hangingPunct="1">
                <a:lnSpc>
                  <a:spcPct val="100000"/>
                </a:lnSpc>
                <a:spcBef>
                  <a:spcPts val="300"/>
                </a:spcBef>
                <a:buClr>
                  <a:srgbClr val="E47911"/>
                </a:buClr>
                <a:buSzPct val="60000"/>
                <a:buFontTx/>
                <a:buNone/>
                <a:defRPr sz="1400" b="0" kern="1200">
                  <a:solidFill>
                    <a:srgbClr val="E47911"/>
                  </a:solidFill>
                  <a:latin typeface="Arial" pitchFamily="34" charset="0"/>
                  <a:ea typeface="+mn-ea"/>
                  <a:cs typeface="Arial" pitchFamily="34" charset="0"/>
                </a:defRPr>
              </a:lvl1pPr>
              <a:lvl2pPr marL="282575" indent="-107950" algn="l" defTabSz="914400" rtl="0" eaLnBrk="1" latinLnBrk="0" hangingPunct="1">
                <a:lnSpc>
                  <a:spcPct val="100000"/>
                </a:lnSpc>
                <a:spcBef>
                  <a:spcPts val="300"/>
                </a:spcBef>
                <a:buClr>
                  <a:srgbClr val="E47911"/>
                </a:buClr>
                <a:buSzPct val="60000"/>
                <a:buFont typeface="Wingdings" pitchFamily="2" charset="2"/>
                <a:buChar char="§"/>
                <a:defRPr sz="1800" kern="1200">
                  <a:solidFill>
                    <a:schemeClr val="tx1"/>
                  </a:solidFill>
                  <a:latin typeface="Arial" pitchFamily="34" charset="0"/>
                  <a:ea typeface="+mn-ea"/>
                  <a:cs typeface="Arial" pitchFamily="34" charset="0"/>
                </a:defRPr>
              </a:lvl2pPr>
              <a:lvl3pPr marL="398463" indent="-115888" algn="l" defTabSz="914400" rtl="0" eaLnBrk="1" latinLnBrk="0" hangingPunct="1">
                <a:lnSpc>
                  <a:spcPct val="100000"/>
                </a:lnSpc>
                <a:spcBef>
                  <a:spcPts val="300"/>
                </a:spcBef>
                <a:buClr>
                  <a:srgbClr val="E47911"/>
                </a:buClr>
                <a:buSzPct val="60000"/>
                <a:buFont typeface="Wingdings" pitchFamily="2" charset="2"/>
                <a:buChar char="§"/>
                <a:tabLst/>
                <a:defRPr sz="1800" kern="1200">
                  <a:solidFill>
                    <a:schemeClr val="tx1"/>
                  </a:solidFill>
                  <a:latin typeface="Arial" pitchFamily="34" charset="0"/>
                  <a:ea typeface="+mn-ea"/>
                  <a:cs typeface="Arial" pitchFamily="34" charset="0"/>
                </a:defRPr>
              </a:lvl3pPr>
              <a:lvl4pPr marL="515938" indent="-117475" algn="l" defTabSz="914400" rtl="0" eaLnBrk="1" latinLnBrk="0" hangingPunct="1">
                <a:lnSpc>
                  <a:spcPct val="100000"/>
                </a:lnSpc>
                <a:spcBef>
                  <a:spcPts val="300"/>
                </a:spcBef>
                <a:buClr>
                  <a:srgbClr val="E47911"/>
                </a:buClr>
                <a:buSzPct val="60000"/>
                <a:buFont typeface="Wingdings" pitchFamily="2" charset="2"/>
                <a:buChar char="§"/>
                <a:defRPr sz="1800" kern="1200">
                  <a:solidFill>
                    <a:schemeClr val="tx1"/>
                  </a:solidFill>
                  <a:latin typeface="Arial" pitchFamily="34" charset="0"/>
                  <a:ea typeface="+mn-ea"/>
                  <a:cs typeface="Arial" pitchFamily="34" charset="0"/>
                </a:defRPr>
              </a:lvl4pPr>
              <a:lvl5pPr marL="688975" indent="-173038" algn="l" defTabSz="914400" rtl="0" eaLnBrk="1" latinLnBrk="0" hangingPunct="1">
                <a:lnSpc>
                  <a:spcPct val="100000"/>
                </a:lnSpc>
                <a:spcBef>
                  <a:spcPts val="300"/>
                </a:spcBef>
                <a:buClr>
                  <a:srgbClr val="E47911"/>
                </a:buClr>
                <a:buSzPct val="60000"/>
                <a:buFont typeface="Wingdings" pitchFamily="2" charset="2"/>
                <a:buChar char="§"/>
                <a:tabLst/>
                <a:defRPr sz="18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defRPr/>
              </a:pPr>
              <a:r>
                <a:rPr lang="tr-TR" sz="2040" dirty="0">
                  <a:solidFill>
                    <a:srgbClr val="2D363F"/>
                  </a:solidFill>
                </a:rPr>
                <a:t>Fiyat</a:t>
              </a:r>
              <a:endParaRPr lang="en-US" sz="2295" dirty="0">
                <a:solidFill>
                  <a:srgbClr val="2D363F"/>
                </a:solidFill>
              </a:endParaRPr>
            </a:p>
          </p:txBody>
        </p:sp>
      </p:grpSp>
      <p:grpSp>
        <p:nvGrpSpPr>
          <p:cNvPr id="30" name="Group 29"/>
          <p:cNvGrpSpPr/>
          <p:nvPr/>
        </p:nvGrpSpPr>
        <p:grpSpPr>
          <a:xfrm>
            <a:off x="6639614" y="4982570"/>
            <a:ext cx="1818635" cy="660084"/>
            <a:chOff x="7104686" y="4328532"/>
            <a:chExt cx="1759969" cy="741076"/>
          </a:xfrm>
        </p:grpSpPr>
        <p:grpSp>
          <p:nvGrpSpPr>
            <p:cNvPr id="32" name="Group 31"/>
            <p:cNvGrpSpPr>
              <a:grpSpLocks noChangeAspect="1"/>
            </p:cNvGrpSpPr>
            <p:nvPr/>
          </p:nvGrpSpPr>
          <p:grpSpPr>
            <a:xfrm>
              <a:off x="7104686" y="4328532"/>
              <a:ext cx="626347" cy="626347"/>
              <a:chOff x="3481951" y="1541672"/>
              <a:chExt cx="1607908" cy="1607908"/>
            </a:xfrm>
          </p:grpSpPr>
          <p:sp>
            <p:nvSpPr>
              <p:cNvPr id="34" name="Freeform 18"/>
              <p:cNvSpPr>
                <a:spLocks/>
              </p:cNvSpPr>
              <p:nvPr/>
            </p:nvSpPr>
            <p:spPr bwMode="auto">
              <a:xfrm>
                <a:off x="3481951" y="1541672"/>
                <a:ext cx="1607908" cy="1607908"/>
              </a:xfrm>
              <a:custGeom>
                <a:avLst/>
                <a:gdLst>
                  <a:gd name="T0" fmla="*/ 2277 w 4317"/>
                  <a:gd name="T1" fmla="*/ 4 h 4317"/>
                  <a:gd name="T2" fmla="*/ 2513 w 4317"/>
                  <a:gd name="T3" fmla="*/ 28 h 4317"/>
                  <a:gd name="T4" fmla="*/ 2745 w 4317"/>
                  <a:gd name="T5" fmla="*/ 81 h 4317"/>
                  <a:gd name="T6" fmla="*/ 2971 w 4317"/>
                  <a:gd name="T7" fmla="*/ 158 h 4317"/>
                  <a:gd name="T8" fmla="*/ 3189 w 4317"/>
                  <a:gd name="T9" fmla="*/ 262 h 4317"/>
                  <a:gd name="T10" fmla="*/ 3397 w 4317"/>
                  <a:gd name="T11" fmla="*/ 390 h 4317"/>
                  <a:gd name="T12" fmla="*/ 3593 w 4317"/>
                  <a:gd name="T13" fmla="*/ 544 h 4317"/>
                  <a:gd name="T14" fmla="*/ 3773 w 4317"/>
                  <a:gd name="T15" fmla="*/ 724 h 4317"/>
                  <a:gd name="T16" fmla="*/ 3927 w 4317"/>
                  <a:gd name="T17" fmla="*/ 920 h 4317"/>
                  <a:gd name="T18" fmla="*/ 4055 w 4317"/>
                  <a:gd name="T19" fmla="*/ 1128 h 4317"/>
                  <a:gd name="T20" fmla="*/ 4159 w 4317"/>
                  <a:gd name="T21" fmla="*/ 1346 h 4317"/>
                  <a:gd name="T22" fmla="*/ 4236 w 4317"/>
                  <a:gd name="T23" fmla="*/ 1572 h 4317"/>
                  <a:gd name="T24" fmla="*/ 4289 w 4317"/>
                  <a:gd name="T25" fmla="*/ 1804 h 4317"/>
                  <a:gd name="T26" fmla="*/ 4313 w 4317"/>
                  <a:gd name="T27" fmla="*/ 2040 h 4317"/>
                  <a:gd name="T28" fmla="*/ 4313 w 4317"/>
                  <a:gd name="T29" fmla="*/ 2277 h 4317"/>
                  <a:gd name="T30" fmla="*/ 4289 w 4317"/>
                  <a:gd name="T31" fmla="*/ 2513 h 4317"/>
                  <a:gd name="T32" fmla="*/ 4236 w 4317"/>
                  <a:gd name="T33" fmla="*/ 2744 h 4317"/>
                  <a:gd name="T34" fmla="*/ 4159 w 4317"/>
                  <a:gd name="T35" fmla="*/ 2971 h 4317"/>
                  <a:gd name="T36" fmla="*/ 4055 w 4317"/>
                  <a:gd name="T37" fmla="*/ 3190 h 4317"/>
                  <a:gd name="T38" fmla="*/ 3927 w 4317"/>
                  <a:gd name="T39" fmla="*/ 3396 h 4317"/>
                  <a:gd name="T40" fmla="*/ 3771 w 4317"/>
                  <a:gd name="T41" fmla="*/ 3593 h 4317"/>
                  <a:gd name="T42" fmla="*/ 3593 w 4317"/>
                  <a:gd name="T43" fmla="*/ 3772 h 4317"/>
                  <a:gd name="T44" fmla="*/ 3397 w 4317"/>
                  <a:gd name="T45" fmla="*/ 3927 h 4317"/>
                  <a:gd name="T46" fmla="*/ 3189 w 4317"/>
                  <a:gd name="T47" fmla="*/ 4055 h 4317"/>
                  <a:gd name="T48" fmla="*/ 2971 w 4317"/>
                  <a:gd name="T49" fmla="*/ 4159 h 4317"/>
                  <a:gd name="T50" fmla="*/ 2745 w 4317"/>
                  <a:gd name="T51" fmla="*/ 4236 h 4317"/>
                  <a:gd name="T52" fmla="*/ 2513 w 4317"/>
                  <a:gd name="T53" fmla="*/ 4288 h 4317"/>
                  <a:gd name="T54" fmla="*/ 2277 w 4317"/>
                  <a:gd name="T55" fmla="*/ 4314 h 4317"/>
                  <a:gd name="T56" fmla="*/ 2040 w 4317"/>
                  <a:gd name="T57" fmla="*/ 4314 h 4317"/>
                  <a:gd name="T58" fmla="*/ 1804 w 4317"/>
                  <a:gd name="T59" fmla="*/ 4288 h 4317"/>
                  <a:gd name="T60" fmla="*/ 1573 w 4317"/>
                  <a:gd name="T61" fmla="*/ 4236 h 4317"/>
                  <a:gd name="T62" fmla="*/ 1346 w 4317"/>
                  <a:gd name="T63" fmla="*/ 4159 h 4317"/>
                  <a:gd name="T64" fmla="*/ 1127 w 4317"/>
                  <a:gd name="T65" fmla="*/ 4055 h 4317"/>
                  <a:gd name="T66" fmla="*/ 921 w 4317"/>
                  <a:gd name="T67" fmla="*/ 3927 h 4317"/>
                  <a:gd name="T68" fmla="*/ 724 w 4317"/>
                  <a:gd name="T69" fmla="*/ 3772 h 4317"/>
                  <a:gd name="T70" fmla="*/ 545 w 4317"/>
                  <a:gd name="T71" fmla="*/ 3593 h 4317"/>
                  <a:gd name="T72" fmla="*/ 390 w 4317"/>
                  <a:gd name="T73" fmla="*/ 3396 h 4317"/>
                  <a:gd name="T74" fmla="*/ 262 w 4317"/>
                  <a:gd name="T75" fmla="*/ 3190 h 4317"/>
                  <a:gd name="T76" fmla="*/ 158 w 4317"/>
                  <a:gd name="T77" fmla="*/ 2971 h 4317"/>
                  <a:gd name="T78" fmla="*/ 81 w 4317"/>
                  <a:gd name="T79" fmla="*/ 2744 h 4317"/>
                  <a:gd name="T80" fmla="*/ 29 w 4317"/>
                  <a:gd name="T81" fmla="*/ 2513 h 4317"/>
                  <a:gd name="T82" fmla="*/ 3 w 4317"/>
                  <a:gd name="T83" fmla="*/ 2277 h 4317"/>
                  <a:gd name="T84" fmla="*/ 0 w 4317"/>
                  <a:gd name="T85" fmla="*/ 2159 h 4317"/>
                  <a:gd name="T86" fmla="*/ 13 w 4317"/>
                  <a:gd name="T87" fmla="*/ 1922 h 4317"/>
                  <a:gd name="T88" fmla="*/ 51 w 4317"/>
                  <a:gd name="T89" fmla="*/ 1688 h 4317"/>
                  <a:gd name="T90" fmla="*/ 117 w 4317"/>
                  <a:gd name="T91" fmla="*/ 1458 h 4317"/>
                  <a:gd name="T92" fmla="*/ 207 w 4317"/>
                  <a:gd name="T93" fmla="*/ 1236 h 4317"/>
                  <a:gd name="T94" fmla="*/ 322 w 4317"/>
                  <a:gd name="T95" fmla="*/ 1022 h 4317"/>
                  <a:gd name="T96" fmla="*/ 465 w 4317"/>
                  <a:gd name="T97" fmla="*/ 821 h 4317"/>
                  <a:gd name="T98" fmla="*/ 632 w 4317"/>
                  <a:gd name="T99" fmla="*/ 632 h 4317"/>
                  <a:gd name="T100" fmla="*/ 821 w 4317"/>
                  <a:gd name="T101" fmla="*/ 464 h 4317"/>
                  <a:gd name="T102" fmla="*/ 1023 w 4317"/>
                  <a:gd name="T103" fmla="*/ 323 h 4317"/>
                  <a:gd name="T104" fmla="*/ 1236 w 4317"/>
                  <a:gd name="T105" fmla="*/ 207 h 4317"/>
                  <a:gd name="T106" fmla="*/ 1459 w 4317"/>
                  <a:gd name="T107" fmla="*/ 116 h 4317"/>
                  <a:gd name="T108" fmla="*/ 1688 w 4317"/>
                  <a:gd name="T109" fmla="*/ 52 h 4317"/>
                  <a:gd name="T110" fmla="*/ 1922 w 4317"/>
                  <a:gd name="T111" fmla="*/ 13 h 4317"/>
                  <a:gd name="T112" fmla="*/ 2158 w 4317"/>
                  <a:gd name="T113" fmla="*/ 0 h 4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317" h="4317">
                    <a:moveTo>
                      <a:pt x="2158" y="0"/>
                    </a:moveTo>
                    <a:lnTo>
                      <a:pt x="2277" y="4"/>
                    </a:lnTo>
                    <a:lnTo>
                      <a:pt x="2395" y="13"/>
                    </a:lnTo>
                    <a:lnTo>
                      <a:pt x="2513" y="28"/>
                    </a:lnTo>
                    <a:lnTo>
                      <a:pt x="2629" y="52"/>
                    </a:lnTo>
                    <a:lnTo>
                      <a:pt x="2745" y="81"/>
                    </a:lnTo>
                    <a:lnTo>
                      <a:pt x="2859" y="116"/>
                    </a:lnTo>
                    <a:lnTo>
                      <a:pt x="2971" y="158"/>
                    </a:lnTo>
                    <a:lnTo>
                      <a:pt x="3081" y="207"/>
                    </a:lnTo>
                    <a:lnTo>
                      <a:pt x="3189" y="262"/>
                    </a:lnTo>
                    <a:lnTo>
                      <a:pt x="3295" y="323"/>
                    </a:lnTo>
                    <a:lnTo>
                      <a:pt x="3397" y="390"/>
                    </a:lnTo>
                    <a:lnTo>
                      <a:pt x="3496" y="464"/>
                    </a:lnTo>
                    <a:lnTo>
                      <a:pt x="3593" y="544"/>
                    </a:lnTo>
                    <a:lnTo>
                      <a:pt x="3685" y="632"/>
                    </a:lnTo>
                    <a:lnTo>
                      <a:pt x="3773" y="724"/>
                    </a:lnTo>
                    <a:lnTo>
                      <a:pt x="3853" y="821"/>
                    </a:lnTo>
                    <a:lnTo>
                      <a:pt x="3927" y="920"/>
                    </a:lnTo>
                    <a:lnTo>
                      <a:pt x="3994" y="1022"/>
                    </a:lnTo>
                    <a:lnTo>
                      <a:pt x="4055" y="1128"/>
                    </a:lnTo>
                    <a:lnTo>
                      <a:pt x="4110" y="1236"/>
                    </a:lnTo>
                    <a:lnTo>
                      <a:pt x="4159" y="1346"/>
                    </a:lnTo>
                    <a:lnTo>
                      <a:pt x="4201" y="1458"/>
                    </a:lnTo>
                    <a:lnTo>
                      <a:pt x="4236" y="1572"/>
                    </a:lnTo>
                    <a:lnTo>
                      <a:pt x="4265" y="1688"/>
                    </a:lnTo>
                    <a:lnTo>
                      <a:pt x="4289" y="1804"/>
                    </a:lnTo>
                    <a:lnTo>
                      <a:pt x="4304" y="1922"/>
                    </a:lnTo>
                    <a:lnTo>
                      <a:pt x="4313" y="2040"/>
                    </a:lnTo>
                    <a:lnTo>
                      <a:pt x="4317" y="2159"/>
                    </a:lnTo>
                    <a:lnTo>
                      <a:pt x="4313" y="2277"/>
                    </a:lnTo>
                    <a:lnTo>
                      <a:pt x="4304" y="2395"/>
                    </a:lnTo>
                    <a:lnTo>
                      <a:pt x="4289" y="2513"/>
                    </a:lnTo>
                    <a:lnTo>
                      <a:pt x="4265" y="2629"/>
                    </a:lnTo>
                    <a:lnTo>
                      <a:pt x="4236" y="2744"/>
                    </a:lnTo>
                    <a:lnTo>
                      <a:pt x="4201" y="2858"/>
                    </a:lnTo>
                    <a:lnTo>
                      <a:pt x="4159" y="2971"/>
                    </a:lnTo>
                    <a:lnTo>
                      <a:pt x="4110" y="3081"/>
                    </a:lnTo>
                    <a:lnTo>
                      <a:pt x="4055" y="3190"/>
                    </a:lnTo>
                    <a:lnTo>
                      <a:pt x="3994" y="3294"/>
                    </a:lnTo>
                    <a:lnTo>
                      <a:pt x="3927" y="3396"/>
                    </a:lnTo>
                    <a:lnTo>
                      <a:pt x="3853" y="3496"/>
                    </a:lnTo>
                    <a:lnTo>
                      <a:pt x="3771" y="3593"/>
                    </a:lnTo>
                    <a:lnTo>
                      <a:pt x="3685" y="3685"/>
                    </a:lnTo>
                    <a:lnTo>
                      <a:pt x="3593" y="3772"/>
                    </a:lnTo>
                    <a:lnTo>
                      <a:pt x="3496" y="3852"/>
                    </a:lnTo>
                    <a:lnTo>
                      <a:pt x="3397" y="3927"/>
                    </a:lnTo>
                    <a:lnTo>
                      <a:pt x="3295" y="3995"/>
                    </a:lnTo>
                    <a:lnTo>
                      <a:pt x="3189" y="4055"/>
                    </a:lnTo>
                    <a:lnTo>
                      <a:pt x="3081" y="4110"/>
                    </a:lnTo>
                    <a:lnTo>
                      <a:pt x="2971" y="4159"/>
                    </a:lnTo>
                    <a:lnTo>
                      <a:pt x="2859" y="4200"/>
                    </a:lnTo>
                    <a:lnTo>
                      <a:pt x="2745" y="4236"/>
                    </a:lnTo>
                    <a:lnTo>
                      <a:pt x="2629" y="4266"/>
                    </a:lnTo>
                    <a:lnTo>
                      <a:pt x="2513" y="4288"/>
                    </a:lnTo>
                    <a:lnTo>
                      <a:pt x="2395" y="4304"/>
                    </a:lnTo>
                    <a:lnTo>
                      <a:pt x="2277" y="4314"/>
                    </a:lnTo>
                    <a:lnTo>
                      <a:pt x="2158" y="4317"/>
                    </a:lnTo>
                    <a:lnTo>
                      <a:pt x="2040" y="4314"/>
                    </a:lnTo>
                    <a:lnTo>
                      <a:pt x="1922" y="4304"/>
                    </a:lnTo>
                    <a:lnTo>
                      <a:pt x="1804" y="4288"/>
                    </a:lnTo>
                    <a:lnTo>
                      <a:pt x="1688" y="4266"/>
                    </a:lnTo>
                    <a:lnTo>
                      <a:pt x="1573" y="4236"/>
                    </a:lnTo>
                    <a:lnTo>
                      <a:pt x="1459" y="4200"/>
                    </a:lnTo>
                    <a:lnTo>
                      <a:pt x="1346" y="4159"/>
                    </a:lnTo>
                    <a:lnTo>
                      <a:pt x="1236" y="4110"/>
                    </a:lnTo>
                    <a:lnTo>
                      <a:pt x="1127" y="4055"/>
                    </a:lnTo>
                    <a:lnTo>
                      <a:pt x="1023" y="3995"/>
                    </a:lnTo>
                    <a:lnTo>
                      <a:pt x="921" y="3927"/>
                    </a:lnTo>
                    <a:lnTo>
                      <a:pt x="821" y="3852"/>
                    </a:lnTo>
                    <a:lnTo>
                      <a:pt x="724" y="3772"/>
                    </a:lnTo>
                    <a:lnTo>
                      <a:pt x="632" y="3685"/>
                    </a:lnTo>
                    <a:lnTo>
                      <a:pt x="545" y="3593"/>
                    </a:lnTo>
                    <a:lnTo>
                      <a:pt x="465" y="3496"/>
                    </a:lnTo>
                    <a:lnTo>
                      <a:pt x="390" y="3396"/>
                    </a:lnTo>
                    <a:lnTo>
                      <a:pt x="322" y="3294"/>
                    </a:lnTo>
                    <a:lnTo>
                      <a:pt x="262" y="3190"/>
                    </a:lnTo>
                    <a:lnTo>
                      <a:pt x="207" y="3081"/>
                    </a:lnTo>
                    <a:lnTo>
                      <a:pt x="158" y="2971"/>
                    </a:lnTo>
                    <a:lnTo>
                      <a:pt x="117" y="2858"/>
                    </a:lnTo>
                    <a:lnTo>
                      <a:pt x="81" y="2744"/>
                    </a:lnTo>
                    <a:lnTo>
                      <a:pt x="51" y="2629"/>
                    </a:lnTo>
                    <a:lnTo>
                      <a:pt x="29" y="2513"/>
                    </a:lnTo>
                    <a:lnTo>
                      <a:pt x="13" y="2395"/>
                    </a:lnTo>
                    <a:lnTo>
                      <a:pt x="3" y="2277"/>
                    </a:lnTo>
                    <a:lnTo>
                      <a:pt x="0" y="2159"/>
                    </a:lnTo>
                    <a:lnTo>
                      <a:pt x="0" y="2159"/>
                    </a:lnTo>
                    <a:lnTo>
                      <a:pt x="3" y="2040"/>
                    </a:lnTo>
                    <a:lnTo>
                      <a:pt x="13" y="1922"/>
                    </a:lnTo>
                    <a:lnTo>
                      <a:pt x="29" y="1804"/>
                    </a:lnTo>
                    <a:lnTo>
                      <a:pt x="51" y="1688"/>
                    </a:lnTo>
                    <a:lnTo>
                      <a:pt x="81" y="1572"/>
                    </a:lnTo>
                    <a:lnTo>
                      <a:pt x="117" y="1458"/>
                    </a:lnTo>
                    <a:lnTo>
                      <a:pt x="158" y="1346"/>
                    </a:lnTo>
                    <a:lnTo>
                      <a:pt x="207" y="1236"/>
                    </a:lnTo>
                    <a:lnTo>
                      <a:pt x="262" y="1128"/>
                    </a:lnTo>
                    <a:lnTo>
                      <a:pt x="322" y="1022"/>
                    </a:lnTo>
                    <a:lnTo>
                      <a:pt x="390" y="920"/>
                    </a:lnTo>
                    <a:lnTo>
                      <a:pt x="465" y="821"/>
                    </a:lnTo>
                    <a:lnTo>
                      <a:pt x="545" y="724"/>
                    </a:lnTo>
                    <a:lnTo>
                      <a:pt x="632" y="632"/>
                    </a:lnTo>
                    <a:lnTo>
                      <a:pt x="724" y="544"/>
                    </a:lnTo>
                    <a:lnTo>
                      <a:pt x="821" y="464"/>
                    </a:lnTo>
                    <a:lnTo>
                      <a:pt x="921" y="390"/>
                    </a:lnTo>
                    <a:lnTo>
                      <a:pt x="1023" y="323"/>
                    </a:lnTo>
                    <a:lnTo>
                      <a:pt x="1127" y="262"/>
                    </a:lnTo>
                    <a:lnTo>
                      <a:pt x="1236" y="207"/>
                    </a:lnTo>
                    <a:lnTo>
                      <a:pt x="1346" y="158"/>
                    </a:lnTo>
                    <a:lnTo>
                      <a:pt x="1459" y="116"/>
                    </a:lnTo>
                    <a:lnTo>
                      <a:pt x="1573" y="81"/>
                    </a:lnTo>
                    <a:lnTo>
                      <a:pt x="1688" y="52"/>
                    </a:lnTo>
                    <a:lnTo>
                      <a:pt x="1804" y="28"/>
                    </a:lnTo>
                    <a:lnTo>
                      <a:pt x="1922" y="13"/>
                    </a:lnTo>
                    <a:lnTo>
                      <a:pt x="2040" y="4"/>
                    </a:lnTo>
                    <a:lnTo>
                      <a:pt x="2158" y="0"/>
                    </a:lnTo>
                    <a:close/>
                  </a:path>
                </a:pathLst>
              </a:custGeom>
              <a:solidFill>
                <a:srgbClr val="FF99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35" name="Freeform 19"/>
              <p:cNvSpPr>
                <a:spLocks noEditPoints="1"/>
              </p:cNvSpPr>
              <p:nvPr/>
            </p:nvSpPr>
            <p:spPr bwMode="auto">
              <a:xfrm>
                <a:off x="3831318" y="1918229"/>
                <a:ext cx="887199" cy="887571"/>
              </a:xfrm>
              <a:custGeom>
                <a:avLst/>
                <a:gdLst>
                  <a:gd name="T0" fmla="*/ 154 w 2382"/>
                  <a:gd name="T1" fmla="*/ 91 h 2383"/>
                  <a:gd name="T2" fmla="*/ 132 w 2382"/>
                  <a:gd name="T3" fmla="*/ 94 h 2383"/>
                  <a:gd name="T4" fmla="*/ 114 w 2382"/>
                  <a:gd name="T5" fmla="*/ 104 h 2383"/>
                  <a:gd name="T6" fmla="*/ 99 w 2382"/>
                  <a:gd name="T7" fmla="*/ 119 h 2383"/>
                  <a:gd name="T8" fmla="*/ 89 w 2382"/>
                  <a:gd name="T9" fmla="*/ 138 h 2383"/>
                  <a:gd name="T10" fmla="*/ 85 w 2382"/>
                  <a:gd name="T11" fmla="*/ 159 h 2383"/>
                  <a:gd name="T12" fmla="*/ 85 w 2382"/>
                  <a:gd name="T13" fmla="*/ 2222 h 2383"/>
                  <a:gd name="T14" fmla="*/ 89 w 2382"/>
                  <a:gd name="T15" fmla="*/ 2244 h 2383"/>
                  <a:gd name="T16" fmla="*/ 99 w 2382"/>
                  <a:gd name="T17" fmla="*/ 2262 h 2383"/>
                  <a:gd name="T18" fmla="*/ 114 w 2382"/>
                  <a:gd name="T19" fmla="*/ 2278 h 2383"/>
                  <a:gd name="T20" fmla="*/ 132 w 2382"/>
                  <a:gd name="T21" fmla="*/ 2287 h 2383"/>
                  <a:gd name="T22" fmla="*/ 154 w 2382"/>
                  <a:gd name="T23" fmla="*/ 2291 h 2383"/>
                  <a:gd name="T24" fmla="*/ 2227 w 2382"/>
                  <a:gd name="T25" fmla="*/ 2291 h 2383"/>
                  <a:gd name="T26" fmla="*/ 2248 w 2382"/>
                  <a:gd name="T27" fmla="*/ 2287 h 2383"/>
                  <a:gd name="T28" fmla="*/ 2268 w 2382"/>
                  <a:gd name="T29" fmla="*/ 2278 h 2383"/>
                  <a:gd name="T30" fmla="*/ 2282 w 2382"/>
                  <a:gd name="T31" fmla="*/ 2262 h 2383"/>
                  <a:gd name="T32" fmla="*/ 2293 w 2382"/>
                  <a:gd name="T33" fmla="*/ 2244 h 2383"/>
                  <a:gd name="T34" fmla="*/ 2295 w 2382"/>
                  <a:gd name="T35" fmla="*/ 2222 h 2383"/>
                  <a:gd name="T36" fmla="*/ 2295 w 2382"/>
                  <a:gd name="T37" fmla="*/ 159 h 2383"/>
                  <a:gd name="T38" fmla="*/ 2293 w 2382"/>
                  <a:gd name="T39" fmla="*/ 138 h 2383"/>
                  <a:gd name="T40" fmla="*/ 2282 w 2382"/>
                  <a:gd name="T41" fmla="*/ 119 h 2383"/>
                  <a:gd name="T42" fmla="*/ 2268 w 2382"/>
                  <a:gd name="T43" fmla="*/ 104 h 2383"/>
                  <a:gd name="T44" fmla="*/ 2248 w 2382"/>
                  <a:gd name="T45" fmla="*/ 94 h 2383"/>
                  <a:gd name="T46" fmla="*/ 2227 w 2382"/>
                  <a:gd name="T47" fmla="*/ 91 h 2383"/>
                  <a:gd name="T48" fmla="*/ 154 w 2382"/>
                  <a:gd name="T49" fmla="*/ 91 h 2383"/>
                  <a:gd name="T50" fmla="*/ 106 w 2382"/>
                  <a:gd name="T51" fmla="*/ 0 h 2383"/>
                  <a:gd name="T52" fmla="*/ 2275 w 2382"/>
                  <a:gd name="T53" fmla="*/ 0 h 2383"/>
                  <a:gd name="T54" fmla="*/ 2304 w 2382"/>
                  <a:gd name="T55" fmla="*/ 3 h 2383"/>
                  <a:gd name="T56" fmla="*/ 2329 w 2382"/>
                  <a:gd name="T57" fmla="*/ 14 h 2383"/>
                  <a:gd name="T58" fmla="*/ 2351 w 2382"/>
                  <a:gd name="T59" fmla="*/ 31 h 2383"/>
                  <a:gd name="T60" fmla="*/ 2367 w 2382"/>
                  <a:gd name="T61" fmla="*/ 52 h 2383"/>
                  <a:gd name="T62" fmla="*/ 2378 w 2382"/>
                  <a:gd name="T63" fmla="*/ 77 h 2383"/>
                  <a:gd name="T64" fmla="*/ 2382 w 2382"/>
                  <a:gd name="T65" fmla="*/ 106 h 2383"/>
                  <a:gd name="T66" fmla="*/ 2382 w 2382"/>
                  <a:gd name="T67" fmla="*/ 2277 h 2383"/>
                  <a:gd name="T68" fmla="*/ 2378 w 2382"/>
                  <a:gd name="T69" fmla="*/ 2304 h 2383"/>
                  <a:gd name="T70" fmla="*/ 2367 w 2382"/>
                  <a:gd name="T71" fmla="*/ 2330 h 2383"/>
                  <a:gd name="T72" fmla="*/ 2351 w 2382"/>
                  <a:gd name="T73" fmla="*/ 2351 h 2383"/>
                  <a:gd name="T74" fmla="*/ 2329 w 2382"/>
                  <a:gd name="T75" fmla="*/ 2368 h 2383"/>
                  <a:gd name="T76" fmla="*/ 2304 w 2382"/>
                  <a:gd name="T77" fmla="*/ 2379 h 2383"/>
                  <a:gd name="T78" fmla="*/ 2275 w 2382"/>
                  <a:gd name="T79" fmla="*/ 2383 h 2383"/>
                  <a:gd name="T80" fmla="*/ 106 w 2382"/>
                  <a:gd name="T81" fmla="*/ 2383 h 2383"/>
                  <a:gd name="T82" fmla="*/ 77 w 2382"/>
                  <a:gd name="T83" fmla="*/ 2379 h 2383"/>
                  <a:gd name="T84" fmla="*/ 52 w 2382"/>
                  <a:gd name="T85" fmla="*/ 2368 h 2383"/>
                  <a:gd name="T86" fmla="*/ 30 w 2382"/>
                  <a:gd name="T87" fmla="*/ 2351 h 2383"/>
                  <a:gd name="T88" fmla="*/ 14 w 2382"/>
                  <a:gd name="T89" fmla="*/ 2330 h 2383"/>
                  <a:gd name="T90" fmla="*/ 2 w 2382"/>
                  <a:gd name="T91" fmla="*/ 2304 h 2383"/>
                  <a:gd name="T92" fmla="*/ 0 w 2382"/>
                  <a:gd name="T93" fmla="*/ 2277 h 2383"/>
                  <a:gd name="T94" fmla="*/ 0 w 2382"/>
                  <a:gd name="T95" fmla="*/ 106 h 2383"/>
                  <a:gd name="T96" fmla="*/ 2 w 2382"/>
                  <a:gd name="T97" fmla="*/ 77 h 2383"/>
                  <a:gd name="T98" fmla="*/ 14 w 2382"/>
                  <a:gd name="T99" fmla="*/ 52 h 2383"/>
                  <a:gd name="T100" fmla="*/ 30 w 2382"/>
                  <a:gd name="T101" fmla="*/ 31 h 2383"/>
                  <a:gd name="T102" fmla="*/ 52 w 2382"/>
                  <a:gd name="T103" fmla="*/ 14 h 2383"/>
                  <a:gd name="T104" fmla="*/ 77 w 2382"/>
                  <a:gd name="T105" fmla="*/ 3 h 2383"/>
                  <a:gd name="T106" fmla="*/ 106 w 2382"/>
                  <a:gd name="T107" fmla="*/ 0 h 2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82" h="2383">
                    <a:moveTo>
                      <a:pt x="154" y="91"/>
                    </a:moveTo>
                    <a:lnTo>
                      <a:pt x="132" y="94"/>
                    </a:lnTo>
                    <a:lnTo>
                      <a:pt x="114" y="104"/>
                    </a:lnTo>
                    <a:lnTo>
                      <a:pt x="99" y="119"/>
                    </a:lnTo>
                    <a:lnTo>
                      <a:pt x="89" y="138"/>
                    </a:lnTo>
                    <a:lnTo>
                      <a:pt x="85" y="159"/>
                    </a:lnTo>
                    <a:lnTo>
                      <a:pt x="85" y="2222"/>
                    </a:lnTo>
                    <a:lnTo>
                      <a:pt x="89" y="2244"/>
                    </a:lnTo>
                    <a:lnTo>
                      <a:pt x="99" y="2262"/>
                    </a:lnTo>
                    <a:lnTo>
                      <a:pt x="114" y="2278"/>
                    </a:lnTo>
                    <a:lnTo>
                      <a:pt x="132" y="2287"/>
                    </a:lnTo>
                    <a:lnTo>
                      <a:pt x="154" y="2291"/>
                    </a:lnTo>
                    <a:lnTo>
                      <a:pt x="2227" y="2291"/>
                    </a:lnTo>
                    <a:lnTo>
                      <a:pt x="2248" y="2287"/>
                    </a:lnTo>
                    <a:lnTo>
                      <a:pt x="2268" y="2278"/>
                    </a:lnTo>
                    <a:lnTo>
                      <a:pt x="2282" y="2262"/>
                    </a:lnTo>
                    <a:lnTo>
                      <a:pt x="2293" y="2244"/>
                    </a:lnTo>
                    <a:lnTo>
                      <a:pt x="2295" y="2222"/>
                    </a:lnTo>
                    <a:lnTo>
                      <a:pt x="2295" y="159"/>
                    </a:lnTo>
                    <a:lnTo>
                      <a:pt x="2293" y="138"/>
                    </a:lnTo>
                    <a:lnTo>
                      <a:pt x="2282" y="119"/>
                    </a:lnTo>
                    <a:lnTo>
                      <a:pt x="2268" y="104"/>
                    </a:lnTo>
                    <a:lnTo>
                      <a:pt x="2248" y="94"/>
                    </a:lnTo>
                    <a:lnTo>
                      <a:pt x="2227" y="91"/>
                    </a:lnTo>
                    <a:lnTo>
                      <a:pt x="154" y="91"/>
                    </a:lnTo>
                    <a:close/>
                    <a:moveTo>
                      <a:pt x="106" y="0"/>
                    </a:moveTo>
                    <a:lnTo>
                      <a:pt x="2275" y="0"/>
                    </a:lnTo>
                    <a:lnTo>
                      <a:pt x="2304" y="3"/>
                    </a:lnTo>
                    <a:lnTo>
                      <a:pt x="2329" y="14"/>
                    </a:lnTo>
                    <a:lnTo>
                      <a:pt x="2351" y="31"/>
                    </a:lnTo>
                    <a:lnTo>
                      <a:pt x="2367" y="52"/>
                    </a:lnTo>
                    <a:lnTo>
                      <a:pt x="2378" y="77"/>
                    </a:lnTo>
                    <a:lnTo>
                      <a:pt x="2382" y="106"/>
                    </a:lnTo>
                    <a:lnTo>
                      <a:pt x="2382" y="2277"/>
                    </a:lnTo>
                    <a:lnTo>
                      <a:pt x="2378" y="2304"/>
                    </a:lnTo>
                    <a:lnTo>
                      <a:pt x="2367" y="2330"/>
                    </a:lnTo>
                    <a:lnTo>
                      <a:pt x="2351" y="2351"/>
                    </a:lnTo>
                    <a:lnTo>
                      <a:pt x="2329" y="2368"/>
                    </a:lnTo>
                    <a:lnTo>
                      <a:pt x="2304" y="2379"/>
                    </a:lnTo>
                    <a:lnTo>
                      <a:pt x="2275" y="2383"/>
                    </a:lnTo>
                    <a:lnTo>
                      <a:pt x="106" y="2383"/>
                    </a:lnTo>
                    <a:lnTo>
                      <a:pt x="77" y="2379"/>
                    </a:lnTo>
                    <a:lnTo>
                      <a:pt x="52" y="2368"/>
                    </a:lnTo>
                    <a:lnTo>
                      <a:pt x="30" y="2351"/>
                    </a:lnTo>
                    <a:lnTo>
                      <a:pt x="14" y="2330"/>
                    </a:lnTo>
                    <a:lnTo>
                      <a:pt x="2" y="2304"/>
                    </a:lnTo>
                    <a:lnTo>
                      <a:pt x="0" y="2277"/>
                    </a:lnTo>
                    <a:lnTo>
                      <a:pt x="0" y="106"/>
                    </a:lnTo>
                    <a:lnTo>
                      <a:pt x="2" y="77"/>
                    </a:lnTo>
                    <a:lnTo>
                      <a:pt x="14" y="52"/>
                    </a:lnTo>
                    <a:lnTo>
                      <a:pt x="30" y="31"/>
                    </a:lnTo>
                    <a:lnTo>
                      <a:pt x="52" y="14"/>
                    </a:lnTo>
                    <a:lnTo>
                      <a:pt x="77" y="3"/>
                    </a:lnTo>
                    <a:lnTo>
                      <a:pt x="106" y="0"/>
                    </a:lnTo>
                    <a:close/>
                  </a:path>
                </a:pathLst>
              </a:custGeom>
              <a:solidFill>
                <a:srgbClr val="2D363F"/>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36" name="Freeform 20"/>
              <p:cNvSpPr>
                <a:spLocks noEditPoints="1"/>
              </p:cNvSpPr>
              <p:nvPr/>
            </p:nvSpPr>
            <p:spPr bwMode="auto">
              <a:xfrm>
                <a:off x="4005629" y="2062370"/>
                <a:ext cx="587741" cy="598543"/>
              </a:xfrm>
              <a:custGeom>
                <a:avLst/>
                <a:gdLst>
                  <a:gd name="T0" fmla="*/ 83 w 1578"/>
                  <a:gd name="T1" fmla="*/ 702 h 1607"/>
                  <a:gd name="T2" fmla="*/ 63 w 1578"/>
                  <a:gd name="T3" fmla="*/ 720 h 1607"/>
                  <a:gd name="T4" fmla="*/ 63 w 1578"/>
                  <a:gd name="T5" fmla="*/ 748 h 1607"/>
                  <a:gd name="T6" fmla="*/ 83 w 1578"/>
                  <a:gd name="T7" fmla="*/ 768 h 1607"/>
                  <a:gd name="T8" fmla="*/ 110 w 1578"/>
                  <a:gd name="T9" fmla="*/ 768 h 1607"/>
                  <a:gd name="T10" fmla="*/ 129 w 1578"/>
                  <a:gd name="T11" fmla="*/ 748 h 1607"/>
                  <a:gd name="T12" fmla="*/ 129 w 1578"/>
                  <a:gd name="T13" fmla="*/ 720 h 1607"/>
                  <a:gd name="T14" fmla="*/ 110 w 1578"/>
                  <a:gd name="T15" fmla="*/ 702 h 1607"/>
                  <a:gd name="T16" fmla="*/ 1458 w 1578"/>
                  <a:gd name="T17" fmla="*/ 42 h 1607"/>
                  <a:gd name="T18" fmla="*/ 1450 w 1578"/>
                  <a:gd name="T19" fmla="*/ 45 h 1607"/>
                  <a:gd name="T20" fmla="*/ 1446 w 1578"/>
                  <a:gd name="T21" fmla="*/ 51 h 1607"/>
                  <a:gd name="T22" fmla="*/ 1446 w 1578"/>
                  <a:gd name="T23" fmla="*/ 59 h 1607"/>
                  <a:gd name="T24" fmla="*/ 1450 w 1578"/>
                  <a:gd name="T25" fmla="*/ 66 h 1607"/>
                  <a:gd name="T26" fmla="*/ 1457 w 1578"/>
                  <a:gd name="T27" fmla="*/ 68 h 1607"/>
                  <a:gd name="T28" fmla="*/ 1472 w 1578"/>
                  <a:gd name="T29" fmla="*/ 76 h 1607"/>
                  <a:gd name="T30" fmla="*/ 1484 w 1578"/>
                  <a:gd name="T31" fmla="*/ 91 h 1607"/>
                  <a:gd name="T32" fmla="*/ 1484 w 1578"/>
                  <a:gd name="T33" fmla="*/ 104 h 1607"/>
                  <a:gd name="T34" fmla="*/ 1487 w 1578"/>
                  <a:gd name="T35" fmla="*/ 111 h 1607"/>
                  <a:gd name="T36" fmla="*/ 1493 w 1578"/>
                  <a:gd name="T37" fmla="*/ 115 h 1607"/>
                  <a:gd name="T38" fmla="*/ 1501 w 1578"/>
                  <a:gd name="T39" fmla="*/ 115 h 1607"/>
                  <a:gd name="T40" fmla="*/ 1508 w 1578"/>
                  <a:gd name="T41" fmla="*/ 111 h 1607"/>
                  <a:gd name="T42" fmla="*/ 1512 w 1578"/>
                  <a:gd name="T43" fmla="*/ 91 h 1607"/>
                  <a:gd name="T44" fmla="*/ 1497 w 1578"/>
                  <a:gd name="T45" fmla="*/ 64 h 1607"/>
                  <a:gd name="T46" fmla="*/ 1474 w 1578"/>
                  <a:gd name="T47" fmla="*/ 47 h 1607"/>
                  <a:gd name="T48" fmla="*/ 1458 w 1578"/>
                  <a:gd name="T49" fmla="*/ 42 h 1607"/>
                  <a:gd name="T50" fmla="*/ 1513 w 1578"/>
                  <a:gd name="T51" fmla="*/ 0 h 1607"/>
                  <a:gd name="T52" fmla="*/ 1543 w 1578"/>
                  <a:gd name="T53" fmla="*/ 8 h 1607"/>
                  <a:gd name="T54" fmla="*/ 1561 w 1578"/>
                  <a:gd name="T55" fmla="*/ 21 h 1607"/>
                  <a:gd name="T56" fmla="*/ 1577 w 1578"/>
                  <a:gd name="T57" fmla="*/ 49 h 1607"/>
                  <a:gd name="T58" fmla="*/ 1577 w 1578"/>
                  <a:gd name="T59" fmla="*/ 80 h 1607"/>
                  <a:gd name="T60" fmla="*/ 714 w 1578"/>
                  <a:gd name="T61" fmla="*/ 1577 h 1607"/>
                  <a:gd name="T62" fmla="*/ 685 w 1578"/>
                  <a:gd name="T63" fmla="*/ 1603 h 1607"/>
                  <a:gd name="T64" fmla="*/ 663 w 1578"/>
                  <a:gd name="T65" fmla="*/ 1607 h 1607"/>
                  <a:gd name="T66" fmla="*/ 628 w 1578"/>
                  <a:gd name="T67" fmla="*/ 1595 h 1607"/>
                  <a:gd name="T68" fmla="*/ 11 w 1578"/>
                  <a:gd name="T69" fmla="*/ 749 h 1607"/>
                  <a:gd name="T70" fmla="*/ 0 w 1578"/>
                  <a:gd name="T71" fmla="*/ 719 h 1607"/>
                  <a:gd name="T72" fmla="*/ 7 w 1578"/>
                  <a:gd name="T73" fmla="*/ 686 h 1607"/>
                  <a:gd name="T74" fmla="*/ 28 w 1578"/>
                  <a:gd name="T75" fmla="*/ 663 h 1607"/>
                  <a:gd name="T76" fmla="*/ 59 w 1578"/>
                  <a:gd name="T77" fmla="*/ 654 h 1607"/>
                  <a:gd name="T78" fmla="*/ 387 w 1578"/>
                  <a:gd name="T79" fmla="*/ 658 h 1607"/>
                  <a:gd name="T80" fmla="*/ 415 w 1578"/>
                  <a:gd name="T81" fmla="*/ 678 h 1607"/>
                  <a:gd name="T82" fmla="*/ 1161 w 1578"/>
                  <a:gd name="T83" fmla="*/ 30 h 1607"/>
                  <a:gd name="T84" fmla="*/ 1183 w 1578"/>
                  <a:gd name="T85" fmla="*/ 8 h 1607"/>
                  <a:gd name="T86" fmla="*/ 1213 w 1578"/>
                  <a:gd name="T87" fmla="*/ 0 h 1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78" h="1607">
                    <a:moveTo>
                      <a:pt x="96" y="699"/>
                    </a:moveTo>
                    <a:lnTo>
                      <a:pt x="83" y="702"/>
                    </a:lnTo>
                    <a:lnTo>
                      <a:pt x="71" y="710"/>
                    </a:lnTo>
                    <a:lnTo>
                      <a:pt x="63" y="720"/>
                    </a:lnTo>
                    <a:lnTo>
                      <a:pt x="61" y="735"/>
                    </a:lnTo>
                    <a:lnTo>
                      <a:pt x="63" y="748"/>
                    </a:lnTo>
                    <a:lnTo>
                      <a:pt x="71" y="760"/>
                    </a:lnTo>
                    <a:lnTo>
                      <a:pt x="83" y="768"/>
                    </a:lnTo>
                    <a:lnTo>
                      <a:pt x="96" y="770"/>
                    </a:lnTo>
                    <a:lnTo>
                      <a:pt x="110" y="768"/>
                    </a:lnTo>
                    <a:lnTo>
                      <a:pt x="122" y="760"/>
                    </a:lnTo>
                    <a:lnTo>
                      <a:pt x="129" y="748"/>
                    </a:lnTo>
                    <a:lnTo>
                      <a:pt x="131" y="735"/>
                    </a:lnTo>
                    <a:lnTo>
                      <a:pt x="129" y="720"/>
                    </a:lnTo>
                    <a:lnTo>
                      <a:pt x="122" y="710"/>
                    </a:lnTo>
                    <a:lnTo>
                      <a:pt x="110" y="702"/>
                    </a:lnTo>
                    <a:lnTo>
                      <a:pt x="96" y="699"/>
                    </a:lnTo>
                    <a:close/>
                    <a:moveTo>
                      <a:pt x="1458" y="42"/>
                    </a:moveTo>
                    <a:lnTo>
                      <a:pt x="1454" y="42"/>
                    </a:lnTo>
                    <a:lnTo>
                      <a:pt x="1450" y="45"/>
                    </a:lnTo>
                    <a:lnTo>
                      <a:pt x="1447" y="47"/>
                    </a:lnTo>
                    <a:lnTo>
                      <a:pt x="1446" y="51"/>
                    </a:lnTo>
                    <a:lnTo>
                      <a:pt x="1445" y="55"/>
                    </a:lnTo>
                    <a:lnTo>
                      <a:pt x="1446" y="59"/>
                    </a:lnTo>
                    <a:lnTo>
                      <a:pt x="1447" y="62"/>
                    </a:lnTo>
                    <a:lnTo>
                      <a:pt x="1450" y="66"/>
                    </a:lnTo>
                    <a:lnTo>
                      <a:pt x="1454" y="67"/>
                    </a:lnTo>
                    <a:lnTo>
                      <a:pt x="1457" y="68"/>
                    </a:lnTo>
                    <a:lnTo>
                      <a:pt x="1463" y="71"/>
                    </a:lnTo>
                    <a:lnTo>
                      <a:pt x="1472" y="76"/>
                    </a:lnTo>
                    <a:lnTo>
                      <a:pt x="1480" y="83"/>
                    </a:lnTo>
                    <a:lnTo>
                      <a:pt x="1484" y="91"/>
                    </a:lnTo>
                    <a:lnTo>
                      <a:pt x="1484" y="100"/>
                    </a:lnTo>
                    <a:lnTo>
                      <a:pt x="1484" y="104"/>
                    </a:lnTo>
                    <a:lnTo>
                      <a:pt x="1485" y="108"/>
                    </a:lnTo>
                    <a:lnTo>
                      <a:pt x="1487" y="111"/>
                    </a:lnTo>
                    <a:lnTo>
                      <a:pt x="1489" y="114"/>
                    </a:lnTo>
                    <a:lnTo>
                      <a:pt x="1493" y="115"/>
                    </a:lnTo>
                    <a:lnTo>
                      <a:pt x="1497" y="117"/>
                    </a:lnTo>
                    <a:lnTo>
                      <a:pt x="1501" y="115"/>
                    </a:lnTo>
                    <a:lnTo>
                      <a:pt x="1504" y="114"/>
                    </a:lnTo>
                    <a:lnTo>
                      <a:pt x="1508" y="111"/>
                    </a:lnTo>
                    <a:lnTo>
                      <a:pt x="1509" y="108"/>
                    </a:lnTo>
                    <a:lnTo>
                      <a:pt x="1512" y="91"/>
                    </a:lnTo>
                    <a:lnTo>
                      <a:pt x="1506" y="76"/>
                    </a:lnTo>
                    <a:lnTo>
                      <a:pt x="1497" y="64"/>
                    </a:lnTo>
                    <a:lnTo>
                      <a:pt x="1485" y="54"/>
                    </a:lnTo>
                    <a:lnTo>
                      <a:pt x="1474" y="47"/>
                    </a:lnTo>
                    <a:lnTo>
                      <a:pt x="1462" y="42"/>
                    </a:lnTo>
                    <a:lnTo>
                      <a:pt x="1458" y="42"/>
                    </a:lnTo>
                    <a:close/>
                    <a:moveTo>
                      <a:pt x="1213" y="0"/>
                    </a:moveTo>
                    <a:lnTo>
                      <a:pt x="1513" y="0"/>
                    </a:lnTo>
                    <a:lnTo>
                      <a:pt x="1527" y="3"/>
                    </a:lnTo>
                    <a:lnTo>
                      <a:pt x="1543" y="8"/>
                    </a:lnTo>
                    <a:lnTo>
                      <a:pt x="1548" y="12"/>
                    </a:lnTo>
                    <a:lnTo>
                      <a:pt x="1561" y="21"/>
                    </a:lnTo>
                    <a:lnTo>
                      <a:pt x="1570" y="34"/>
                    </a:lnTo>
                    <a:lnTo>
                      <a:pt x="1577" y="49"/>
                    </a:lnTo>
                    <a:lnTo>
                      <a:pt x="1578" y="64"/>
                    </a:lnTo>
                    <a:lnTo>
                      <a:pt x="1577" y="80"/>
                    </a:lnTo>
                    <a:lnTo>
                      <a:pt x="1570" y="94"/>
                    </a:lnTo>
                    <a:lnTo>
                      <a:pt x="714" y="1577"/>
                    </a:lnTo>
                    <a:lnTo>
                      <a:pt x="702" y="1592"/>
                    </a:lnTo>
                    <a:lnTo>
                      <a:pt x="685" y="1603"/>
                    </a:lnTo>
                    <a:lnTo>
                      <a:pt x="666" y="1607"/>
                    </a:lnTo>
                    <a:lnTo>
                      <a:pt x="663" y="1607"/>
                    </a:lnTo>
                    <a:lnTo>
                      <a:pt x="643" y="1604"/>
                    </a:lnTo>
                    <a:lnTo>
                      <a:pt x="628" y="1595"/>
                    </a:lnTo>
                    <a:lnTo>
                      <a:pt x="615" y="1582"/>
                    </a:lnTo>
                    <a:lnTo>
                      <a:pt x="11" y="749"/>
                    </a:lnTo>
                    <a:lnTo>
                      <a:pt x="3" y="735"/>
                    </a:lnTo>
                    <a:lnTo>
                      <a:pt x="0" y="719"/>
                    </a:lnTo>
                    <a:lnTo>
                      <a:pt x="0" y="702"/>
                    </a:lnTo>
                    <a:lnTo>
                      <a:pt x="7" y="686"/>
                    </a:lnTo>
                    <a:lnTo>
                      <a:pt x="16" y="673"/>
                    </a:lnTo>
                    <a:lnTo>
                      <a:pt x="28" y="663"/>
                    </a:lnTo>
                    <a:lnTo>
                      <a:pt x="44" y="656"/>
                    </a:lnTo>
                    <a:lnTo>
                      <a:pt x="59" y="654"/>
                    </a:lnTo>
                    <a:lnTo>
                      <a:pt x="368" y="654"/>
                    </a:lnTo>
                    <a:lnTo>
                      <a:pt x="387" y="658"/>
                    </a:lnTo>
                    <a:lnTo>
                      <a:pt x="402" y="665"/>
                    </a:lnTo>
                    <a:lnTo>
                      <a:pt x="415" y="678"/>
                    </a:lnTo>
                    <a:lnTo>
                      <a:pt x="628" y="963"/>
                    </a:lnTo>
                    <a:lnTo>
                      <a:pt x="1161" y="30"/>
                    </a:lnTo>
                    <a:lnTo>
                      <a:pt x="1170" y="18"/>
                    </a:lnTo>
                    <a:lnTo>
                      <a:pt x="1183" y="8"/>
                    </a:lnTo>
                    <a:lnTo>
                      <a:pt x="1197" y="3"/>
                    </a:lnTo>
                    <a:lnTo>
                      <a:pt x="1213" y="0"/>
                    </a:lnTo>
                    <a:close/>
                  </a:path>
                </a:pathLst>
              </a:custGeom>
              <a:solidFill>
                <a:srgbClr val="2D363F"/>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37" name="Freeform 21"/>
              <p:cNvSpPr>
                <a:spLocks/>
              </p:cNvSpPr>
              <p:nvPr/>
            </p:nvSpPr>
            <p:spPr bwMode="auto">
              <a:xfrm>
                <a:off x="3831318" y="1648195"/>
                <a:ext cx="887199" cy="161275"/>
              </a:xfrm>
              <a:custGeom>
                <a:avLst/>
                <a:gdLst>
                  <a:gd name="T0" fmla="*/ 2295 w 2382"/>
                  <a:gd name="T1" fmla="*/ 0 h 433"/>
                  <a:gd name="T2" fmla="*/ 2382 w 2382"/>
                  <a:gd name="T3" fmla="*/ 53 h 433"/>
                  <a:gd name="T4" fmla="*/ 2382 w 2382"/>
                  <a:gd name="T5" fmla="*/ 326 h 433"/>
                  <a:gd name="T6" fmla="*/ 2378 w 2382"/>
                  <a:gd name="T7" fmla="*/ 354 h 433"/>
                  <a:gd name="T8" fmla="*/ 2367 w 2382"/>
                  <a:gd name="T9" fmla="*/ 380 h 433"/>
                  <a:gd name="T10" fmla="*/ 2351 w 2382"/>
                  <a:gd name="T11" fmla="*/ 401 h 433"/>
                  <a:gd name="T12" fmla="*/ 2329 w 2382"/>
                  <a:gd name="T13" fmla="*/ 418 h 433"/>
                  <a:gd name="T14" fmla="*/ 2304 w 2382"/>
                  <a:gd name="T15" fmla="*/ 429 h 433"/>
                  <a:gd name="T16" fmla="*/ 2275 w 2382"/>
                  <a:gd name="T17" fmla="*/ 433 h 433"/>
                  <a:gd name="T18" fmla="*/ 106 w 2382"/>
                  <a:gd name="T19" fmla="*/ 433 h 433"/>
                  <a:gd name="T20" fmla="*/ 77 w 2382"/>
                  <a:gd name="T21" fmla="*/ 429 h 433"/>
                  <a:gd name="T22" fmla="*/ 52 w 2382"/>
                  <a:gd name="T23" fmla="*/ 418 h 433"/>
                  <a:gd name="T24" fmla="*/ 30 w 2382"/>
                  <a:gd name="T25" fmla="*/ 401 h 433"/>
                  <a:gd name="T26" fmla="*/ 14 w 2382"/>
                  <a:gd name="T27" fmla="*/ 380 h 433"/>
                  <a:gd name="T28" fmla="*/ 2 w 2382"/>
                  <a:gd name="T29" fmla="*/ 354 h 433"/>
                  <a:gd name="T30" fmla="*/ 0 w 2382"/>
                  <a:gd name="T31" fmla="*/ 326 h 433"/>
                  <a:gd name="T32" fmla="*/ 0 w 2382"/>
                  <a:gd name="T33" fmla="*/ 92 h 433"/>
                  <a:gd name="T34" fmla="*/ 85 w 2382"/>
                  <a:gd name="T35" fmla="*/ 36 h 433"/>
                  <a:gd name="T36" fmla="*/ 85 w 2382"/>
                  <a:gd name="T37" fmla="*/ 271 h 433"/>
                  <a:gd name="T38" fmla="*/ 89 w 2382"/>
                  <a:gd name="T39" fmla="*/ 294 h 433"/>
                  <a:gd name="T40" fmla="*/ 99 w 2382"/>
                  <a:gd name="T41" fmla="*/ 312 h 433"/>
                  <a:gd name="T42" fmla="*/ 114 w 2382"/>
                  <a:gd name="T43" fmla="*/ 328 h 433"/>
                  <a:gd name="T44" fmla="*/ 132 w 2382"/>
                  <a:gd name="T45" fmla="*/ 337 h 433"/>
                  <a:gd name="T46" fmla="*/ 154 w 2382"/>
                  <a:gd name="T47" fmla="*/ 341 h 433"/>
                  <a:gd name="T48" fmla="*/ 2227 w 2382"/>
                  <a:gd name="T49" fmla="*/ 341 h 433"/>
                  <a:gd name="T50" fmla="*/ 2248 w 2382"/>
                  <a:gd name="T51" fmla="*/ 337 h 433"/>
                  <a:gd name="T52" fmla="*/ 2268 w 2382"/>
                  <a:gd name="T53" fmla="*/ 328 h 433"/>
                  <a:gd name="T54" fmla="*/ 2282 w 2382"/>
                  <a:gd name="T55" fmla="*/ 312 h 433"/>
                  <a:gd name="T56" fmla="*/ 2293 w 2382"/>
                  <a:gd name="T57" fmla="*/ 294 h 433"/>
                  <a:gd name="T58" fmla="*/ 2295 w 2382"/>
                  <a:gd name="T59" fmla="*/ 271 h 433"/>
                  <a:gd name="T60" fmla="*/ 2295 w 2382"/>
                  <a:gd name="T61"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82" h="433">
                    <a:moveTo>
                      <a:pt x="2295" y="0"/>
                    </a:moveTo>
                    <a:lnTo>
                      <a:pt x="2382" y="53"/>
                    </a:lnTo>
                    <a:lnTo>
                      <a:pt x="2382" y="326"/>
                    </a:lnTo>
                    <a:lnTo>
                      <a:pt x="2378" y="354"/>
                    </a:lnTo>
                    <a:lnTo>
                      <a:pt x="2367" y="380"/>
                    </a:lnTo>
                    <a:lnTo>
                      <a:pt x="2351" y="401"/>
                    </a:lnTo>
                    <a:lnTo>
                      <a:pt x="2329" y="418"/>
                    </a:lnTo>
                    <a:lnTo>
                      <a:pt x="2304" y="429"/>
                    </a:lnTo>
                    <a:lnTo>
                      <a:pt x="2275" y="433"/>
                    </a:lnTo>
                    <a:lnTo>
                      <a:pt x="106" y="433"/>
                    </a:lnTo>
                    <a:lnTo>
                      <a:pt x="77" y="429"/>
                    </a:lnTo>
                    <a:lnTo>
                      <a:pt x="52" y="418"/>
                    </a:lnTo>
                    <a:lnTo>
                      <a:pt x="30" y="401"/>
                    </a:lnTo>
                    <a:lnTo>
                      <a:pt x="14" y="380"/>
                    </a:lnTo>
                    <a:lnTo>
                      <a:pt x="2" y="354"/>
                    </a:lnTo>
                    <a:lnTo>
                      <a:pt x="0" y="326"/>
                    </a:lnTo>
                    <a:lnTo>
                      <a:pt x="0" y="92"/>
                    </a:lnTo>
                    <a:lnTo>
                      <a:pt x="85" y="36"/>
                    </a:lnTo>
                    <a:lnTo>
                      <a:pt x="85" y="271"/>
                    </a:lnTo>
                    <a:lnTo>
                      <a:pt x="89" y="294"/>
                    </a:lnTo>
                    <a:lnTo>
                      <a:pt x="99" y="312"/>
                    </a:lnTo>
                    <a:lnTo>
                      <a:pt x="114" y="328"/>
                    </a:lnTo>
                    <a:lnTo>
                      <a:pt x="132" y="337"/>
                    </a:lnTo>
                    <a:lnTo>
                      <a:pt x="154" y="341"/>
                    </a:lnTo>
                    <a:lnTo>
                      <a:pt x="2227" y="341"/>
                    </a:lnTo>
                    <a:lnTo>
                      <a:pt x="2248" y="337"/>
                    </a:lnTo>
                    <a:lnTo>
                      <a:pt x="2268" y="328"/>
                    </a:lnTo>
                    <a:lnTo>
                      <a:pt x="2282" y="312"/>
                    </a:lnTo>
                    <a:lnTo>
                      <a:pt x="2293" y="294"/>
                    </a:lnTo>
                    <a:lnTo>
                      <a:pt x="2295" y="271"/>
                    </a:lnTo>
                    <a:lnTo>
                      <a:pt x="2295" y="0"/>
                    </a:lnTo>
                    <a:close/>
                  </a:path>
                </a:pathLst>
              </a:custGeom>
              <a:solidFill>
                <a:srgbClr val="2D363F"/>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38" name="Freeform 22"/>
              <p:cNvSpPr>
                <a:spLocks/>
              </p:cNvSpPr>
              <p:nvPr/>
            </p:nvSpPr>
            <p:spPr bwMode="auto">
              <a:xfrm>
                <a:off x="3831318" y="2918283"/>
                <a:ext cx="887199" cy="124401"/>
              </a:xfrm>
              <a:custGeom>
                <a:avLst/>
                <a:gdLst>
                  <a:gd name="T0" fmla="*/ 106 w 2382"/>
                  <a:gd name="T1" fmla="*/ 0 h 334"/>
                  <a:gd name="T2" fmla="*/ 2275 w 2382"/>
                  <a:gd name="T3" fmla="*/ 0 h 334"/>
                  <a:gd name="T4" fmla="*/ 2304 w 2382"/>
                  <a:gd name="T5" fmla="*/ 4 h 334"/>
                  <a:gd name="T6" fmla="*/ 2329 w 2382"/>
                  <a:gd name="T7" fmla="*/ 15 h 334"/>
                  <a:gd name="T8" fmla="*/ 2351 w 2382"/>
                  <a:gd name="T9" fmla="*/ 30 h 334"/>
                  <a:gd name="T10" fmla="*/ 2367 w 2382"/>
                  <a:gd name="T11" fmla="*/ 53 h 334"/>
                  <a:gd name="T12" fmla="*/ 2378 w 2382"/>
                  <a:gd name="T13" fmla="*/ 78 h 334"/>
                  <a:gd name="T14" fmla="*/ 2382 w 2382"/>
                  <a:gd name="T15" fmla="*/ 106 h 334"/>
                  <a:gd name="T16" fmla="*/ 2382 w 2382"/>
                  <a:gd name="T17" fmla="*/ 282 h 334"/>
                  <a:gd name="T18" fmla="*/ 2295 w 2382"/>
                  <a:gd name="T19" fmla="*/ 334 h 334"/>
                  <a:gd name="T20" fmla="*/ 2295 w 2382"/>
                  <a:gd name="T21" fmla="*/ 160 h 334"/>
                  <a:gd name="T22" fmla="*/ 2293 w 2382"/>
                  <a:gd name="T23" fmla="*/ 139 h 334"/>
                  <a:gd name="T24" fmla="*/ 2282 w 2382"/>
                  <a:gd name="T25" fmla="*/ 119 h 334"/>
                  <a:gd name="T26" fmla="*/ 2268 w 2382"/>
                  <a:gd name="T27" fmla="*/ 105 h 334"/>
                  <a:gd name="T28" fmla="*/ 2248 w 2382"/>
                  <a:gd name="T29" fmla="*/ 95 h 334"/>
                  <a:gd name="T30" fmla="*/ 2227 w 2382"/>
                  <a:gd name="T31" fmla="*/ 92 h 334"/>
                  <a:gd name="T32" fmla="*/ 154 w 2382"/>
                  <a:gd name="T33" fmla="*/ 92 h 334"/>
                  <a:gd name="T34" fmla="*/ 132 w 2382"/>
                  <a:gd name="T35" fmla="*/ 95 h 334"/>
                  <a:gd name="T36" fmla="*/ 114 w 2382"/>
                  <a:gd name="T37" fmla="*/ 105 h 334"/>
                  <a:gd name="T38" fmla="*/ 99 w 2382"/>
                  <a:gd name="T39" fmla="*/ 119 h 334"/>
                  <a:gd name="T40" fmla="*/ 89 w 2382"/>
                  <a:gd name="T41" fmla="*/ 139 h 334"/>
                  <a:gd name="T42" fmla="*/ 85 w 2382"/>
                  <a:gd name="T43" fmla="*/ 160 h 334"/>
                  <a:gd name="T44" fmla="*/ 85 w 2382"/>
                  <a:gd name="T45" fmla="*/ 299 h 334"/>
                  <a:gd name="T46" fmla="*/ 0 w 2382"/>
                  <a:gd name="T47" fmla="*/ 243 h 334"/>
                  <a:gd name="T48" fmla="*/ 0 w 2382"/>
                  <a:gd name="T49" fmla="*/ 106 h 334"/>
                  <a:gd name="T50" fmla="*/ 2 w 2382"/>
                  <a:gd name="T51" fmla="*/ 78 h 334"/>
                  <a:gd name="T52" fmla="*/ 14 w 2382"/>
                  <a:gd name="T53" fmla="*/ 53 h 334"/>
                  <a:gd name="T54" fmla="*/ 30 w 2382"/>
                  <a:gd name="T55" fmla="*/ 30 h 334"/>
                  <a:gd name="T56" fmla="*/ 52 w 2382"/>
                  <a:gd name="T57" fmla="*/ 15 h 334"/>
                  <a:gd name="T58" fmla="*/ 77 w 2382"/>
                  <a:gd name="T59" fmla="*/ 4 h 334"/>
                  <a:gd name="T60" fmla="*/ 106 w 2382"/>
                  <a:gd name="T61"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82" h="334">
                    <a:moveTo>
                      <a:pt x="106" y="0"/>
                    </a:moveTo>
                    <a:lnTo>
                      <a:pt x="2275" y="0"/>
                    </a:lnTo>
                    <a:lnTo>
                      <a:pt x="2304" y="4"/>
                    </a:lnTo>
                    <a:lnTo>
                      <a:pt x="2329" y="15"/>
                    </a:lnTo>
                    <a:lnTo>
                      <a:pt x="2351" y="30"/>
                    </a:lnTo>
                    <a:lnTo>
                      <a:pt x="2367" y="53"/>
                    </a:lnTo>
                    <a:lnTo>
                      <a:pt x="2378" y="78"/>
                    </a:lnTo>
                    <a:lnTo>
                      <a:pt x="2382" y="106"/>
                    </a:lnTo>
                    <a:lnTo>
                      <a:pt x="2382" y="282"/>
                    </a:lnTo>
                    <a:lnTo>
                      <a:pt x="2295" y="334"/>
                    </a:lnTo>
                    <a:lnTo>
                      <a:pt x="2295" y="160"/>
                    </a:lnTo>
                    <a:lnTo>
                      <a:pt x="2293" y="139"/>
                    </a:lnTo>
                    <a:lnTo>
                      <a:pt x="2282" y="119"/>
                    </a:lnTo>
                    <a:lnTo>
                      <a:pt x="2268" y="105"/>
                    </a:lnTo>
                    <a:lnTo>
                      <a:pt x="2248" y="95"/>
                    </a:lnTo>
                    <a:lnTo>
                      <a:pt x="2227" y="92"/>
                    </a:lnTo>
                    <a:lnTo>
                      <a:pt x="154" y="92"/>
                    </a:lnTo>
                    <a:lnTo>
                      <a:pt x="132" y="95"/>
                    </a:lnTo>
                    <a:lnTo>
                      <a:pt x="114" y="105"/>
                    </a:lnTo>
                    <a:lnTo>
                      <a:pt x="99" y="119"/>
                    </a:lnTo>
                    <a:lnTo>
                      <a:pt x="89" y="139"/>
                    </a:lnTo>
                    <a:lnTo>
                      <a:pt x="85" y="160"/>
                    </a:lnTo>
                    <a:lnTo>
                      <a:pt x="85" y="299"/>
                    </a:lnTo>
                    <a:lnTo>
                      <a:pt x="0" y="243"/>
                    </a:lnTo>
                    <a:lnTo>
                      <a:pt x="0" y="106"/>
                    </a:lnTo>
                    <a:lnTo>
                      <a:pt x="2" y="78"/>
                    </a:lnTo>
                    <a:lnTo>
                      <a:pt x="14" y="53"/>
                    </a:lnTo>
                    <a:lnTo>
                      <a:pt x="30" y="30"/>
                    </a:lnTo>
                    <a:lnTo>
                      <a:pt x="52" y="15"/>
                    </a:lnTo>
                    <a:lnTo>
                      <a:pt x="77" y="4"/>
                    </a:lnTo>
                    <a:lnTo>
                      <a:pt x="106" y="0"/>
                    </a:lnTo>
                    <a:close/>
                  </a:path>
                </a:pathLst>
              </a:custGeom>
              <a:solidFill>
                <a:srgbClr val="2D363F"/>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grpSp>
        <p:sp>
          <p:nvSpPr>
            <p:cNvPr id="33" name="Content Placeholder 2"/>
            <p:cNvSpPr txBox="1">
              <a:spLocks/>
            </p:cNvSpPr>
            <p:nvPr/>
          </p:nvSpPr>
          <p:spPr>
            <a:xfrm>
              <a:off x="7772902" y="4364706"/>
              <a:ext cx="1091753" cy="704902"/>
            </a:xfrm>
            <a:prstGeom prst="rect">
              <a:avLst/>
            </a:prstGeom>
          </p:spPr>
          <p:txBody>
            <a:bodyPr lIns="0" tIns="0" rIns="0" bIns="0">
              <a:spAutoFit/>
            </a:bodyPr>
            <a:lstStyle>
              <a:lvl1pPr marL="0" indent="0" algn="l" defTabSz="914400" rtl="0" eaLnBrk="1" latinLnBrk="0" hangingPunct="1">
                <a:lnSpc>
                  <a:spcPct val="100000"/>
                </a:lnSpc>
                <a:spcBef>
                  <a:spcPts val="300"/>
                </a:spcBef>
                <a:buClr>
                  <a:srgbClr val="E47911"/>
                </a:buClr>
                <a:buSzPct val="60000"/>
                <a:buFontTx/>
                <a:buNone/>
                <a:defRPr sz="1400" b="0" kern="1200">
                  <a:solidFill>
                    <a:srgbClr val="E47911"/>
                  </a:solidFill>
                  <a:latin typeface="Arial" pitchFamily="34" charset="0"/>
                  <a:ea typeface="+mn-ea"/>
                  <a:cs typeface="Arial" pitchFamily="34" charset="0"/>
                </a:defRPr>
              </a:lvl1pPr>
              <a:lvl2pPr marL="282575" indent="-107950" algn="l" defTabSz="914400" rtl="0" eaLnBrk="1" latinLnBrk="0" hangingPunct="1">
                <a:lnSpc>
                  <a:spcPct val="100000"/>
                </a:lnSpc>
                <a:spcBef>
                  <a:spcPts val="300"/>
                </a:spcBef>
                <a:buClr>
                  <a:srgbClr val="E47911"/>
                </a:buClr>
                <a:buSzPct val="60000"/>
                <a:buFont typeface="Wingdings" pitchFamily="2" charset="2"/>
                <a:buChar char="§"/>
                <a:defRPr sz="1800" kern="1200">
                  <a:solidFill>
                    <a:schemeClr val="tx1"/>
                  </a:solidFill>
                  <a:latin typeface="Arial" pitchFamily="34" charset="0"/>
                  <a:ea typeface="+mn-ea"/>
                  <a:cs typeface="Arial" pitchFamily="34" charset="0"/>
                </a:defRPr>
              </a:lvl2pPr>
              <a:lvl3pPr marL="398463" indent="-115888" algn="l" defTabSz="914400" rtl="0" eaLnBrk="1" latinLnBrk="0" hangingPunct="1">
                <a:lnSpc>
                  <a:spcPct val="100000"/>
                </a:lnSpc>
                <a:spcBef>
                  <a:spcPts val="300"/>
                </a:spcBef>
                <a:buClr>
                  <a:srgbClr val="E47911"/>
                </a:buClr>
                <a:buSzPct val="60000"/>
                <a:buFont typeface="Wingdings" pitchFamily="2" charset="2"/>
                <a:buChar char="§"/>
                <a:tabLst/>
                <a:defRPr sz="1800" kern="1200">
                  <a:solidFill>
                    <a:schemeClr val="tx1"/>
                  </a:solidFill>
                  <a:latin typeface="Arial" pitchFamily="34" charset="0"/>
                  <a:ea typeface="+mn-ea"/>
                  <a:cs typeface="Arial" pitchFamily="34" charset="0"/>
                </a:defRPr>
              </a:lvl3pPr>
              <a:lvl4pPr marL="515938" indent="-117475" algn="l" defTabSz="914400" rtl="0" eaLnBrk="1" latinLnBrk="0" hangingPunct="1">
                <a:lnSpc>
                  <a:spcPct val="100000"/>
                </a:lnSpc>
                <a:spcBef>
                  <a:spcPts val="300"/>
                </a:spcBef>
                <a:buClr>
                  <a:srgbClr val="E47911"/>
                </a:buClr>
                <a:buSzPct val="60000"/>
                <a:buFont typeface="Wingdings" pitchFamily="2" charset="2"/>
                <a:buChar char="§"/>
                <a:defRPr sz="1800" kern="1200">
                  <a:solidFill>
                    <a:schemeClr val="tx1"/>
                  </a:solidFill>
                  <a:latin typeface="Arial" pitchFamily="34" charset="0"/>
                  <a:ea typeface="+mn-ea"/>
                  <a:cs typeface="Arial" pitchFamily="34" charset="0"/>
                </a:defRPr>
              </a:lvl4pPr>
              <a:lvl5pPr marL="688975" indent="-173038" algn="l" defTabSz="914400" rtl="0" eaLnBrk="1" latinLnBrk="0" hangingPunct="1">
                <a:lnSpc>
                  <a:spcPct val="100000"/>
                </a:lnSpc>
                <a:spcBef>
                  <a:spcPts val="300"/>
                </a:spcBef>
                <a:buClr>
                  <a:srgbClr val="E47911"/>
                </a:buClr>
                <a:buSzPct val="60000"/>
                <a:buFont typeface="Wingdings" pitchFamily="2" charset="2"/>
                <a:buChar char="§"/>
                <a:tabLst/>
                <a:defRPr sz="18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defRPr/>
              </a:pPr>
              <a:r>
                <a:rPr lang="tr-TR" sz="2040" dirty="0">
                  <a:solidFill>
                    <a:srgbClr val="2D363F"/>
                  </a:solidFill>
                </a:rPr>
                <a:t>Ürün Çeşitliliği</a:t>
              </a:r>
              <a:endParaRPr lang="en-US" sz="2040" dirty="0">
                <a:solidFill>
                  <a:srgbClr val="2D363F"/>
                </a:solidFill>
              </a:endParaRPr>
            </a:p>
          </p:txBody>
        </p:sp>
      </p:grpSp>
      <p:grpSp>
        <p:nvGrpSpPr>
          <p:cNvPr id="39" name="Group 38"/>
          <p:cNvGrpSpPr/>
          <p:nvPr/>
        </p:nvGrpSpPr>
        <p:grpSpPr>
          <a:xfrm>
            <a:off x="9295930" y="4968869"/>
            <a:ext cx="2271277" cy="673342"/>
            <a:chOff x="9887884" y="4325289"/>
            <a:chExt cx="1984900" cy="632832"/>
          </a:xfrm>
        </p:grpSpPr>
        <p:grpSp>
          <p:nvGrpSpPr>
            <p:cNvPr id="40" name="Group 39"/>
            <p:cNvGrpSpPr>
              <a:grpSpLocks noChangeAspect="1"/>
            </p:cNvGrpSpPr>
            <p:nvPr/>
          </p:nvGrpSpPr>
          <p:grpSpPr>
            <a:xfrm>
              <a:off x="9887884" y="4325289"/>
              <a:ext cx="632833" cy="632832"/>
              <a:chOff x="10195560" y="1588"/>
              <a:chExt cx="6856413" cy="6856413"/>
            </a:xfrm>
          </p:grpSpPr>
          <p:sp>
            <p:nvSpPr>
              <p:cNvPr id="42" name="Freeform 6"/>
              <p:cNvSpPr>
                <a:spLocks/>
              </p:cNvSpPr>
              <p:nvPr/>
            </p:nvSpPr>
            <p:spPr bwMode="auto">
              <a:xfrm>
                <a:off x="10195560" y="1588"/>
                <a:ext cx="6856413" cy="6856413"/>
              </a:xfrm>
              <a:custGeom>
                <a:avLst/>
                <a:gdLst>
                  <a:gd name="T0" fmla="*/ 2278 w 4319"/>
                  <a:gd name="T1" fmla="*/ 4 h 4319"/>
                  <a:gd name="T2" fmla="*/ 2513 w 4319"/>
                  <a:gd name="T3" fmla="*/ 30 h 4319"/>
                  <a:gd name="T4" fmla="*/ 2745 w 4319"/>
                  <a:gd name="T5" fmla="*/ 81 h 4319"/>
                  <a:gd name="T6" fmla="*/ 2972 w 4319"/>
                  <a:gd name="T7" fmla="*/ 159 h 4319"/>
                  <a:gd name="T8" fmla="*/ 3190 w 4319"/>
                  <a:gd name="T9" fmla="*/ 262 h 4319"/>
                  <a:gd name="T10" fmla="*/ 3398 w 4319"/>
                  <a:gd name="T11" fmla="*/ 392 h 4319"/>
                  <a:gd name="T12" fmla="*/ 3593 w 4319"/>
                  <a:gd name="T13" fmla="*/ 546 h 4319"/>
                  <a:gd name="T14" fmla="*/ 3773 w 4319"/>
                  <a:gd name="T15" fmla="*/ 726 h 4319"/>
                  <a:gd name="T16" fmla="*/ 3927 w 4319"/>
                  <a:gd name="T17" fmla="*/ 921 h 4319"/>
                  <a:gd name="T18" fmla="*/ 4057 w 4319"/>
                  <a:gd name="T19" fmla="*/ 1129 h 4319"/>
                  <a:gd name="T20" fmla="*/ 4160 w 4319"/>
                  <a:gd name="T21" fmla="*/ 1347 h 4319"/>
                  <a:gd name="T22" fmla="*/ 4238 w 4319"/>
                  <a:gd name="T23" fmla="*/ 1574 h 4319"/>
                  <a:gd name="T24" fmla="*/ 4289 w 4319"/>
                  <a:gd name="T25" fmla="*/ 1806 h 4319"/>
                  <a:gd name="T26" fmla="*/ 4315 w 4319"/>
                  <a:gd name="T27" fmla="*/ 2041 h 4319"/>
                  <a:gd name="T28" fmla="*/ 4319 w 4319"/>
                  <a:gd name="T29" fmla="*/ 2160 h 4319"/>
                  <a:gd name="T30" fmla="*/ 4306 w 4319"/>
                  <a:gd name="T31" fmla="*/ 2396 h 4319"/>
                  <a:gd name="T32" fmla="*/ 4266 w 4319"/>
                  <a:gd name="T33" fmla="*/ 2630 h 4319"/>
                  <a:gd name="T34" fmla="*/ 4202 w 4319"/>
                  <a:gd name="T35" fmla="*/ 2859 h 4319"/>
                  <a:gd name="T36" fmla="*/ 4112 w 4319"/>
                  <a:gd name="T37" fmla="*/ 3083 h 4319"/>
                  <a:gd name="T38" fmla="*/ 3995 w 4319"/>
                  <a:gd name="T39" fmla="*/ 3297 h 4319"/>
                  <a:gd name="T40" fmla="*/ 3854 w 4319"/>
                  <a:gd name="T41" fmla="*/ 3498 h 4319"/>
                  <a:gd name="T42" fmla="*/ 3686 w 4319"/>
                  <a:gd name="T43" fmla="*/ 3687 h 4319"/>
                  <a:gd name="T44" fmla="*/ 3498 w 4319"/>
                  <a:gd name="T45" fmla="*/ 3854 h 4319"/>
                  <a:gd name="T46" fmla="*/ 3295 w 4319"/>
                  <a:gd name="T47" fmla="*/ 3997 h 4319"/>
                  <a:gd name="T48" fmla="*/ 3082 w 4319"/>
                  <a:gd name="T49" fmla="*/ 4112 h 4319"/>
                  <a:gd name="T50" fmla="*/ 2859 w 4319"/>
                  <a:gd name="T51" fmla="*/ 4202 h 4319"/>
                  <a:gd name="T52" fmla="*/ 2630 w 4319"/>
                  <a:gd name="T53" fmla="*/ 4268 h 4319"/>
                  <a:gd name="T54" fmla="*/ 2396 w 4319"/>
                  <a:gd name="T55" fmla="*/ 4306 h 4319"/>
                  <a:gd name="T56" fmla="*/ 2159 w 4319"/>
                  <a:gd name="T57" fmla="*/ 4319 h 4319"/>
                  <a:gd name="T58" fmla="*/ 2041 w 4319"/>
                  <a:gd name="T59" fmla="*/ 4316 h 4319"/>
                  <a:gd name="T60" fmla="*/ 1805 w 4319"/>
                  <a:gd name="T61" fmla="*/ 4290 h 4319"/>
                  <a:gd name="T62" fmla="*/ 1574 w 4319"/>
                  <a:gd name="T63" fmla="*/ 4238 h 4319"/>
                  <a:gd name="T64" fmla="*/ 1347 w 4319"/>
                  <a:gd name="T65" fmla="*/ 4161 h 4319"/>
                  <a:gd name="T66" fmla="*/ 1128 w 4319"/>
                  <a:gd name="T67" fmla="*/ 4057 h 4319"/>
                  <a:gd name="T68" fmla="*/ 920 w 4319"/>
                  <a:gd name="T69" fmla="*/ 3929 h 4319"/>
                  <a:gd name="T70" fmla="*/ 725 w 4319"/>
                  <a:gd name="T71" fmla="*/ 3773 h 4319"/>
                  <a:gd name="T72" fmla="*/ 546 w 4319"/>
                  <a:gd name="T73" fmla="*/ 3594 h 4319"/>
                  <a:gd name="T74" fmla="*/ 390 w 4319"/>
                  <a:gd name="T75" fmla="*/ 3399 h 4319"/>
                  <a:gd name="T76" fmla="*/ 262 w 4319"/>
                  <a:gd name="T77" fmla="*/ 3191 h 4319"/>
                  <a:gd name="T78" fmla="*/ 158 w 4319"/>
                  <a:gd name="T79" fmla="*/ 2972 h 4319"/>
                  <a:gd name="T80" fmla="*/ 81 w 4319"/>
                  <a:gd name="T81" fmla="*/ 2745 h 4319"/>
                  <a:gd name="T82" fmla="*/ 29 w 4319"/>
                  <a:gd name="T83" fmla="*/ 2514 h 4319"/>
                  <a:gd name="T84" fmla="*/ 3 w 4319"/>
                  <a:gd name="T85" fmla="*/ 2278 h 4319"/>
                  <a:gd name="T86" fmla="*/ 0 w 4319"/>
                  <a:gd name="T87" fmla="*/ 2160 h 4319"/>
                  <a:gd name="T88" fmla="*/ 13 w 4319"/>
                  <a:gd name="T89" fmla="*/ 1923 h 4319"/>
                  <a:gd name="T90" fmla="*/ 51 w 4319"/>
                  <a:gd name="T91" fmla="*/ 1689 h 4319"/>
                  <a:gd name="T92" fmla="*/ 117 w 4319"/>
                  <a:gd name="T93" fmla="*/ 1460 h 4319"/>
                  <a:gd name="T94" fmla="*/ 207 w 4319"/>
                  <a:gd name="T95" fmla="*/ 1237 h 4319"/>
                  <a:gd name="T96" fmla="*/ 322 w 4319"/>
                  <a:gd name="T97" fmla="*/ 1024 h 4319"/>
                  <a:gd name="T98" fmla="*/ 465 w 4319"/>
                  <a:gd name="T99" fmla="*/ 821 h 4319"/>
                  <a:gd name="T100" fmla="*/ 632 w 4319"/>
                  <a:gd name="T101" fmla="*/ 633 h 4319"/>
                  <a:gd name="T102" fmla="*/ 821 w 4319"/>
                  <a:gd name="T103" fmla="*/ 465 h 4319"/>
                  <a:gd name="T104" fmla="*/ 1022 w 4319"/>
                  <a:gd name="T105" fmla="*/ 324 h 4319"/>
                  <a:gd name="T106" fmla="*/ 1236 w 4319"/>
                  <a:gd name="T107" fmla="*/ 207 h 4319"/>
                  <a:gd name="T108" fmla="*/ 1460 w 4319"/>
                  <a:gd name="T109" fmla="*/ 117 h 4319"/>
                  <a:gd name="T110" fmla="*/ 1689 w 4319"/>
                  <a:gd name="T111" fmla="*/ 53 h 4319"/>
                  <a:gd name="T112" fmla="*/ 1923 w 4319"/>
                  <a:gd name="T113" fmla="*/ 13 h 4319"/>
                  <a:gd name="T114" fmla="*/ 2159 w 4319"/>
                  <a:gd name="T115" fmla="*/ 0 h 4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19" h="4319">
                    <a:moveTo>
                      <a:pt x="2159" y="0"/>
                    </a:moveTo>
                    <a:lnTo>
                      <a:pt x="2278" y="4"/>
                    </a:lnTo>
                    <a:lnTo>
                      <a:pt x="2396" y="13"/>
                    </a:lnTo>
                    <a:lnTo>
                      <a:pt x="2513" y="30"/>
                    </a:lnTo>
                    <a:lnTo>
                      <a:pt x="2630" y="53"/>
                    </a:lnTo>
                    <a:lnTo>
                      <a:pt x="2745" y="81"/>
                    </a:lnTo>
                    <a:lnTo>
                      <a:pt x="2859" y="117"/>
                    </a:lnTo>
                    <a:lnTo>
                      <a:pt x="2972" y="159"/>
                    </a:lnTo>
                    <a:lnTo>
                      <a:pt x="3082" y="207"/>
                    </a:lnTo>
                    <a:lnTo>
                      <a:pt x="3190" y="262"/>
                    </a:lnTo>
                    <a:lnTo>
                      <a:pt x="3295" y="324"/>
                    </a:lnTo>
                    <a:lnTo>
                      <a:pt x="3398" y="392"/>
                    </a:lnTo>
                    <a:lnTo>
                      <a:pt x="3498" y="465"/>
                    </a:lnTo>
                    <a:lnTo>
                      <a:pt x="3593" y="546"/>
                    </a:lnTo>
                    <a:lnTo>
                      <a:pt x="3686" y="633"/>
                    </a:lnTo>
                    <a:lnTo>
                      <a:pt x="3773" y="726"/>
                    </a:lnTo>
                    <a:lnTo>
                      <a:pt x="3854" y="821"/>
                    </a:lnTo>
                    <a:lnTo>
                      <a:pt x="3927" y="921"/>
                    </a:lnTo>
                    <a:lnTo>
                      <a:pt x="3995" y="1024"/>
                    </a:lnTo>
                    <a:lnTo>
                      <a:pt x="4057" y="1129"/>
                    </a:lnTo>
                    <a:lnTo>
                      <a:pt x="4112" y="1237"/>
                    </a:lnTo>
                    <a:lnTo>
                      <a:pt x="4160" y="1347"/>
                    </a:lnTo>
                    <a:lnTo>
                      <a:pt x="4202" y="1460"/>
                    </a:lnTo>
                    <a:lnTo>
                      <a:pt x="4238" y="1574"/>
                    </a:lnTo>
                    <a:lnTo>
                      <a:pt x="4266" y="1689"/>
                    </a:lnTo>
                    <a:lnTo>
                      <a:pt x="4289" y="1806"/>
                    </a:lnTo>
                    <a:lnTo>
                      <a:pt x="4306" y="1923"/>
                    </a:lnTo>
                    <a:lnTo>
                      <a:pt x="4315" y="2041"/>
                    </a:lnTo>
                    <a:lnTo>
                      <a:pt x="4319" y="2160"/>
                    </a:lnTo>
                    <a:lnTo>
                      <a:pt x="4319" y="2160"/>
                    </a:lnTo>
                    <a:lnTo>
                      <a:pt x="4315" y="2278"/>
                    </a:lnTo>
                    <a:lnTo>
                      <a:pt x="4306" y="2396"/>
                    </a:lnTo>
                    <a:lnTo>
                      <a:pt x="4289" y="2514"/>
                    </a:lnTo>
                    <a:lnTo>
                      <a:pt x="4266" y="2630"/>
                    </a:lnTo>
                    <a:lnTo>
                      <a:pt x="4238" y="2745"/>
                    </a:lnTo>
                    <a:lnTo>
                      <a:pt x="4202" y="2859"/>
                    </a:lnTo>
                    <a:lnTo>
                      <a:pt x="4160" y="2972"/>
                    </a:lnTo>
                    <a:lnTo>
                      <a:pt x="4112" y="3083"/>
                    </a:lnTo>
                    <a:lnTo>
                      <a:pt x="4057" y="3191"/>
                    </a:lnTo>
                    <a:lnTo>
                      <a:pt x="3995" y="3297"/>
                    </a:lnTo>
                    <a:lnTo>
                      <a:pt x="3927" y="3399"/>
                    </a:lnTo>
                    <a:lnTo>
                      <a:pt x="3854" y="3498"/>
                    </a:lnTo>
                    <a:lnTo>
                      <a:pt x="3773" y="3594"/>
                    </a:lnTo>
                    <a:lnTo>
                      <a:pt x="3686" y="3687"/>
                    </a:lnTo>
                    <a:lnTo>
                      <a:pt x="3593" y="3773"/>
                    </a:lnTo>
                    <a:lnTo>
                      <a:pt x="3498" y="3854"/>
                    </a:lnTo>
                    <a:lnTo>
                      <a:pt x="3398" y="3929"/>
                    </a:lnTo>
                    <a:lnTo>
                      <a:pt x="3295" y="3997"/>
                    </a:lnTo>
                    <a:lnTo>
                      <a:pt x="3190" y="4057"/>
                    </a:lnTo>
                    <a:lnTo>
                      <a:pt x="3082" y="4112"/>
                    </a:lnTo>
                    <a:lnTo>
                      <a:pt x="2972" y="4161"/>
                    </a:lnTo>
                    <a:lnTo>
                      <a:pt x="2859" y="4202"/>
                    </a:lnTo>
                    <a:lnTo>
                      <a:pt x="2745" y="4238"/>
                    </a:lnTo>
                    <a:lnTo>
                      <a:pt x="2630" y="4268"/>
                    </a:lnTo>
                    <a:lnTo>
                      <a:pt x="2513" y="4290"/>
                    </a:lnTo>
                    <a:lnTo>
                      <a:pt x="2396" y="4306"/>
                    </a:lnTo>
                    <a:lnTo>
                      <a:pt x="2278" y="4316"/>
                    </a:lnTo>
                    <a:lnTo>
                      <a:pt x="2159" y="4319"/>
                    </a:lnTo>
                    <a:lnTo>
                      <a:pt x="2159" y="4319"/>
                    </a:lnTo>
                    <a:lnTo>
                      <a:pt x="2041" y="4316"/>
                    </a:lnTo>
                    <a:lnTo>
                      <a:pt x="1923" y="4306"/>
                    </a:lnTo>
                    <a:lnTo>
                      <a:pt x="1805" y="4290"/>
                    </a:lnTo>
                    <a:lnTo>
                      <a:pt x="1689" y="4268"/>
                    </a:lnTo>
                    <a:lnTo>
                      <a:pt x="1574" y="4238"/>
                    </a:lnTo>
                    <a:lnTo>
                      <a:pt x="1460" y="4202"/>
                    </a:lnTo>
                    <a:lnTo>
                      <a:pt x="1347" y="4161"/>
                    </a:lnTo>
                    <a:lnTo>
                      <a:pt x="1236" y="4112"/>
                    </a:lnTo>
                    <a:lnTo>
                      <a:pt x="1128" y="4057"/>
                    </a:lnTo>
                    <a:lnTo>
                      <a:pt x="1022" y="3997"/>
                    </a:lnTo>
                    <a:lnTo>
                      <a:pt x="920" y="3929"/>
                    </a:lnTo>
                    <a:lnTo>
                      <a:pt x="821" y="3854"/>
                    </a:lnTo>
                    <a:lnTo>
                      <a:pt x="725" y="3773"/>
                    </a:lnTo>
                    <a:lnTo>
                      <a:pt x="632" y="3687"/>
                    </a:lnTo>
                    <a:lnTo>
                      <a:pt x="546" y="3594"/>
                    </a:lnTo>
                    <a:lnTo>
                      <a:pt x="465" y="3498"/>
                    </a:lnTo>
                    <a:lnTo>
                      <a:pt x="390" y="3399"/>
                    </a:lnTo>
                    <a:lnTo>
                      <a:pt x="322" y="3297"/>
                    </a:lnTo>
                    <a:lnTo>
                      <a:pt x="262" y="3191"/>
                    </a:lnTo>
                    <a:lnTo>
                      <a:pt x="207" y="3083"/>
                    </a:lnTo>
                    <a:lnTo>
                      <a:pt x="158" y="2972"/>
                    </a:lnTo>
                    <a:lnTo>
                      <a:pt x="117" y="2861"/>
                    </a:lnTo>
                    <a:lnTo>
                      <a:pt x="81" y="2745"/>
                    </a:lnTo>
                    <a:lnTo>
                      <a:pt x="51" y="2630"/>
                    </a:lnTo>
                    <a:lnTo>
                      <a:pt x="29" y="2514"/>
                    </a:lnTo>
                    <a:lnTo>
                      <a:pt x="13" y="2396"/>
                    </a:lnTo>
                    <a:lnTo>
                      <a:pt x="3" y="2278"/>
                    </a:lnTo>
                    <a:lnTo>
                      <a:pt x="0" y="2160"/>
                    </a:lnTo>
                    <a:lnTo>
                      <a:pt x="0" y="2160"/>
                    </a:lnTo>
                    <a:lnTo>
                      <a:pt x="3" y="2041"/>
                    </a:lnTo>
                    <a:lnTo>
                      <a:pt x="13" y="1923"/>
                    </a:lnTo>
                    <a:lnTo>
                      <a:pt x="29" y="1806"/>
                    </a:lnTo>
                    <a:lnTo>
                      <a:pt x="51" y="1689"/>
                    </a:lnTo>
                    <a:lnTo>
                      <a:pt x="81" y="1574"/>
                    </a:lnTo>
                    <a:lnTo>
                      <a:pt x="117" y="1460"/>
                    </a:lnTo>
                    <a:lnTo>
                      <a:pt x="158" y="1347"/>
                    </a:lnTo>
                    <a:lnTo>
                      <a:pt x="207" y="1237"/>
                    </a:lnTo>
                    <a:lnTo>
                      <a:pt x="262" y="1129"/>
                    </a:lnTo>
                    <a:lnTo>
                      <a:pt x="322" y="1024"/>
                    </a:lnTo>
                    <a:lnTo>
                      <a:pt x="390" y="921"/>
                    </a:lnTo>
                    <a:lnTo>
                      <a:pt x="465" y="821"/>
                    </a:lnTo>
                    <a:lnTo>
                      <a:pt x="546" y="726"/>
                    </a:lnTo>
                    <a:lnTo>
                      <a:pt x="632" y="633"/>
                    </a:lnTo>
                    <a:lnTo>
                      <a:pt x="725" y="546"/>
                    </a:lnTo>
                    <a:lnTo>
                      <a:pt x="821" y="465"/>
                    </a:lnTo>
                    <a:lnTo>
                      <a:pt x="920" y="392"/>
                    </a:lnTo>
                    <a:lnTo>
                      <a:pt x="1022" y="324"/>
                    </a:lnTo>
                    <a:lnTo>
                      <a:pt x="1128" y="262"/>
                    </a:lnTo>
                    <a:lnTo>
                      <a:pt x="1236" y="207"/>
                    </a:lnTo>
                    <a:lnTo>
                      <a:pt x="1347" y="159"/>
                    </a:lnTo>
                    <a:lnTo>
                      <a:pt x="1460" y="117"/>
                    </a:lnTo>
                    <a:lnTo>
                      <a:pt x="1574" y="81"/>
                    </a:lnTo>
                    <a:lnTo>
                      <a:pt x="1689" y="53"/>
                    </a:lnTo>
                    <a:lnTo>
                      <a:pt x="1805" y="30"/>
                    </a:lnTo>
                    <a:lnTo>
                      <a:pt x="1923" y="13"/>
                    </a:lnTo>
                    <a:lnTo>
                      <a:pt x="2041" y="4"/>
                    </a:lnTo>
                    <a:lnTo>
                      <a:pt x="2159" y="0"/>
                    </a:lnTo>
                    <a:close/>
                  </a:path>
                </a:pathLst>
              </a:custGeom>
              <a:solidFill>
                <a:srgbClr val="FF99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grpSp>
            <p:nvGrpSpPr>
              <p:cNvPr id="43" name="Group 42"/>
              <p:cNvGrpSpPr/>
              <p:nvPr/>
            </p:nvGrpSpPr>
            <p:grpSpPr>
              <a:xfrm>
                <a:off x="11168698" y="974723"/>
                <a:ext cx="4910138" cy="4910139"/>
                <a:chOff x="11168698" y="974723"/>
                <a:chExt cx="4910138" cy="4910139"/>
              </a:xfrm>
            </p:grpSpPr>
            <p:sp>
              <p:nvSpPr>
                <p:cNvPr id="44" name="Freeform 7"/>
                <p:cNvSpPr>
                  <a:spLocks noEditPoints="1"/>
                </p:cNvSpPr>
                <p:nvPr/>
              </p:nvSpPr>
              <p:spPr bwMode="auto">
                <a:xfrm>
                  <a:off x="11168698" y="974723"/>
                  <a:ext cx="4910138" cy="4910139"/>
                </a:xfrm>
                <a:custGeom>
                  <a:avLst/>
                  <a:gdLst>
                    <a:gd name="T0" fmla="*/ 2816 w 3093"/>
                    <a:gd name="T1" fmla="*/ 2164 h 3093"/>
                    <a:gd name="T2" fmla="*/ 2545 w 3093"/>
                    <a:gd name="T3" fmla="*/ 2545 h 3093"/>
                    <a:gd name="T4" fmla="*/ 2293 w 3093"/>
                    <a:gd name="T5" fmla="*/ 2756 h 3093"/>
                    <a:gd name="T6" fmla="*/ 2322 w 3093"/>
                    <a:gd name="T7" fmla="*/ 2792 h 3093"/>
                    <a:gd name="T8" fmla="*/ 2467 w 3093"/>
                    <a:gd name="T9" fmla="*/ 2694 h 3093"/>
                    <a:gd name="T10" fmla="*/ 2774 w 3093"/>
                    <a:gd name="T11" fmla="*/ 2360 h 3093"/>
                    <a:gd name="T12" fmla="*/ 2910 w 3093"/>
                    <a:gd name="T13" fmla="*/ 2077 h 3093"/>
                    <a:gd name="T14" fmla="*/ 1451 w 3093"/>
                    <a:gd name="T15" fmla="*/ 245 h 3093"/>
                    <a:gd name="T16" fmla="*/ 1004 w 3093"/>
                    <a:gd name="T17" fmla="*/ 359 h 3093"/>
                    <a:gd name="T18" fmla="*/ 623 w 3093"/>
                    <a:gd name="T19" fmla="*/ 624 h 3093"/>
                    <a:gd name="T20" fmla="*/ 358 w 3093"/>
                    <a:gd name="T21" fmla="*/ 1005 h 3093"/>
                    <a:gd name="T22" fmla="*/ 244 w 3093"/>
                    <a:gd name="T23" fmla="*/ 1452 h 3093"/>
                    <a:gd name="T24" fmla="*/ 293 w 3093"/>
                    <a:gd name="T25" fmla="*/ 1916 h 3093"/>
                    <a:gd name="T26" fmla="*/ 500 w 3093"/>
                    <a:gd name="T27" fmla="*/ 2328 h 3093"/>
                    <a:gd name="T28" fmla="*/ 841 w 3093"/>
                    <a:gd name="T29" fmla="*/ 2647 h 3093"/>
                    <a:gd name="T30" fmla="*/ 1267 w 3093"/>
                    <a:gd name="T31" fmla="*/ 2822 h 3093"/>
                    <a:gd name="T32" fmla="*/ 1734 w 3093"/>
                    <a:gd name="T33" fmla="*/ 2839 h 3093"/>
                    <a:gd name="T34" fmla="*/ 2171 w 3093"/>
                    <a:gd name="T35" fmla="*/ 2694 h 3093"/>
                    <a:gd name="T36" fmla="*/ 2535 w 3093"/>
                    <a:gd name="T37" fmla="*/ 2398 h 3093"/>
                    <a:gd name="T38" fmla="*/ 2772 w 3093"/>
                    <a:gd name="T39" fmla="*/ 1995 h 3093"/>
                    <a:gd name="T40" fmla="*/ 2851 w 3093"/>
                    <a:gd name="T41" fmla="*/ 1547 h 3093"/>
                    <a:gd name="T42" fmla="*/ 2772 w 3093"/>
                    <a:gd name="T43" fmla="*/ 1098 h 3093"/>
                    <a:gd name="T44" fmla="*/ 2535 w 3093"/>
                    <a:gd name="T45" fmla="*/ 695 h 3093"/>
                    <a:gd name="T46" fmla="*/ 2171 w 3093"/>
                    <a:gd name="T47" fmla="*/ 401 h 3093"/>
                    <a:gd name="T48" fmla="*/ 1734 w 3093"/>
                    <a:gd name="T49" fmla="*/ 255 h 3093"/>
                    <a:gd name="T50" fmla="*/ 1158 w 3093"/>
                    <a:gd name="T51" fmla="*/ 127 h 3093"/>
                    <a:gd name="T52" fmla="*/ 728 w 3093"/>
                    <a:gd name="T53" fmla="*/ 325 h 3093"/>
                    <a:gd name="T54" fmla="*/ 375 w 3093"/>
                    <a:gd name="T55" fmla="*/ 656 h 3093"/>
                    <a:gd name="T56" fmla="*/ 148 w 3093"/>
                    <a:gd name="T57" fmla="*/ 1089 h 3093"/>
                    <a:gd name="T58" fmla="*/ 78 w 3093"/>
                    <a:gd name="T59" fmla="*/ 1490 h 3093"/>
                    <a:gd name="T60" fmla="*/ 117 w 3093"/>
                    <a:gd name="T61" fmla="*/ 1507 h 3093"/>
                    <a:gd name="T62" fmla="*/ 158 w 3093"/>
                    <a:gd name="T63" fmla="*/ 1291 h 3093"/>
                    <a:gd name="T64" fmla="*/ 319 w 3093"/>
                    <a:gd name="T65" fmla="*/ 851 h 3093"/>
                    <a:gd name="T66" fmla="*/ 616 w 3093"/>
                    <a:gd name="T67" fmla="*/ 486 h 3093"/>
                    <a:gd name="T68" fmla="*/ 1001 w 3093"/>
                    <a:gd name="T69" fmla="*/ 245 h 3093"/>
                    <a:gd name="T70" fmla="*/ 1283 w 3093"/>
                    <a:gd name="T71" fmla="*/ 152 h 3093"/>
                    <a:gd name="T72" fmla="*/ 1263 w 3093"/>
                    <a:gd name="T73" fmla="*/ 105 h 3093"/>
                    <a:gd name="T74" fmla="*/ 1940 w 3093"/>
                    <a:gd name="T75" fmla="*/ 51 h 3093"/>
                    <a:gd name="T76" fmla="*/ 2401 w 3093"/>
                    <a:gd name="T77" fmla="*/ 257 h 3093"/>
                    <a:gd name="T78" fmla="*/ 2776 w 3093"/>
                    <a:gd name="T79" fmla="*/ 609 h 3093"/>
                    <a:gd name="T80" fmla="*/ 3014 w 3093"/>
                    <a:gd name="T81" fmla="*/ 1059 h 3093"/>
                    <a:gd name="T82" fmla="*/ 3093 w 3093"/>
                    <a:gd name="T83" fmla="*/ 1547 h 3093"/>
                    <a:gd name="T84" fmla="*/ 3014 w 3093"/>
                    <a:gd name="T85" fmla="*/ 2036 h 3093"/>
                    <a:gd name="T86" fmla="*/ 2776 w 3093"/>
                    <a:gd name="T87" fmla="*/ 2485 h 3093"/>
                    <a:gd name="T88" fmla="*/ 2401 w 3093"/>
                    <a:gd name="T89" fmla="*/ 2837 h 3093"/>
                    <a:gd name="T90" fmla="*/ 1940 w 3093"/>
                    <a:gd name="T91" fmla="*/ 3044 h 3093"/>
                    <a:gd name="T92" fmla="*/ 1446 w 3093"/>
                    <a:gd name="T93" fmla="*/ 3091 h 3093"/>
                    <a:gd name="T94" fmla="*/ 964 w 3093"/>
                    <a:gd name="T95" fmla="*/ 2981 h 3093"/>
                    <a:gd name="T96" fmla="*/ 529 w 3093"/>
                    <a:gd name="T97" fmla="*/ 2711 h 3093"/>
                    <a:gd name="T98" fmla="*/ 203 w 3093"/>
                    <a:gd name="T99" fmla="*/ 2314 h 3093"/>
                    <a:gd name="T100" fmla="*/ 27 w 3093"/>
                    <a:gd name="T101" fmla="*/ 1843 h 3093"/>
                    <a:gd name="T102" fmla="*/ 11 w 3093"/>
                    <a:gd name="T103" fmla="*/ 1348 h 3093"/>
                    <a:gd name="T104" fmla="*/ 154 w 3093"/>
                    <a:gd name="T105" fmla="*/ 871 h 3093"/>
                    <a:gd name="T106" fmla="*/ 453 w 3093"/>
                    <a:gd name="T107" fmla="*/ 453 h 3093"/>
                    <a:gd name="T108" fmla="*/ 870 w 3093"/>
                    <a:gd name="T109" fmla="*/ 156 h 3093"/>
                    <a:gd name="T110" fmla="*/ 1347 w 3093"/>
                    <a:gd name="T111" fmla="*/ 13 h 30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93" h="3093">
                      <a:moveTo>
                        <a:pt x="2881" y="2059"/>
                      </a:moveTo>
                      <a:lnTo>
                        <a:pt x="2870" y="2062"/>
                      </a:lnTo>
                      <a:lnTo>
                        <a:pt x="2860" y="2068"/>
                      </a:lnTo>
                      <a:lnTo>
                        <a:pt x="2853" y="2077"/>
                      </a:lnTo>
                      <a:lnTo>
                        <a:pt x="2816" y="2164"/>
                      </a:lnTo>
                      <a:lnTo>
                        <a:pt x="2772" y="2246"/>
                      </a:lnTo>
                      <a:lnTo>
                        <a:pt x="2723" y="2326"/>
                      </a:lnTo>
                      <a:lnTo>
                        <a:pt x="2669" y="2402"/>
                      </a:lnTo>
                      <a:lnTo>
                        <a:pt x="2609" y="2475"/>
                      </a:lnTo>
                      <a:lnTo>
                        <a:pt x="2545" y="2545"/>
                      </a:lnTo>
                      <a:lnTo>
                        <a:pt x="2469" y="2614"/>
                      </a:lnTo>
                      <a:lnTo>
                        <a:pt x="2390" y="2678"/>
                      </a:lnTo>
                      <a:lnTo>
                        <a:pt x="2306" y="2736"/>
                      </a:lnTo>
                      <a:lnTo>
                        <a:pt x="2297" y="2745"/>
                      </a:lnTo>
                      <a:lnTo>
                        <a:pt x="2293" y="2756"/>
                      </a:lnTo>
                      <a:lnTo>
                        <a:pt x="2292" y="2767"/>
                      </a:lnTo>
                      <a:lnTo>
                        <a:pt x="2297" y="2778"/>
                      </a:lnTo>
                      <a:lnTo>
                        <a:pt x="2304" y="2786"/>
                      </a:lnTo>
                      <a:lnTo>
                        <a:pt x="2313" y="2791"/>
                      </a:lnTo>
                      <a:lnTo>
                        <a:pt x="2322" y="2792"/>
                      </a:lnTo>
                      <a:lnTo>
                        <a:pt x="2327" y="2791"/>
                      </a:lnTo>
                      <a:lnTo>
                        <a:pt x="2332" y="2790"/>
                      </a:lnTo>
                      <a:lnTo>
                        <a:pt x="2338" y="2787"/>
                      </a:lnTo>
                      <a:lnTo>
                        <a:pt x="2404" y="2743"/>
                      </a:lnTo>
                      <a:lnTo>
                        <a:pt x="2467" y="2694"/>
                      </a:lnTo>
                      <a:lnTo>
                        <a:pt x="2529" y="2643"/>
                      </a:lnTo>
                      <a:lnTo>
                        <a:pt x="2586" y="2588"/>
                      </a:lnTo>
                      <a:lnTo>
                        <a:pt x="2654" y="2515"/>
                      </a:lnTo>
                      <a:lnTo>
                        <a:pt x="2716" y="2439"/>
                      </a:lnTo>
                      <a:lnTo>
                        <a:pt x="2774" y="2360"/>
                      </a:lnTo>
                      <a:lnTo>
                        <a:pt x="2825" y="2276"/>
                      </a:lnTo>
                      <a:lnTo>
                        <a:pt x="2870" y="2190"/>
                      </a:lnTo>
                      <a:lnTo>
                        <a:pt x="2910" y="2101"/>
                      </a:lnTo>
                      <a:lnTo>
                        <a:pt x="2912" y="2089"/>
                      </a:lnTo>
                      <a:lnTo>
                        <a:pt x="2910" y="2077"/>
                      </a:lnTo>
                      <a:lnTo>
                        <a:pt x="2903" y="2068"/>
                      </a:lnTo>
                      <a:lnTo>
                        <a:pt x="2893" y="2062"/>
                      </a:lnTo>
                      <a:lnTo>
                        <a:pt x="2881" y="2059"/>
                      </a:lnTo>
                      <a:close/>
                      <a:moveTo>
                        <a:pt x="1546" y="241"/>
                      </a:moveTo>
                      <a:lnTo>
                        <a:pt x="1451" y="245"/>
                      </a:lnTo>
                      <a:lnTo>
                        <a:pt x="1358" y="255"/>
                      </a:lnTo>
                      <a:lnTo>
                        <a:pt x="1267" y="271"/>
                      </a:lnTo>
                      <a:lnTo>
                        <a:pt x="1177" y="295"/>
                      </a:lnTo>
                      <a:lnTo>
                        <a:pt x="1089" y="323"/>
                      </a:lnTo>
                      <a:lnTo>
                        <a:pt x="1004" y="359"/>
                      </a:lnTo>
                      <a:lnTo>
                        <a:pt x="921" y="401"/>
                      </a:lnTo>
                      <a:lnTo>
                        <a:pt x="841" y="448"/>
                      </a:lnTo>
                      <a:lnTo>
                        <a:pt x="765" y="500"/>
                      </a:lnTo>
                      <a:lnTo>
                        <a:pt x="692" y="559"/>
                      </a:lnTo>
                      <a:lnTo>
                        <a:pt x="623" y="624"/>
                      </a:lnTo>
                      <a:lnTo>
                        <a:pt x="559" y="692"/>
                      </a:lnTo>
                      <a:lnTo>
                        <a:pt x="500" y="766"/>
                      </a:lnTo>
                      <a:lnTo>
                        <a:pt x="446" y="843"/>
                      </a:lnTo>
                      <a:lnTo>
                        <a:pt x="399" y="922"/>
                      </a:lnTo>
                      <a:lnTo>
                        <a:pt x="358" y="1005"/>
                      </a:lnTo>
                      <a:lnTo>
                        <a:pt x="323" y="1090"/>
                      </a:lnTo>
                      <a:lnTo>
                        <a:pt x="293" y="1178"/>
                      </a:lnTo>
                      <a:lnTo>
                        <a:pt x="271" y="1267"/>
                      </a:lnTo>
                      <a:lnTo>
                        <a:pt x="254" y="1359"/>
                      </a:lnTo>
                      <a:lnTo>
                        <a:pt x="244" y="1452"/>
                      </a:lnTo>
                      <a:lnTo>
                        <a:pt x="241" y="1547"/>
                      </a:lnTo>
                      <a:lnTo>
                        <a:pt x="244" y="1642"/>
                      </a:lnTo>
                      <a:lnTo>
                        <a:pt x="254" y="1735"/>
                      </a:lnTo>
                      <a:lnTo>
                        <a:pt x="271" y="1826"/>
                      </a:lnTo>
                      <a:lnTo>
                        <a:pt x="293" y="1916"/>
                      </a:lnTo>
                      <a:lnTo>
                        <a:pt x="323" y="2004"/>
                      </a:lnTo>
                      <a:lnTo>
                        <a:pt x="358" y="2089"/>
                      </a:lnTo>
                      <a:lnTo>
                        <a:pt x="399" y="2172"/>
                      </a:lnTo>
                      <a:lnTo>
                        <a:pt x="446" y="2252"/>
                      </a:lnTo>
                      <a:lnTo>
                        <a:pt x="500" y="2328"/>
                      </a:lnTo>
                      <a:lnTo>
                        <a:pt x="559" y="2401"/>
                      </a:lnTo>
                      <a:lnTo>
                        <a:pt x="623" y="2470"/>
                      </a:lnTo>
                      <a:lnTo>
                        <a:pt x="692" y="2534"/>
                      </a:lnTo>
                      <a:lnTo>
                        <a:pt x="765" y="2593"/>
                      </a:lnTo>
                      <a:lnTo>
                        <a:pt x="841" y="2647"/>
                      </a:lnTo>
                      <a:lnTo>
                        <a:pt x="921" y="2694"/>
                      </a:lnTo>
                      <a:lnTo>
                        <a:pt x="1004" y="2735"/>
                      </a:lnTo>
                      <a:lnTo>
                        <a:pt x="1089" y="2770"/>
                      </a:lnTo>
                      <a:lnTo>
                        <a:pt x="1177" y="2800"/>
                      </a:lnTo>
                      <a:lnTo>
                        <a:pt x="1267" y="2822"/>
                      </a:lnTo>
                      <a:lnTo>
                        <a:pt x="1358" y="2839"/>
                      </a:lnTo>
                      <a:lnTo>
                        <a:pt x="1451" y="2849"/>
                      </a:lnTo>
                      <a:lnTo>
                        <a:pt x="1546" y="2852"/>
                      </a:lnTo>
                      <a:lnTo>
                        <a:pt x="1641" y="2849"/>
                      </a:lnTo>
                      <a:lnTo>
                        <a:pt x="1734" y="2839"/>
                      </a:lnTo>
                      <a:lnTo>
                        <a:pt x="1826" y="2822"/>
                      </a:lnTo>
                      <a:lnTo>
                        <a:pt x="1915" y="2800"/>
                      </a:lnTo>
                      <a:lnTo>
                        <a:pt x="2003" y="2770"/>
                      </a:lnTo>
                      <a:lnTo>
                        <a:pt x="2088" y="2735"/>
                      </a:lnTo>
                      <a:lnTo>
                        <a:pt x="2171" y="2694"/>
                      </a:lnTo>
                      <a:lnTo>
                        <a:pt x="2250" y="2647"/>
                      </a:lnTo>
                      <a:lnTo>
                        <a:pt x="2327" y="2593"/>
                      </a:lnTo>
                      <a:lnTo>
                        <a:pt x="2401" y="2534"/>
                      </a:lnTo>
                      <a:lnTo>
                        <a:pt x="2469" y="2470"/>
                      </a:lnTo>
                      <a:lnTo>
                        <a:pt x="2535" y="2398"/>
                      </a:lnTo>
                      <a:lnTo>
                        <a:pt x="2596" y="2324"/>
                      </a:lnTo>
                      <a:lnTo>
                        <a:pt x="2649" y="2245"/>
                      </a:lnTo>
                      <a:lnTo>
                        <a:pt x="2696" y="2164"/>
                      </a:lnTo>
                      <a:lnTo>
                        <a:pt x="2737" y="2081"/>
                      </a:lnTo>
                      <a:lnTo>
                        <a:pt x="2772" y="1995"/>
                      </a:lnTo>
                      <a:lnTo>
                        <a:pt x="2800" y="1907"/>
                      </a:lnTo>
                      <a:lnTo>
                        <a:pt x="2822" y="1818"/>
                      </a:lnTo>
                      <a:lnTo>
                        <a:pt x="2838" y="1729"/>
                      </a:lnTo>
                      <a:lnTo>
                        <a:pt x="2848" y="1638"/>
                      </a:lnTo>
                      <a:lnTo>
                        <a:pt x="2851" y="1547"/>
                      </a:lnTo>
                      <a:lnTo>
                        <a:pt x="2848" y="1456"/>
                      </a:lnTo>
                      <a:lnTo>
                        <a:pt x="2838" y="1365"/>
                      </a:lnTo>
                      <a:lnTo>
                        <a:pt x="2822" y="1275"/>
                      </a:lnTo>
                      <a:lnTo>
                        <a:pt x="2801" y="1186"/>
                      </a:lnTo>
                      <a:lnTo>
                        <a:pt x="2772" y="1098"/>
                      </a:lnTo>
                      <a:lnTo>
                        <a:pt x="2737" y="1013"/>
                      </a:lnTo>
                      <a:lnTo>
                        <a:pt x="2696" y="929"/>
                      </a:lnTo>
                      <a:lnTo>
                        <a:pt x="2649" y="848"/>
                      </a:lnTo>
                      <a:lnTo>
                        <a:pt x="2596" y="770"/>
                      </a:lnTo>
                      <a:lnTo>
                        <a:pt x="2535" y="695"/>
                      </a:lnTo>
                      <a:lnTo>
                        <a:pt x="2469" y="624"/>
                      </a:lnTo>
                      <a:lnTo>
                        <a:pt x="2401" y="559"/>
                      </a:lnTo>
                      <a:lnTo>
                        <a:pt x="2327" y="500"/>
                      </a:lnTo>
                      <a:lnTo>
                        <a:pt x="2250" y="448"/>
                      </a:lnTo>
                      <a:lnTo>
                        <a:pt x="2171" y="401"/>
                      </a:lnTo>
                      <a:lnTo>
                        <a:pt x="2088" y="359"/>
                      </a:lnTo>
                      <a:lnTo>
                        <a:pt x="2003" y="323"/>
                      </a:lnTo>
                      <a:lnTo>
                        <a:pt x="1915" y="295"/>
                      </a:lnTo>
                      <a:lnTo>
                        <a:pt x="1826" y="271"/>
                      </a:lnTo>
                      <a:lnTo>
                        <a:pt x="1734" y="255"/>
                      </a:lnTo>
                      <a:lnTo>
                        <a:pt x="1641" y="245"/>
                      </a:lnTo>
                      <a:lnTo>
                        <a:pt x="1546" y="241"/>
                      </a:lnTo>
                      <a:close/>
                      <a:moveTo>
                        <a:pt x="1263" y="105"/>
                      </a:moveTo>
                      <a:lnTo>
                        <a:pt x="1251" y="105"/>
                      </a:lnTo>
                      <a:lnTo>
                        <a:pt x="1158" y="127"/>
                      </a:lnTo>
                      <a:lnTo>
                        <a:pt x="1067" y="156"/>
                      </a:lnTo>
                      <a:lnTo>
                        <a:pt x="978" y="188"/>
                      </a:lnTo>
                      <a:lnTo>
                        <a:pt x="891" y="229"/>
                      </a:lnTo>
                      <a:lnTo>
                        <a:pt x="807" y="274"/>
                      </a:lnTo>
                      <a:lnTo>
                        <a:pt x="728" y="325"/>
                      </a:lnTo>
                      <a:lnTo>
                        <a:pt x="650" y="380"/>
                      </a:lnTo>
                      <a:lnTo>
                        <a:pt x="576" y="441"/>
                      </a:lnTo>
                      <a:lnTo>
                        <a:pt x="505" y="507"/>
                      </a:lnTo>
                      <a:lnTo>
                        <a:pt x="437" y="580"/>
                      </a:lnTo>
                      <a:lnTo>
                        <a:pt x="375" y="656"/>
                      </a:lnTo>
                      <a:lnTo>
                        <a:pt x="318" y="737"/>
                      </a:lnTo>
                      <a:lnTo>
                        <a:pt x="267" y="821"/>
                      </a:lnTo>
                      <a:lnTo>
                        <a:pt x="221" y="907"/>
                      </a:lnTo>
                      <a:lnTo>
                        <a:pt x="180" y="997"/>
                      </a:lnTo>
                      <a:lnTo>
                        <a:pt x="148" y="1089"/>
                      </a:lnTo>
                      <a:lnTo>
                        <a:pt x="120" y="1183"/>
                      </a:lnTo>
                      <a:lnTo>
                        <a:pt x="99" y="1280"/>
                      </a:lnTo>
                      <a:lnTo>
                        <a:pt x="85" y="1378"/>
                      </a:lnTo>
                      <a:lnTo>
                        <a:pt x="76" y="1478"/>
                      </a:lnTo>
                      <a:lnTo>
                        <a:pt x="78" y="1490"/>
                      </a:lnTo>
                      <a:lnTo>
                        <a:pt x="83" y="1499"/>
                      </a:lnTo>
                      <a:lnTo>
                        <a:pt x="94" y="1507"/>
                      </a:lnTo>
                      <a:lnTo>
                        <a:pt x="104" y="1509"/>
                      </a:lnTo>
                      <a:lnTo>
                        <a:pt x="107" y="1509"/>
                      </a:lnTo>
                      <a:lnTo>
                        <a:pt x="117" y="1507"/>
                      </a:lnTo>
                      <a:lnTo>
                        <a:pt x="127" y="1501"/>
                      </a:lnTo>
                      <a:lnTo>
                        <a:pt x="133" y="1492"/>
                      </a:lnTo>
                      <a:lnTo>
                        <a:pt x="137" y="1481"/>
                      </a:lnTo>
                      <a:lnTo>
                        <a:pt x="144" y="1385"/>
                      </a:lnTo>
                      <a:lnTo>
                        <a:pt x="158" y="1291"/>
                      </a:lnTo>
                      <a:lnTo>
                        <a:pt x="179" y="1199"/>
                      </a:lnTo>
                      <a:lnTo>
                        <a:pt x="205" y="1109"/>
                      </a:lnTo>
                      <a:lnTo>
                        <a:pt x="237" y="1020"/>
                      </a:lnTo>
                      <a:lnTo>
                        <a:pt x="275" y="933"/>
                      </a:lnTo>
                      <a:lnTo>
                        <a:pt x="319" y="851"/>
                      </a:lnTo>
                      <a:lnTo>
                        <a:pt x="368" y="770"/>
                      </a:lnTo>
                      <a:lnTo>
                        <a:pt x="422" y="692"/>
                      </a:lnTo>
                      <a:lnTo>
                        <a:pt x="483" y="619"/>
                      </a:lnTo>
                      <a:lnTo>
                        <a:pt x="548" y="548"/>
                      </a:lnTo>
                      <a:lnTo>
                        <a:pt x="616" y="486"/>
                      </a:lnTo>
                      <a:lnTo>
                        <a:pt x="687" y="428"/>
                      </a:lnTo>
                      <a:lnTo>
                        <a:pt x="760" y="374"/>
                      </a:lnTo>
                      <a:lnTo>
                        <a:pt x="837" y="326"/>
                      </a:lnTo>
                      <a:lnTo>
                        <a:pt x="919" y="283"/>
                      </a:lnTo>
                      <a:lnTo>
                        <a:pt x="1001" y="245"/>
                      </a:lnTo>
                      <a:lnTo>
                        <a:pt x="1086" y="212"/>
                      </a:lnTo>
                      <a:lnTo>
                        <a:pt x="1174" y="186"/>
                      </a:lnTo>
                      <a:lnTo>
                        <a:pt x="1263" y="164"/>
                      </a:lnTo>
                      <a:lnTo>
                        <a:pt x="1275" y="160"/>
                      </a:lnTo>
                      <a:lnTo>
                        <a:pt x="1283" y="152"/>
                      </a:lnTo>
                      <a:lnTo>
                        <a:pt x="1286" y="140"/>
                      </a:lnTo>
                      <a:lnTo>
                        <a:pt x="1286" y="128"/>
                      </a:lnTo>
                      <a:lnTo>
                        <a:pt x="1283" y="118"/>
                      </a:lnTo>
                      <a:lnTo>
                        <a:pt x="1275" y="110"/>
                      </a:lnTo>
                      <a:lnTo>
                        <a:pt x="1263" y="105"/>
                      </a:lnTo>
                      <a:close/>
                      <a:moveTo>
                        <a:pt x="1546" y="0"/>
                      </a:moveTo>
                      <a:lnTo>
                        <a:pt x="1646" y="3"/>
                      </a:lnTo>
                      <a:lnTo>
                        <a:pt x="1745" y="13"/>
                      </a:lnTo>
                      <a:lnTo>
                        <a:pt x="1843" y="29"/>
                      </a:lnTo>
                      <a:lnTo>
                        <a:pt x="1940" y="51"/>
                      </a:lnTo>
                      <a:lnTo>
                        <a:pt x="2034" y="79"/>
                      </a:lnTo>
                      <a:lnTo>
                        <a:pt x="2128" y="114"/>
                      </a:lnTo>
                      <a:lnTo>
                        <a:pt x="2222" y="156"/>
                      </a:lnTo>
                      <a:lnTo>
                        <a:pt x="2313" y="203"/>
                      </a:lnTo>
                      <a:lnTo>
                        <a:pt x="2401" y="257"/>
                      </a:lnTo>
                      <a:lnTo>
                        <a:pt x="2484" y="317"/>
                      </a:lnTo>
                      <a:lnTo>
                        <a:pt x="2564" y="382"/>
                      </a:lnTo>
                      <a:lnTo>
                        <a:pt x="2640" y="453"/>
                      </a:lnTo>
                      <a:lnTo>
                        <a:pt x="2711" y="529"/>
                      </a:lnTo>
                      <a:lnTo>
                        <a:pt x="2776" y="609"/>
                      </a:lnTo>
                      <a:lnTo>
                        <a:pt x="2836" y="692"/>
                      </a:lnTo>
                      <a:lnTo>
                        <a:pt x="2890" y="780"/>
                      </a:lnTo>
                      <a:lnTo>
                        <a:pt x="2937" y="871"/>
                      </a:lnTo>
                      <a:lnTo>
                        <a:pt x="2979" y="965"/>
                      </a:lnTo>
                      <a:lnTo>
                        <a:pt x="3014" y="1059"/>
                      </a:lnTo>
                      <a:lnTo>
                        <a:pt x="3042" y="1153"/>
                      </a:lnTo>
                      <a:lnTo>
                        <a:pt x="3064" y="1250"/>
                      </a:lnTo>
                      <a:lnTo>
                        <a:pt x="3080" y="1348"/>
                      </a:lnTo>
                      <a:lnTo>
                        <a:pt x="3089" y="1447"/>
                      </a:lnTo>
                      <a:lnTo>
                        <a:pt x="3093" y="1547"/>
                      </a:lnTo>
                      <a:lnTo>
                        <a:pt x="3089" y="1647"/>
                      </a:lnTo>
                      <a:lnTo>
                        <a:pt x="3080" y="1746"/>
                      </a:lnTo>
                      <a:lnTo>
                        <a:pt x="3064" y="1843"/>
                      </a:lnTo>
                      <a:lnTo>
                        <a:pt x="3042" y="1940"/>
                      </a:lnTo>
                      <a:lnTo>
                        <a:pt x="3014" y="2036"/>
                      </a:lnTo>
                      <a:lnTo>
                        <a:pt x="2979" y="2129"/>
                      </a:lnTo>
                      <a:lnTo>
                        <a:pt x="2937" y="2223"/>
                      </a:lnTo>
                      <a:lnTo>
                        <a:pt x="2890" y="2314"/>
                      </a:lnTo>
                      <a:lnTo>
                        <a:pt x="2836" y="2401"/>
                      </a:lnTo>
                      <a:lnTo>
                        <a:pt x="2776" y="2485"/>
                      </a:lnTo>
                      <a:lnTo>
                        <a:pt x="2711" y="2564"/>
                      </a:lnTo>
                      <a:lnTo>
                        <a:pt x="2640" y="2640"/>
                      </a:lnTo>
                      <a:lnTo>
                        <a:pt x="2564" y="2711"/>
                      </a:lnTo>
                      <a:lnTo>
                        <a:pt x="2484" y="2777"/>
                      </a:lnTo>
                      <a:lnTo>
                        <a:pt x="2401" y="2837"/>
                      </a:lnTo>
                      <a:lnTo>
                        <a:pt x="2313" y="2890"/>
                      </a:lnTo>
                      <a:lnTo>
                        <a:pt x="2222" y="2939"/>
                      </a:lnTo>
                      <a:lnTo>
                        <a:pt x="2128" y="2981"/>
                      </a:lnTo>
                      <a:lnTo>
                        <a:pt x="2034" y="3015"/>
                      </a:lnTo>
                      <a:lnTo>
                        <a:pt x="1940" y="3044"/>
                      </a:lnTo>
                      <a:lnTo>
                        <a:pt x="1843" y="3066"/>
                      </a:lnTo>
                      <a:lnTo>
                        <a:pt x="1745" y="3082"/>
                      </a:lnTo>
                      <a:lnTo>
                        <a:pt x="1646" y="3091"/>
                      </a:lnTo>
                      <a:lnTo>
                        <a:pt x="1546" y="3093"/>
                      </a:lnTo>
                      <a:lnTo>
                        <a:pt x="1446" y="3091"/>
                      </a:lnTo>
                      <a:lnTo>
                        <a:pt x="1347" y="3082"/>
                      </a:lnTo>
                      <a:lnTo>
                        <a:pt x="1250" y="3066"/>
                      </a:lnTo>
                      <a:lnTo>
                        <a:pt x="1153" y="3044"/>
                      </a:lnTo>
                      <a:lnTo>
                        <a:pt x="1057" y="3015"/>
                      </a:lnTo>
                      <a:lnTo>
                        <a:pt x="964" y="2981"/>
                      </a:lnTo>
                      <a:lnTo>
                        <a:pt x="870" y="2939"/>
                      </a:lnTo>
                      <a:lnTo>
                        <a:pt x="779" y="2890"/>
                      </a:lnTo>
                      <a:lnTo>
                        <a:pt x="692" y="2837"/>
                      </a:lnTo>
                      <a:lnTo>
                        <a:pt x="608" y="2777"/>
                      </a:lnTo>
                      <a:lnTo>
                        <a:pt x="529" y="2711"/>
                      </a:lnTo>
                      <a:lnTo>
                        <a:pt x="453" y="2640"/>
                      </a:lnTo>
                      <a:lnTo>
                        <a:pt x="382" y="2564"/>
                      </a:lnTo>
                      <a:lnTo>
                        <a:pt x="316" y="2485"/>
                      </a:lnTo>
                      <a:lnTo>
                        <a:pt x="256" y="2401"/>
                      </a:lnTo>
                      <a:lnTo>
                        <a:pt x="203" y="2314"/>
                      </a:lnTo>
                      <a:lnTo>
                        <a:pt x="154" y="2223"/>
                      </a:lnTo>
                      <a:lnTo>
                        <a:pt x="112" y="2129"/>
                      </a:lnTo>
                      <a:lnTo>
                        <a:pt x="78" y="2036"/>
                      </a:lnTo>
                      <a:lnTo>
                        <a:pt x="49" y="1940"/>
                      </a:lnTo>
                      <a:lnTo>
                        <a:pt x="27" y="1843"/>
                      </a:lnTo>
                      <a:lnTo>
                        <a:pt x="11" y="1746"/>
                      </a:lnTo>
                      <a:lnTo>
                        <a:pt x="2" y="1647"/>
                      </a:lnTo>
                      <a:lnTo>
                        <a:pt x="0" y="1547"/>
                      </a:lnTo>
                      <a:lnTo>
                        <a:pt x="2" y="1447"/>
                      </a:lnTo>
                      <a:lnTo>
                        <a:pt x="11" y="1348"/>
                      </a:lnTo>
                      <a:lnTo>
                        <a:pt x="27" y="1250"/>
                      </a:lnTo>
                      <a:lnTo>
                        <a:pt x="49" y="1153"/>
                      </a:lnTo>
                      <a:lnTo>
                        <a:pt x="78" y="1059"/>
                      </a:lnTo>
                      <a:lnTo>
                        <a:pt x="112" y="965"/>
                      </a:lnTo>
                      <a:lnTo>
                        <a:pt x="154" y="871"/>
                      </a:lnTo>
                      <a:lnTo>
                        <a:pt x="203" y="780"/>
                      </a:lnTo>
                      <a:lnTo>
                        <a:pt x="256" y="692"/>
                      </a:lnTo>
                      <a:lnTo>
                        <a:pt x="316" y="609"/>
                      </a:lnTo>
                      <a:lnTo>
                        <a:pt x="382" y="529"/>
                      </a:lnTo>
                      <a:lnTo>
                        <a:pt x="453" y="453"/>
                      </a:lnTo>
                      <a:lnTo>
                        <a:pt x="529" y="382"/>
                      </a:lnTo>
                      <a:lnTo>
                        <a:pt x="608" y="317"/>
                      </a:lnTo>
                      <a:lnTo>
                        <a:pt x="692" y="257"/>
                      </a:lnTo>
                      <a:lnTo>
                        <a:pt x="779" y="203"/>
                      </a:lnTo>
                      <a:lnTo>
                        <a:pt x="870" y="156"/>
                      </a:lnTo>
                      <a:lnTo>
                        <a:pt x="964" y="114"/>
                      </a:lnTo>
                      <a:lnTo>
                        <a:pt x="1057" y="79"/>
                      </a:lnTo>
                      <a:lnTo>
                        <a:pt x="1153" y="51"/>
                      </a:lnTo>
                      <a:lnTo>
                        <a:pt x="1250" y="29"/>
                      </a:lnTo>
                      <a:lnTo>
                        <a:pt x="1347" y="13"/>
                      </a:lnTo>
                      <a:lnTo>
                        <a:pt x="1446" y="3"/>
                      </a:lnTo>
                      <a:lnTo>
                        <a:pt x="1546" y="0"/>
                      </a:lnTo>
                      <a:close/>
                    </a:path>
                  </a:pathLst>
                </a:custGeom>
                <a:solidFill>
                  <a:srgbClr val="2D363F"/>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45" name="Freeform 8"/>
                <p:cNvSpPr>
                  <a:spLocks/>
                </p:cNvSpPr>
                <p:nvPr/>
              </p:nvSpPr>
              <p:spPr bwMode="auto">
                <a:xfrm>
                  <a:off x="13521373" y="1584325"/>
                  <a:ext cx="109538" cy="290513"/>
                </a:xfrm>
                <a:custGeom>
                  <a:avLst/>
                  <a:gdLst>
                    <a:gd name="T0" fmla="*/ 34 w 69"/>
                    <a:gd name="T1" fmla="*/ 0 h 183"/>
                    <a:gd name="T2" fmla="*/ 48 w 69"/>
                    <a:gd name="T3" fmla="*/ 2 h 183"/>
                    <a:gd name="T4" fmla="*/ 58 w 69"/>
                    <a:gd name="T5" fmla="*/ 10 h 183"/>
                    <a:gd name="T6" fmla="*/ 66 w 69"/>
                    <a:gd name="T7" fmla="*/ 20 h 183"/>
                    <a:gd name="T8" fmla="*/ 69 w 69"/>
                    <a:gd name="T9" fmla="*/ 34 h 183"/>
                    <a:gd name="T10" fmla="*/ 69 w 69"/>
                    <a:gd name="T11" fmla="*/ 149 h 183"/>
                    <a:gd name="T12" fmla="*/ 66 w 69"/>
                    <a:gd name="T13" fmla="*/ 162 h 183"/>
                    <a:gd name="T14" fmla="*/ 58 w 69"/>
                    <a:gd name="T15" fmla="*/ 174 h 183"/>
                    <a:gd name="T16" fmla="*/ 48 w 69"/>
                    <a:gd name="T17" fmla="*/ 180 h 183"/>
                    <a:gd name="T18" fmla="*/ 34 w 69"/>
                    <a:gd name="T19" fmla="*/ 183 h 183"/>
                    <a:gd name="T20" fmla="*/ 20 w 69"/>
                    <a:gd name="T21" fmla="*/ 180 h 183"/>
                    <a:gd name="T22" fmla="*/ 10 w 69"/>
                    <a:gd name="T23" fmla="*/ 174 h 183"/>
                    <a:gd name="T24" fmla="*/ 2 w 69"/>
                    <a:gd name="T25" fmla="*/ 162 h 183"/>
                    <a:gd name="T26" fmla="*/ 0 w 69"/>
                    <a:gd name="T27" fmla="*/ 149 h 183"/>
                    <a:gd name="T28" fmla="*/ 0 w 69"/>
                    <a:gd name="T29" fmla="*/ 34 h 183"/>
                    <a:gd name="T30" fmla="*/ 2 w 69"/>
                    <a:gd name="T31" fmla="*/ 20 h 183"/>
                    <a:gd name="T32" fmla="*/ 10 w 69"/>
                    <a:gd name="T33" fmla="*/ 10 h 183"/>
                    <a:gd name="T34" fmla="*/ 20 w 69"/>
                    <a:gd name="T35" fmla="*/ 2 h 183"/>
                    <a:gd name="T36" fmla="*/ 34 w 69"/>
                    <a:gd name="T37"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9" h="183">
                      <a:moveTo>
                        <a:pt x="34" y="0"/>
                      </a:moveTo>
                      <a:lnTo>
                        <a:pt x="48" y="2"/>
                      </a:lnTo>
                      <a:lnTo>
                        <a:pt x="58" y="10"/>
                      </a:lnTo>
                      <a:lnTo>
                        <a:pt x="66" y="20"/>
                      </a:lnTo>
                      <a:lnTo>
                        <a:pt x="69" y="34"/>
                      </a:lnTo>
                      <a:lnTo>
                        <a:pt x="69" y="149"/>
                      </a:lnTo>
                      <a:lnTo>
                        <a:pt x="66" y="162"/>
                      </a:lnTo>
                      <a:lnTo>
                        <a:pt x="58" y="174"/>
                      </a:lnTo>
                      <a:lnTo>
                        <a:pt x="48" y="180"/>
                      </a:lnTo>
                      <a:lnTo>
                        <a:pt x="34" y="183"/>
                      </a:lnTo>
                      <a:lnTo>
                        <a:pt x="20" y="180"/>
                      </a:lnTo>
                      <a:lnTo>
                        <a:pt x="10" y="174"/>
                      </a:lnTo>
                      <a:lnTo>
                        <a:pt x="2" y="162"/>
                      </a:lnTo>
                      <a:lnTo>
                        <a:pt x="0" y="149"/>
                      </a:lnTo>
                      <a:lnTo>
                        <a:pt x="0" y="34"/>
                      </a:lnTo>
                      <a:lnTo>
                        <a:pt x="2" y="20"/>
                      </a:lnTo>
                      <a:lnTo>
                        <a:pt x="10" y="10"/>
                      </a:lnTo>
                      <a:lnTo>
                        <a:pt x="20" y="2"/>
                      </a:lnTo>
                      <a:lnTo>
                        <a:pt x="34"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46" name="Freeform 9"/>
                <p:cNvSpPr>
                  <a:spLocks/>
                </p:cNvSpPr>
                <p:nvPr/>
              </p:nvSpPr>
              <p:spPr bwMode="auto">
                <a:xfrm>
                  <a:off x="13521373" y="5016500"/>
                  <a:ext cx="109538" cy="290513"/>
                </a:xfrm>
                <a:custGeom>
                  <a:avLst/>
                  <a:gdLst>
                    <a:gd name="T0" fmla="*/ 34 w 69"/>
                    <a:gd name="T1" fmla="*/ 0 h 183"/>
                    <a:gd name="T2" fmla="*/ 48 w 69"/>
                    <a:gd name="T3" fmla="*/ 3 h 183"/>
                    <a:gd name="T4" fmla="*/ 58 w 69"/>
                    <a:gd name="T5" fmla="*/ 9 h 183"/>
                    <a:gd name="T6" fmla="*/ 66 w 69"/>
                    <a:gd name="T7" fmla="*/ 21 h 183"/>
                    <a:gd name="T8" fmla="*/ 69 w 69"/>
                    <a:gd name="T9" fmla="*/ 34 h 183"/>
                    <a:gd name="T10" fmla="*/ 69 w 69"/>
                    <a:gd name="T11" fmla="*/ 148 h 183"/>
                    <a:gd name="T12" fmla="*/ 66 w 69"/>
                    <a:gd name="T13" fmla="*/ 162 h 183"/>
                    <a:gd name="T14" fmla="*/ 58 w 69"/>
                    <a:gd name="T15" fmla="*/ 173 h 183"/>
                    <a:gd name="T16" fmla="*/ 48 w 69"/>
                    <a:gd name="T17" fmla="*/ 181 h 183"/>
                    <a:gd name="T18" fmla="*/ 34 w 69"/>
                    <a:gd name="T19" fmla="*/ 183 h 183"/>
                    <a:gd name="T20" fmla="*/ 20 w 69"/>
                    <a:gd name="T21" fmla="*/ 181 h 183"/>
                    <a:gd name="T22" fmla="*/ 10 w 69"/>
                    <a:gd name="T23" fmla="*/ 173 h 183"/>
                    <a:gd name="T24" fmla="*/ 2 w 69"/>
                    <a:gd name="T25" fmla="*/ 162 h 183"/>
                    <a:gd name="T26" fmla="*/ 0 w 69"/>
                    <a:gd name="T27" fmla="*/ 148 h 183"/>
                    <a:gd name="T28" fmla="*/ 0 w 69"/>
                    <a:gd name="T29" fmla="*/ 34 h 183"/>
                    <a:gd name="T30" fmla="*/ 2 w 69"/>
                    <a:gd name="T31" fmla="*/ 21 h 183"/>
                    <a:gd name="T32" fmla="*/ 10 w 69"/>
                    <a:gd name="T33" fmla="*/ 9 h 183"/>
                    <a:gd name="T34" fmla="*/ 20 w 69"/>
                    <a:gd name="T35" fmla="*/ 3 h 183"/>
                    <a:gd name="T36" fmla="*/ 34 w 69"/>
                    <a:gd name="T37"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9" h="183">
                      <a:moveTo>
                        <a:pt x="34" y="0"/>
                      </a:moveTo>
                      <a:lnTo>
                        <a:pt x="48" y="3"/>
                      </a:lnTo>
                      <a:lnTo>
                        <a:pt x="58" y="9"/>
                      </a:lnTo>
                      <a:lnTo>
                        <a:pt x="66" y="21"/>
                      </a:lnTo>
                      <a:lnTo>
                        <a:pt x="69" y="34"/>
                      </a:lnTo>
                      <a:lnTo>
                        <a:pt x="69" y="148"/>
                      </a:lnTo>
                      <a:lnTo>
                        <a:pt x="66" y="162"/>
                      </a:lnTo>
                      <a:lnTo>
                        <a:pt x="58" y="173"/>
                      </a:lnTo>
                      <a:lnTo>
                        <a:pt x="48" y="181"/>
                      </a:lnTo>
                      <a:lnTo>
                        <a:pt x="34" y="183"/>
                      </a:lnTo>
                      <a:lnTo>
                        <a:pt x="20" y="181"/>
                      </a:lnTo>
                      <a:lnTo>
                        <a:pt x="10" y="173"/>
                      </a:lnTo>
                      <a:lnTo>
                        <a:pt x="2" y="162"/>
                      </a:lnTo>
                      <a:lnTo>
                        <a:pt x="0" y="148"/>
                      </a:lnTo>
                      <a:lnTo>
                        <a:pt x="0" y="34"/>
                      </a:lnTo>
                      <a:lnTo>
                        <a:pt x="2" y="21"/>
                      </a:lnTo>
                      <a:lnTo>
                        <a:pt x="10" y="9"/>
                      </a:lnTo>
                      <a:lnTo>
                        <a:pt x="20" y="3"/>
                      </a:lnTo>
                      <a:lnTo>
                        <a:pt x="34"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47" name="Freeform 10"/>
                <p:cNvSpPr>
                  <a:spLocks/>
                </p:cNvSpPr>
                <p:nvPr/>
              </p:nvSpPr>
              <p:spPr bwMode="auto">
                <a:xfrm>
                  <a:off x="15145385" y="3390900"/>
                  <a:ext cx="292100" cy="109538"/>
                </a:xfrm>
                <a:custGeom>
                  <a:avLst/>
                  <a:gdLst>
                    <a:gd name="T0" fmla="*/ 34 w 184"/>
                    <a:gd name="T1" fmla="*/ 0 h 69"/>
                    <a:gd name="T2" fmla="*/ 149 w 184"/>
                    <a:gd name="T3" fmla="*/ 0 h 69"/>
                    <a:gd name="T4" fmla="*/ 163 w 184"/>
                    <a:gd name="T5" fmla="*/ 3 h 69"/>
                    <a:gd name="T6" fmla="*/ 174 w 184"/>
                    <a:gd name="T7" fmla="*/ 10 h 69"/>
                    <a:gd name="T8" fmla="*/ 181 w 184"/>
                    <a:gd name="T9" fmla="*/ 21 h 69"/>
                    <a:gd name="T10" fmla="*/ 184 w 184"/>
                    <a:gd name="T11" fmla="*/ 34 h 69"/>
                    <a:gd name="T12" fmla="*/ 181 w 184"/>
                    <a:gd name="T13" fmla="*/ 48 h 69"/>
                    <a:gd name="T14" fmla="*/ 174 w 184"/>
                    <a:gd name="T15" fmla="*/ 59 h 69"/>
                    <a:gd name="T16" fmla="*/ 163 w 184"/>
                    <a:gd name="T17" fmla="*/ 66 h 69"/>
                    <a:gd name="T18" fmla="*/ 149 w 184"/>
                    <a:gd name="T19" fmla="*/ 69 h 69"/>
                    <a:gd name="T20" fmla="*/ 34 w 184"/>
                    <a:gd name="T21" fmla="*/ 69 h 69"/>
                    <a:gd name="T22" fmla="*/ 21 w 184"/>
                    <a:gd name="T23" fmla="*/ 66 h 69"/>
                    <a:gd name="T24" fmla="*/ 11 w 184"/>
                    <a:gd name="T25" fmla="*/ 59 h 69"/>
                    <a:gd name="T26" fmla="*/ 3 w 184"/>
                    <a:gd name="T27" fmla="*/ 48 h 69"/>
                    <a:gd name="T28" fmla="*/ 0 w 184"/>
                    <a:gd name="T29" fmla="*/ 34 h 69"/>
                    <a:gd name="T30" fmla="*/ 3 w 184"/>
                    <a:gd name="T31" fmla="*/ 21 h 69"/>
                    <a:gd name="T32" fmla="*/ 11 w 184"/>
                    <a:gd name="T33" fmla="*/ 10 h 69"/>
                    <a:gd name="T34" fmla="*/ 21 w 184"/>
                    <a:gd name="T35" fmla="*/ 3 h 69"/>
                    <a:gd name="T36" fmla="*/ 34 w 184"/>
                    <a:gd name="T37"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69">
                      <a:moveTo>
                        <a:pt x="34" y="0"/>
                      </a:moveTo>
                      <a:lnTo>
                        <a:pt x="149" y="0"/>
                      </a:lnTo>
                      <a:lnTo>
                        <a:pt x="163" y="3"/>
                      </a:lnTo>
                      <a:lnTo>
                        <a:pt x="174" y="10"/>
                      </a:lnTo>
                      <a:lnTo>
                        <a:pt x="181" y="21"/>
                      </a:lnTo>
                      <a:lnTo>
                        <a:pt x="184" y="34"/>
                      </a:lnTo>
                      <a:lnTo>
                        <a:pt x="181" y="48"/>
                      </a:lnTo>
                      <a:lnTo>
                        <a:pt x="174" y="59"/>
                      </a:lnTo>
                      <a:lnTo>
                        <a:pt x="163" y="66"/>
                      </a:lnTo>
                      <a:lnTo>
                        <a:pt x="149" y="69"/>
                      </a:lnTo>
                      <a:lnTo>
                        <a:pt x="34" y="69"/>
                      </a:lnTo>
                      <a:lnTo>
                        <a:pt x="21" y="66"/>
                      </a:lnTo>
                      <a:lnTo>
                        <a:pt x="11" y="59"/>
                      </a:lnTo>
                      <a:lnTo>
                        <a:pt x="3" y="48"/>
                      </a:lnTo>
                      <a:lnTo>
                        <a:pt x="0" y="34"/>
                      </a:lnTo>
                      <a:lnTo>
                        <a:pt x="3" y="21"/>
                      </a:lnTo>
                      <a:lnTo>
                        <a:pt x="11" y="10"/>
                      </a:lnTo>
                      <a:lnTo>
                        <a:pt x="21" y="3"/>
                      </a:lnTo>
                      <a:lnTo>
                        <a:pt x="34"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48" name="Freeform 11"/>
                <p:cNvSpPr>
                  <a:spLocks/>
                </p:cNvSpPr>
                <p:nvPr/>
              </p:nvSpPr>
              <p:spPr bwMode="auto">
                <a:xfrm>
                  <a:off x="11714798" y="3390900"/>
                  <a:ext cx="290513" cy="109538"/>
                </a:xfrm>
                <a:custGeom>
                  <a:avLst/>
                  <a:gdLst>
                    <a:gd name="T0" fmla="*/ 34 w 183"/>
                    <a:gd name="T1" fmla="*/ 0 h 69"/>
                    <a:gd name="T2" fmla="*/ 149 w 183"/>
                    <a:gd name="T3" fmla="*/ 0 h 69"/>
                    <a:gd name="T4" fmla="*/ 162 w 183"/>
                    <a:gd name="T5" fmla="*/ 3 h 69"/>
                    <a:gd name="T6" fmla="*/ 173 w 183"/>
                    <a:gd name="T7" fmla="*/ 10 h 69"/>
                    <a:gd name="T8" fmla="*/ 181 w 183"/>
                    <a:gd name="T9" fmla="*/ 21 h 69"/>
                    <a:gd name="T10" fmla="*/ 183 w 183"/>
                    <a:gd name="T11" fmla="*/ 34 h 69"/>
                    <a:gd name="T12" fmla="*/ 181 w 183"/>
                    <a:gd name="T13" fmla="*/ 48 h 69"/>
                    <a:gd name="T14" fmla="*/ 173 w 183"/>
                    <a:gd name="T15" fmla="*/ 59 h 69"/>
                    <a:gd name="T16" fmla="*/ 162 w 183"/>
                    <a:gd name="T17" fmla="*/ 66 h 69"/>
                    <a:gd name="T18" fmla="*/ 149 w 183"/>
                    <a:gd name="T19" fmla="*/ 69 h 69"/>
                    <a:gd name="T20" fmla="*/ 34 w 183"/>
                    <a:gd name="T21" fmla="*/ 69 h 69"/>
                    <a:gd name="T22" fmla="*/ 21 w 183"/>
                    <a:gd name="T23" fmla="*/ 66 h 69"/>
                    <a:gd name="T24" fmla="*/ 9 w 183"/>
                    <a:gd name="T25" fmla="*/ 59 h 69"/>
                    <a:gd name="T26" fmla="*/ 3 w 183"/>
                    <a:gd name="T27" fmla="*/ 48 h 69"/>
                    <a:gd name="T28" fmla="*/ 0 w 183"/>
                    <a:gd name="T29" fmla="*/ 34 h 69"/>
                    <a:gd name="T30" fmla="*/ 3 w 183"/>
                    <a:gd name="T31" fmla="*/ 21 h 69"/>
                    <a:gd name="T32" fmla="*/ 9 w 183"/>
                    <a:gd name="T33" fmla="*/ 10 h 69"/>
                    <a:gd name="T34" fmla="*/ 21 w 183"/>
                    <a:gd name="T35" fmla="*/ 3 h 69"/>
                    <a:gd name="T36" fmla="*/ 34 w 183"/>
                    <a:gd name="T37"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3" h="69">
                      <a:moveTo>
                        <a:pt x="34" y="0"/>
                      </a:moveTo>
                      <a:lnTo>
                        <a:pt x="149" y="0"/>
                      </a:lnTo>
                      <a:lnTo>
                        <a:pt x="162" y="3"/>
                      </a:lnTo>
                      <a:lnTo>
                        <a:pt x="173" y="10"/>
                      </a:lnTo>
                      <a:lnTo>
                        <a:pt x="181" y="21"/>
                      </a:lnTo>
                      <a:lnTo>
                        <a:pt x="183" y="34"/>
                      </a:lnTo>
                      <a:lnTo>
                        <a:pt x="181" y="48"/>
                      </a:lnTo>
                      <a:lnTo>
                        <a:pt x="173" y="59"/>
                      </a:lnTo>
                      <a:lnTo>
                        <a:pt x="162" y="66"/>
                      </a:lnTo>
                      <a:lnTo>
                        <a:pt x="149" y="69"/>
                      </a:lnTo>
                      <a:lnTo>
                        <a:pt x="34" y="69"/>
                      </a:lnTo>
                      <a:lnTo>
                        <a:pt x="21" y="66"/>
                      </a:lnTo>
                      <a:lnTo>
                        <a:pt x="9" y="59"/>
                      </a:lnTo>
                      <a:lnTo>
                        <a:pt x="3" y="48"/>
                      </a:lnTo>
                      <a:lnTo>
                        <a:pt x="0" y="34"/>
                      </a:lnTo>
                      <a:lnTo>
                        <a:pt x="3" y="21"/>
                      </a:lnTo>
                      <a:lnTo>
                        <a:pt x="9" y="10"/>
                      </a:lnTo>
                      <a:lnTo>
                        <a:pt x="21" y="3"/>
                      </a:lnTo>
                      <a:lnTo>
                        <a:pt x="34"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49" name="Freeform 12"/>
                <p:cNvSpPr>
                  <a:spLocks/>
                </p:cNvSpPr>
                <p:nvPr/>
              </p:nvSpPr>
              <p:spPr bwMode="auto">
                <a:xfrm>
                  <a:off x="14669135" y="4538663"/>
                  <a:ext cx="239713" cy="239713"/>
                </a:xfrm>
                <a:custGeom>
                  <a:avLst/>
                  <a:gdLst>
                    <a:gd name="T0" fmla="*/ 35 w 151"/>
                    <a:gd name="T1" fmla="*/ 0 h 151"/>
                    <a:gd name="T2" fmla="*/ 48 w 151"/>
                    <a:gd name="T3" fmla="*/ 3 h 151"/>
                    <a:gd name="T4" fmla="*/ 59 w 151"/>
                    <a:gd name="T5" fmla="*/ 11 h 151"/>
                    <a:gd name="T6" fmla="*/ 141 w 151"/>
                    <a:gd name="T7" fmla="*/ 92 h 151"/>
                    <a:gd name="T8" fmla="*/ 148 w 151"/>
                    <a:gd name="T9" fmla="*/ 103 h 151"/>
                    <a:gd name="T10" fmla="*/ 151 w 151"/>
                    <a:gd name="T11" fmla="*/ 117 h 151"/>
                    <a:gd name="T12" fmla="*/ 148 w 151"/>
                    <a:gd name="T13" fmla="*/ 130 h 151"/>
                    <a:gd name="T14" fmla="*/ 141 w 151"/>
                    <a:gd name="T15" fmla="*/ 140 h 151"/>
                    <a:gd name="T16" fmla="*/ 129 w 151"/>
                    <a:gd name="T17" fmla="*/ 148 h 151"/>
                    <a:gd name="T18" fmla="*/ 116 w 151"/>
                    <a:gd name="T19" fmla="*/ 151 h 151"/>
                    <a:gd name="T20" fmla="*/ 103 w 151"/>
                    <a:gd name="T21" fmla="*/ 148 h 151"/>
                    <a:gd name="T22" fmla="*/ 92 w 151"/>
                    <a:gd name="T23" fmla="*/ 140 h 151"/>
                    <a:gd name="T24" fmla="*/ 11 w 151"/>
                    <a:gd name="T25" fmla="*/ 59 h 151"/>
                    <a:gd name="T26" fmla="*/ 3 w 151"/>
                    <a:gd name="T27" fmla="*/ 48 h 151"/>
                    <a:gd name="T28" fmla="*/ 0 w 151"/>
                    <a:gd name="T29" fmla="*/ 35 h 151"/>
                    <a:gd name="T30" fmla="*/ 3 w 151"/>
                    <a:gd name="T31" fmla="*/ 22 h 151"/>
                    <a:gd name="T32" fmla="*/ 11 w 151"/>
                    <a:gd name="T33" fmla="*/ 11 h 151"/>
                    <a:gd name="T34" fmla="*/ 21 w 151"/>
                    <a:gd name="T35" fmla="*/ 3 h 151"/>
                    <a:gd name="T36" fmla="*/ 35 w 151"/>
                    <a:gd name="T37"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1" h="151">
                      <a:moveTo>
                        <a:pt x="35" y="0"/>
                      </a:moveTo>
                      <a:lnTo>
                        <a:pt x="48" y="3"/>
                      </a:lnTo>
                      <a:lnTo>
                        <a:pt x="59" y="11"/>
                      </a:lnTo>
                      <a:lnTo>
                        <a:pt x="141" y="92"/>
                      </a:lnTo>
                      <a:lnTo>
                        <a:pt x="148" y="103"/>
                      </a:lnTo>
                      <a:lnTo>
                        <a:pt x="151" y="117"/>
                      </a:lnTo>
                      <a:lnTo>
                        <a:pt x="148" y="130"/>
                      </a:lnTo>
                      <a:lnTo>
                        <a:pt x="141" y="140"/>
                      </a:lnTo>
                      <a:lnTo>
                        <a:pt x="129" y="148"/>
                      </a:lnTo>
                      <a:lnTo>
                        <a:pt x="116" y="151"/>
                      </a:lnTo>
                      <a:lnTo>
                        <a:pt x="103" y="148"/>
                      </a:lnTo>
                      <a:lnTo>
                        <a:pt x="92" y="140"/>
                      </a:lnTo>
                      <a:lnTo>
                        <a:pt x="11" y="59"/>
                      </a:lnTo>
                      <a:lnTo>
                        <a:pt x="3" y="48"/>
                      </a:lnTo>
                      <a:lnTo>
                        <a:pt x="0" y="35"/>
                      </a:lnTo>
                      <a:lnTo>
                        <a:pt x="3" y="22"/>
                      </a:lnTo>
                      <a:lnTo>
                        <a:pt x="11" y="11"/>
                      </a:lnTo>
                      <a:lnTo>
                        <a:pt x="21" y="3"/>
                      </a:lnTo>
                      <a:lnTo>
                        <a:pt x="35"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50" name="Freeform 13"/>
                <p:cNvSpPr>
                  <a:spLocks/>
                </p:cNvSpPr>
                <p:nvPr/>
              </p:nvSpPr>
              <p:spPr bwMode="auto">
                <a:xfrm>
                  <a:off x="12241848" y="2112963"/>
                  <a:ext cx="239713" cy="238125"/>
                </a:xfrm>
                <a:custGeom>
                  <a:avLst/>
                  <a:gdLst>
                    <a:gd name="T0" fmla="*/ 36 w 151"/>
                    <a:gd name="T1" fmla="*/ 0 h 150"/>
                    <a:gd name="T2" fmla="*/ 49 w 151"/>
                    <a:gd name="T3" fmla="*/ 3 h 150"/>
                    <a:gd name="T4" fmla="*/ 59 w 151"/>
                    <a:gd name="T5" fmla="*/ 10 h 150"/>
                    <a:gd name="T6" fmla="*/ 141 w 151"/>
                    <a:gd name="T7" fmla="*/ 91 h 150"/>
                    <a:gd name="T8" fmla="*/ 148 w 151"/>
                    <a:gd name="T9" fmla="*/ 102 h 150"/>
                    <a:gd name="T10" fmla="*/ 151 w 151"/>
                    <a:gd name="T11" fmla="*/ 116 h 150"/>
                    <a:gd name="T12" fmla="*/ 148 w 151"/>
                    <a:gd name="T13" fmla="*/ 129 h 150"/>
                    <a:gd name="T14" fmla="*/ 141 w 151"/>
                    <a:gd name="T15" fmla="*/ 140 h 150"/>
                    <a:gd name="T16" fmla="*/ 129 w 151"/>
                    <a:gd name="T17" fmla="*/ 147 h 150"/>
                    <a:gd name="T18" fmla="*/ 117 w 151"/>
                    <a:gd name="T19" fmla="*/ 150 h 150"/>
                    <a:gd name="T20" fmla="*/ 104 w 151"/>
                    <a:gd name="T21" fmla="*/ 147 h 150"/>
                    <a:gd name="T22" fmla="*/ 92 w 151"/>
                    <a:gd name="T23" fmla="*/ 140 h 150"/>
                    <a:gd name="T24" fmla="*/ 11 w 151"/>
                    <a:gd name="T25" fmla="*/ 59 h 150"/>
                    <a:gd name="T26" fmla="*/ 3 w 151"/>
                    <a:gd name="T27" fmla="*/ 47 h 150"/>
                    <a:gd name="T28" fmla="*/ 0 w 151"/>
                    <a:gd name="T29" fmla="*/ 34 h 150"/>
                    <a:gd name="T30" fmla="*/ 3 w 151"/>
                    <a:gd name="T31" fmla="*/ 21 h 150"/>
                    <a:gd name="T32" fmla="*/ 11 w 151"/>
                    <a:gd name="T33" fmla="*/ 10 h 150"/>
                    <a:gd name="T34" fmla="*/ 23 w 151"/>
                    <a:gd name="T35" fmla="*/ 3 h 150"/>
                    <a:gd name="T36" fmla="*/ 36 w 151"/>
                    <a:gd name="T37"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1" h="150">
                      <a:moveTo>
                        <a:pt x="36" y="0"/>
                      </a:moveTo>
                      <a:lnTo>
                        <a:pt x="49" y="3"/>
                      </a:lnTo>
                      <a:lnTo>
                        <a:pt x="59" y="10"/>
                      </a:lnTo>
                      <a:lnTo>
                        <a:pt x="141" y="91"/>
                      </a:lnTo>
                      <a:lnTo>
                        <a:pt x="148" y="102"/>
                      </a:lnTo>
                      <a:lnTo>
                        <a:pt x="151" y="116"/>
                      </a:lnTo>
                      <a:lnTo>
                        <a:pt x="148" y="129"/>
                      </a:lnTo>
                      <a:lnTo>
                        <a:pt x="141" y="140"/>
                      </a:lnTo>
                      <a:lnTo>
                        <a:pt x="129" y="147"/>
                      </a:lnTo>
                      <a:lnTo>
                        <a:pt x="117" y="150"/>
                      </a:lnTo>
                      <a:lnTo>
                        <a:pt x="104" y="147"/>
                      </a:lnTo>
                      <a:lnTo>
                        <a:pt x="92" y="140"/>
                      </a:lnTo>
                      <a:lnTo>
                        <a:pt x="11" y="59"/>
                      </a:lnTo>
                      <a:lnTo>
                        <a:pt x="3" y="47"/>
                      </a:lnTo>
                      <a:lnTo>
                        <a:pt x="0" y="34"/>
                      </a:lnTo>
                      <a:lnTo>
                        <a:pt x="3" y="21"/>
                      </a:lnTo>
                      <a:lnTo>
                        <a:pt x="11" y="10"/>
                      </a:lnTo>
                      <a:lnTo>
                        <a:pt x="23" y="3"/>
                      </a:lnTo>
                      <a:lnTo>
                        <a:pt x="36"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51" name="Freeform 14"/>
                <p:cNvSpPr>
                  <a:spLocks/>
                </p:cNvSpPr>
                <p:nvPr/>
              </p:nvSpPr>
              <p:spPr bwMode="auto">
                <a:xfrm>
                  <a:off x="12241848" y="4538663"/>
                  <a:ext cx="239713" cy="239713"/>
                </a:xfrm>
                <a:custGeom>
                  <a:avLst/>
                  <a:gdLst>
                    <a:gd name="T0" fmla="*/ 117 w 151"/>
                    <a:gd name="T1" fmla="*/ 0 h 151"/>
                    <a:gd name="T2" fmla="*/ 129 w 151"/>
                    <a:gd name="T3" fmla="*/ 3 h 151"/>
                    <a:gd name="T4" fmla="*/ 141 w 151"/>
                    <a:gd name="T5" fmla="*/ 11 h 151"/>
                    <a:gd name="T6" fmla="*/ 148 w 151"/>
                    <a:gd name="T7" fmla="*/ 22 h 151"/>
                    <a:gd name="T8" fmla="*/ 151 w 151"/>
                    <a:gd name="T9" fmla="*/ 35 h 151"/>
                    <a:gd name="T10" fmla="*/ 148 w 151"/>
                    <a:gd name="T11" fmla="*/ 48 h 151"/>
                    <a:gd name="T12" fmla="*/ 141 w 151"/>
                    <a:gd name="T13" fmla="*/ 59 h 151"/>
                    <a:gd name="T14" fmla="*/ 59 w 151"/>
                    <a:gd name="T15" fmla="*/ 140 h 151"/>
                    <a:gd name="T16" fmla="*/ 49 w 151"/>
                    <a:gd name="T17" fmla="*/ 148 h 151"/>
                    <a:gd name="T18" fmla="*/ 36 w 151"/>
                    <a:gd name="T19" fmla="*/ 151 h 151"/>
                    <a:gd name="T20" fmla="*/ 23 w 151"/>
                    <a:gd name="T21" fmla="*/ 148 h 151"/>
                    <a:gd name="T22" fmla="*/ 11 w 151"/>
                    <a:gd name="T23" fmla="*/ 140 h 151"/>
                    <a:gd name="T24" fmla="*/ 3 w 151"/>
                    <a:gd name="T25" fmla="*/ 130 h 151"/>
                    <a:gd name="T26" fmla="*/ 0 w 151"/>
                    <a:gd name="T27" fmla="*/ 117 h 151"/>
                    <a:gd name="T28" fmla="*/ 3 w 151"/>
                    <a:gd name="T29" fmla="*/ 103 h 151"/>
                    <a:gd name="T30" fmla="*/ 11 w 151"/>
                    <a:gd name="T31" fmla="*/ 92 h 151"/>
                    <a:gd name="T32" fmla="*/ 92 w 151"/>
                    <a:gd name="T33" fmla="*/ 11 h 151"/>
                    <a:gd name="T34" fmla="*/ 104 w 151"/>
                    <a:gd name="T35" fmla="*/ 3 h 151"/>
                    <a:gd name="T36" fmla="*/ 117 w 151"/>
                    <a:gd name="T37"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1" h="151">
                      <a:moveTo>
                        <a:pt x="117" y="0"/>
                      </a:moveTo>
                      <a:lnTo>
                        <a:pt x="129" y="3"/>
                      </a:lnTo>
                      <a:lnTo>
                        <a:pt x="141" y="11"/>
                      </a:lnTo>
                      <a:lnTo>
                        <a:pt x="148" y="22"/>
                      </a:lnTo>
                      <a:lnTo>
                        <a:pt x="151" y="35"/>
                      </a:lnTo>
                      <a:lnTo>
                        <a:pt x="148" y="48"/>
                      </a:lnTo>
                      <a:lnTo>
                        <a:pt x="141" y="59"/>
                      </a:lnTo>
                      <a:lnTo>
                        <a:pt x="59" y="140"/>
                      </a:lnTo>
                      <a:lnTo>
                        <a:pt x="49" y="148"/>
                      </a:lnTo>
                      <a:lnTo>
                        <a:pt x="36" y="151"/>
                      </a:lnTo>
                      <a:lnTo>
                        <a:pt x="23" y="148"/>
                      </a:lnTo>
                      <a:lnTo>
                        <a:pt x="11" y="140"/>
                      </a:lnTo>
                      <a:lnTo>
                        <a:pt x="3" y="130"/>
                      </a:lnTo>
                      <a:lnTo>
                        <a:pt x="0" y="117"/>
                      </a:lnTo>
                      <a:lnTo>
                        <a:pt x="3" y="103"/>
                      </a:lnTo>
                      <a:lnTo>
                        <a:pt x="11" y="92"/>
                      </a:lnTo>
                      <a:lnTo>
                        <a:pt x="92" y="11"/>
                      </a:lnTo>
                      <a:lnTo>
                        <a:pt x="104" y="3"/>
                      </a:lnTo>
                      <a:lnTo>
                        <a:pt x="117"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52" name="Freeform 15"/>
                <p:cNvSpPr>
                  <a:spLocks/>
                </p:cNvSpPr>
                <p:nvPr/>
              </p:nvSpPr>
              <p:spPr bwMode="auto">
                <a:xfrm>
                  <a:off x="14669135" y="2112963"/>
                  <a:ext cx="239713" cy="238125"/>
                </a:xfrm>
                <a:custGeom>
                  <a:avLst/>
                  <a:gdLst>
                    <a:gd name="T0" fmla="*/ 116 w 151"/>
                    <a:gd name="T1" fmla="*/ 0 h 150"/>
                    <a:gd name="T2" fmla="*/ 129 w 151"/>
                    <a:gd name="T3" fmla="*/ 3 h 150"/>
                    <a:gd name="T4" fmla="*/ 141 w 151"/>
                    <a:gd name="T5" fmla="*/ 10 h 150"/>
                    <a:gd name="T6" fmla="*/ 148 w 151"/>
                    <a:gd name="T7" fmla="*/ 21 h 150"/>
                    <a:gd name="T8" fmla="*/ 151 w 151"/>
                    <a:gd name="T9" fmla="*/ 34 h 150"/>
                    <a:gd name="T10" fmla="*/ 148 w 151"/>
                    <a:gd name="T11" fmla="*/ 47 h 150"/>
                    <a:gd name="T12" fmla="*/ 141 w 151"/>
                    <a:gd name="T13" fmla="*/ 59 h 150"/>
                    <a:gd name="T14" fmla="*/ 59 w 151"/>
                    <a:gd name="T15" fmla="*/ 140 h 150"/>
                    <a:gd name="T16" fmla="*/ 48 w 151"/>
                    <a:gd name="T17" fmla="*/ 147 h 150"/>
                    <a:gd name="T18" fmla="*/ 35 w 151"/>
                    <a:gd name="T19" fmla="*/ 150 h 150"/>
                    <a:gd name="T20" fmla="*/ 21 w 151"/>
                    <a:gd name="T21" fmla="*/ 147 h 150"/>
                    <a:gd name="T22" fmla="*/ 11 w 151"/>
                    <a:gd name="T23" fmla="*/ 140 h 150"/>
                    <a:gd name="T24" fmla="*/ 3 w 151"/>
                    <a:gd name="T25" fmla="*/ 129 h 150"/>
                    <a:gd name="T26" fmla="*/ 0 w 151"/>
                    <a:gd name="T27" fmla="*/ 116 h 150"/>
                    <a:gd name="T28" fmla="*/ 3 w 151"/>
                    <a:gd name="T29" fmla="*/ 102 h 150"/>
                    <a:gd name="T30" fmla="*/ 11 w 151"/>
                    <a:gd name="T31" fmla="*/ 91 h 150"/>
                    <a:gd name="T32" fmla="*/ 92 w 151"/>
                    <a:gd name="T33" fmla="*/ 10 h 150"/>
                    <a:gd name="T34" fmla="*/ 103 w 151"/>
                    <a:gd name="T35" fmla="*/ 3 h 150"/>
                    <a:gd name="T36" fmla="*/ 116 w 151"/>
                    <a:gd name="T37"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1" h="150">
                      <a:moveTo>
                        <a:pt x="116" y="0"/>
                      </a:moveTo>
                      <a:lnTo>
                        <a:pt x="129" y="3"/>
                      </a:lnTo>
                      <a:lnTo>
                        <a:pt x="141" y="10"/>
                      </a:lnTo>
                      <a:lnTo>
                        <a:pt x="148" y="21"/>
                      </a:lnTo>
                      <a:lnTo>
                        <a:pt x="151" y="34"/>
                      </a:lnTo>
                      <a:lnTo>
                        <a:pt x="148" y="47"/>
                      </a:lnTo>
                      <a:lnTo>
                        <a:pt x="141" y="59"/>
                      </a:lnTo>
                      <a:lnTo>
                        <a:pt x="59" y="140"/>
                      </a:lnTo>
                      <a:lnTo>
                        <a:pt x="48" y="147"/>
                      </a:lnTo>
                      <a:lnTo>
                        <a:pt x="35" y="150"/>
                      </a:lnTo>
                      <a:lnTo>
                        <a:pt x="21" y="147"/>
                      </a:lnTo>
                      <a:lnTo>
                        <a:pt x="11" y="140"/>
                      </a:lnTo>
                      <a:lnTo>
                        <a:pt x="3" y="129"/>
                      </a:lnTo>
                      <a:lnTo>
                        <a:pt x="0" y="116"/>
                      </a:lnTo>
                      <a:lnTo>
                        <a:pt x="3" y="102"/>
                      </a:lnTo>
                      <a:lnTo>
                        <a:pt x="11" y="91"/>
                      </a:lnTo>
                      <a:lnTo>
                        <a:pt x="92" y="10"/>
                      </a:lnTo>
                      <a:lnTo>
                        <a:pt x="103" y="3"/>
                      </a:lnTo>
                      <a:lnTo>
                        <a:pt x="116"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53" name="Freeform 16"/>
                <p:cNvSpPr>
                  <a:spLocks/>
                </p:cNvSpPr>
                <p:nvPr/>
              </p:nvSpPr>
              <p:spPr bwMode="auto">
                <a:xfrm>
                  <a:off x="11902123" y="4086225"/>
                  <a:ext cx="220663" cy="128588"/>
                </a:xfrm>
                <a:custGeom>
                  <a:avLst/>
                  <a:gdLst>
                    <a:gd name="T0" fmla="*/ 123 w 139"/>
                    <a:gd name="T1" fmla="*/ 0 h 81"/>
                    <a:gd name="T2" fmla="*/ 131 w 139"/>
                    <a:gd name="T3" fmla="*/ 2 h 81"/>
                    <a:gd name="T4" fmla="*/ 136 w 139"/>
                    <a:gd name="T5" fmla="*/ 10 h 81"/>
                    <a:gd name="T6" fmla="*/ 139 w 139"/>
                    <a:gd name="T7" fmla="*/ 18 h 81"/>
                    <a:gd name="T8" fmla="*/ 135 w 139"/>
                    <a:gd name="T9" fmla="*/ 27 h 81"/>
                    <a:gd name="T10" fmla="*/ 128 w 139"/>
                    <a:gd name="T11" fmla="*/ 32 h 81"/>
                    <a:gd name="T12" fmla="*/ 23 w 139"/>
                    <a:gd name="T13" fmla="*/ 80 h 81"/>
                    <a:gd name="T14" fmla="*/ 19 w 139"/>
                    <a:gd name="T15" fmla="*/ 81 h 81"/>
                    <a:gd name="T16" fmla="*/ 17 w 139"/>
                    <a:gd name="T17" fmla="*/ 81 h 81"/>
                    <a:gd name="T18" fmla="*/ 12 w 139"/>
                    <a:gd name="T19" fmla="*/ 81 h 81"/>
                    <a:gd name="T20" fmla="*/ 8 w 139"/>
                    <a:gd name="T21" fmla="*/ 78 h 81"/>
                    <a:gd name="T22" fmla="*/ 4 w 139"/>
                    <a:gd name="T23" fmla="*/ 76 h 81"/>
                    <a:gd name="T24" fmla="*/ 1 w 139"/>
                    <a:gd name="T25" fmla="*/ 70 h 81"/>
                    <a:gd name="T26" fmla="*/ 0 w 139"/>
                    <a:gd name="T27" fmla="*/ 63 h 81"/>
                    <a:gd name="T28" fmla="*/ 2 w 139"/>
                    <a:gd name="T29" fmla="*/ 53 h 81"/>
                    <a:gd name="T30" fmla="*/ 9 w 139"/>
                    <a:gd name="T31" fmla="*/ 48 h 81"/>
                    <a:gd name="T32" fmla="*/ 114 w 139"/>
                    <a:gd name="T33" fmla="*/ 1 h 81"/>
                    <a:gd name="T34" fmla="*/ 123 w 139"/>
                    <a:gd name="T35"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9" h="81">
                      <a:moveTo>
                        <a:pt x="123" y="0"/>
                      </a:moveTo>
                      <a:lnTo>
                        <a:pt x="131" y="2"/>
                      </a:lnTo>
                      <a:lnTo>
                        <a:pt x="136" y="10"/>
                      </a:lnTo>
                      <a:lnTo>
                        <a:pt x="139" y="18"/>
                      </a:lnTo>
                      <a:lnTo>
                        <a:pt x="135" y="27"/>
                      </a:lnTo>
                      <a:lnTo>
                        <a:pt x="128" y="32"/>
                      </a:lnTo>
                      <a:lnTo>
                        <a:pt x="23" y="80"/>
                      </a:lnTo>
                      <a:lnTo>
                        <a:pt x="19" y="81"/>
                      </a:lnTo>
                      <a:lnTo>
                        <a:pt x="17" y="81"/>
                      </a:lnTo>
                      <a:lnTo>
                        <a:pt x="12" y="81"/>
                      </a:lnTo>
                      <a:lnTo>
                        <a:pt x="8" y="78"/>
                      </a:lnTo>
                      <a:lnTo>
                        <a:pt x="4" y="76"/>
                      </a:lnTo>
                      <a:lnTo>
                        <a:pt x="1" y="70"/>
                      </a:lnTo>
                      <a:lnTo>
                        <a:pt x="0" y="63"/>
                      </a:lnTo>
                      <a:lnTo>
                        <a:pt x="2" y="53"/>
                      </a:lnTo>
                      <a:lnTo>
                        <a:pt x="9" y="48"/>
                      </a:lnTo>
                      <a:lnTo>
                        <a:pt x="114" y="1"/>
                      </a:lnTo>
                      <a:lnTo>
                        <a:pt x="123"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54" name="Freeform 17"/>
                <p:cNvSpPr>
                  <a:spLocks/>
                </p:cNvSpPr>
                <p:nvPr/>
              </p:nvSpPr>
              <p:spPr bwMode="auto">
                <a:xfrm>
                  <a:off x="15029498" y="2676525"/>
                  <a:ext cx="220663" cy="128588"/>
                </a:xfrm>
                <a:custGeom>
                  <a:avLst/>
                  <a:gdLst>
                    <a:gd name="T0" fmla="*/ 124 w 139"/>
                    <a:gd name="T1" fmla="*/ 0 h 81"/>
                    <a:gd name="T2" fmla="*/ 132 w 139"/>
                    <a:gd name="T3" fmla="*/ 3 h 81"/>
                    <a:gd name="T4" fmla="*/ 137 w 139"/>
                    <a:gd name="T5" fmla="*/ 9 h 81"/>
                    <a:gd name="T6" fmla="*/ 139 w 139"/>
                    <a:gd name="T7" fmla="*/ 18 h 81"/>
                    <a:gd name="T8" fmla="*/ 136 w 139"/>
                    <a:gd name="T9" fmla="*/ 26 h 81"/>
                    <a:gd name="T10" fmla="*/ 130 w 139"/>
                    <a:gd name="T11" fmla="*/ 33 h 81"/>
                    <a:gd name="T12" fmla="*/ 25 w 139"/>
                    <a:gd name="T13" fmla="*/ 80 h 81"/>
                    <a:gd name="T14" fmla="*/ 21 w 139"/>
                    <a:gd name="T15" fmla="*/ 81 h 81"/>
                    <a:gd name="T16" fmla="*/ 17 w 139"/>
                    <a:gd name="T17" fmla="*/ 81 h 81"/>
                    <a:gd name="T18" fmla="*/ 13 w 139"/>
                    <a:gd name="T19" fmla="*/ 80 h 81"/>
                    <a:gd name="T20" fmla="*/ 8 w 139"/>
                    <a:gd name="T21" fmla="*/ 79 h 81"/>
                    <a:gd name="T22" fmla="*/ 4 w 139"/>
                    <a:gd name="T23" fmla="*/ 75 h 81"/>
                    <a:gd name="T24" fmla="*/ 1 w 139"/>
                    <a:gd name="T25" fmla="*/ 71 h 81"/>
                    <a:gd name="T26" fmla="*/ 0 w 139"/>
                    <a:gd name="T27" fmla="*/ 62 h 81"/>
                    <a:gd name="T28" fmla="*/ 4 w 139"/>
                    <a:gd name="T29" fmla="*/ 54 h 81"/>
                    <a:gd name="T30" fmla="*/ 10 w 139"/>
                    <a:gd name="T31" fmla="*/ 49 h 81"/>
                    <a:gd name="T32" fmla="*/ 115 w 139"/>
                    <a:gd name="T33" fmla="*/ 1 h 81"/>
                    <a:gd name="T34" fmla="*/ 124 w 139"/>
                    <a:gd name="T35"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9" h="81">
                      <a:moveTo>
                        <a:pt x="124" y="0"/>
                      </a:moveTo>
                      <a:lnTo>
                        <a:pt x="132" y="3"/>
                      </a:lnTo>
                      <a:lnTo>
                        <a:pt x="137" y="9"/>
                      </a:lnTo>
                      <a:lnTo>
                        <a:pt x="139" y="18"/>
                      </a:lnTo>
                      <a:lnTo>
                        <a:pt x="136" y="26"/>
                      </a:lnTo>
                      <a:lnTo>
                        <a:pt x="130" y="33"/>
                      </a:lnTo>
                      <a:lnTo>
                        <a:pt x="25" y="80"/>
                      </a:lnTo>
                      <a:lnTo>
                        <a:pt x="21" y="81"/>
                      </a:lnTo>
                      <a:lnTo>
                        <a:pt x="17" y="81"/>
                      </a:lnTo>
                      <a:lnTo>
                        <a:pt x="13" y="80"/>
                      </a:lnTo>
                      <a:lnTo>
                        <a:pt x="8" y="79"/>
                      </a:lnTo>
                      <a:lnTo>
                        <a:pt x="4" y="75"/>
                      </a:lnTo>
                      <a:lnTo>
                        <a:pt x="1" y="71"/>
                      </a:lnTo>
                      <a:lnTo>
                        <a:pt x="0" y="62"/>
                      </a:lnTo>
                      <a:lnTo>
                        <a:pt x="4" y="54"/>
                      </a:lnTo>
                      <a:lnTo>
                        <a:pt x="10" y="49"/>
                      </a:lnTo>
                      <a:lnTo>
                        <a:pt x="115" y="1"/>
                      </a:lnTo>
                      <a:lnTo>
                        <a:pt x="124"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55" name="Freeform 18"/>
                <p:cNvSpPr>
                  <a:spLocks/>
                </p:cNvSpPr>
                <p:nvPr/>
              </p:nvSpPr>
              <p:spPr bwMode="auto">
                <a:xfrm>
                  <a:off x="11857673" y="2778125"/>
                  <a:ext cx="225425" cy="119063"/>
                </a:xfrm>
                <a:custGeom>
                  <a:avLst/>
                  <a:gdLst>
                    <a:gd name="T0" fmla="*/ 15 w 142"/>
                    <a:gd name="T1" fmla="*/ 0 h 75"/>
                    <a:gd name="T2" fmla="*/ 24 w 142"/>
                    <a:gd name="T3" fmla="*/ 0 h 75"/>
                    <a:gd name="T4" fmla="*/ 131 w 142"/>
                    <a:gd name="T5" fmla="*/ 42 h 75"/>
                    <a:gd name="T6" fmla="*/ 138 w 142"/>
                    <a:gd name="T7" fmla="*/ 47 h 75"/>
                    <a:gd name="T8" fmla="*/ 142 w 142"/>
                    <a:gd name="T9" fmla="*/ 55 h 75"/>
                    <a:gd name="T10" fmla="*/ 142 w 142"/>
                    <a:gd name="T11" fmla="*/ 64 h 75"/>
                    <a:gd name="T12" fmla="*/ 139 w 142"/>
                    <a:gd name="T13" fmla="*/ 68 h 75"/>
                    <a:gd name="T14" fmla="*/ 135 w 142"/>
                    <a:gd name="T15" fmla="*/ 72 h 75"/>
                    <a:gd name="T16" fmla="*/ 130 w 142"/>
                    <a:gd name="T17" fmla="*/ 74 h 75"/>
                    <a:gd name="T18" fmla="*/ 125 w 142"/>
                    <a:gd name="T19" fmla="*/ 75 h 75"/>
                    <a:gd name="T20" fmla="*/ 122 w 142"/>
                    <a:gd name="T21" fmla="*/ 75 h 75"/>
                    <a:gd name="T22" fmla="*/ 119 w 142"/>
                    <a:gd name="T23" fmla="*/ 74 h 75"/>
                    <a:gd name="T24" fmla="*/ 12 w 142"/>
                    <a:gd name="T25" fmla="*/ 33 h 75"/>
                    <a:gd name="T26" fmla="*/ 4 w 142"/>
                    <a:gd name="T27" fmla="*/ 28 h 75"/>
                    <a:gd name="T28" fmla="*/ 0 w 142"/>
                    <a:gd name="T29" fmla="*/ 20 h 75"/>
                    <a:gd name="T30" fmla="*/ 2 w 142"/>
                    <a:gd name="T31" fmla="*/ 11 h 75"/>
                    <a:gd name="T32" fmla="*/ 7 w 142"/>
                    <a:gd name="T33" fmla="*/ 4 h 75"/>
                    <a:gd name="T34" fmla="*/ 15 w 142"/>
                    <a:gd name="T35"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75">
                      <a:moveTo>
                        <a:pt x="15" y="0"/>
                      </a:moveTo>
                      <a:lnTo>
                        <a:pt x="24" y="0"/>
                      </a:lnTo>
                      <a:lnTo>
                        <a:pt x="131" y="42"/>
                      </a:lnTo>
                      <a:lnTo>
                        <a:pt x="138" y="47"/>
                      </a:lnTo>
                      <a:lnTo>
                        <a:pt x="142" y="55"/>
                      </a:lnTo>
                      <a:lnTo>
                        <a:pt x="142" y="64"/>
                      </a:lnTo>
                      <a:lnTo>
                        <a:pt x="139" y="68"/>
                      </a:lnTo>
                      <a:lnTo>
                        <a:pt x="135" y="72"/>
                      </a:lnTo>
                      <a:lnTo>
                        <a:pt x="130" y="74"/>
                      </a:lnTo>
                      <a:lnTo>
                        <a:pt x="125" y="75"/>
                      </a:lnTo>
                      <a:lnTo>
                        <a:pt x="122" y="75"/>
                      </a:lnTo>
                      <a:lnTo>
                        <a:pt x="119" y="74"/>
                      </a:lnTo>
                      <a:lnTo>
                        <a:pt x="12" y="33"/>
                      </a:lnTo>
                      <a:lnTo>
                        <a:pt x="4" y="28"/>
                      </a:lnTo>
                      <a:lnTo>
                        <a:pt x="0" y="20"/>
                      </a:lnTo>
                      <a:lnTo>
                        <a:pt x="2" y="11"/>
                      </a:lnTo>
                      <a:lnTo>
                        <a:pt x="7" y="4"/>
                      </a:lnTo>
                      <a:lnTo>
                        <a:pt x="15"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56" name="Freeform 19"/>
                <p:cNvSpPr>
                  <a:spLocks/>
                </p:cNvSpPr>
                <p:nvPr/>
              </p:nvSpPr>
              <p:spPr bwMode="auto">
                <a:xfrm>
                  <a:off x="15069185" y="3994150"/>
                  <a:ext cx="223838" cy="119063"/>
                </a:xfrm>
                <a:custGeom>
                  <a:avLst/>
                  <a:gdLst>
                    <a:gd name="T0" fmla="*/ 13 w 141"/>
                    <a:gd name="T1" fmla="*/ 0 h 75"/>
                    <a:gd name="T2" fmla="*/ 22 w 141"/>
                    <a:gd name="T3" fmla="*/ 1 h 75"/>
                    <a:gd name="T4" fmla="*/ 129 w 141"/>
                    <a:gd name="T5" fmla="*/ 42 h 75"/>
                    <a:gd name="T6" fmla="*/ 137 w 141"/>
                    <a:gd name="T7" fmla="*/ 47 h 75"/>
                    <a:gd name="T8" fmla="*/ 141 w 141"/>
                    <a:gd name="T9" fmla="*/ 55 h 75"/>
                    <a:gd name="T10" fmla="*/ 140 w 141"/>
                    <a:gd name="T11" fmla="*/ 64 h 75"/>
                    <a:gd name="T12" fmla="*/ 137 w 141"/>
                    <a:gd name="T13" fmla="*/ 68 h 75"/>
                    <a:gd name="T14" fmla="*/ 133 w 141"/>
                    <a:gd name="T15" fmla="*/ 72 h 75"/>
                    <a:gd name="T16" fmla="*/ 128 w 141"/>
                    <a:gd name="T17" fmla="*/ 75 h 75"/>
                    <a:gd name="T18" fmla="*/ 124 w 141"/>
                    <a:gd name="T19" fmla="*/ 75 h 75"/>
                    <a:gd name="T20" fmla="*/ 120 w 141"/>
                    <a:gd name="T21" fmla="*/ 75 h 75"/>
                    <a:gd name="T22" fmla="*/ 118 w 141"/>
                    <a:gd name="T23" fmla="*/ 73 h 75"/>
                    <a:gd name="T24" fmla="*/ 10 w 141"/>
                    <a:gd name="T25" fmla="*/ 33 h 75"/>
                    <a:gd name="T26" fmla="*/ 2 w 141"/>
                    <a:gd name="T27" fmla="*/ 28 h 75"/>
                    <a:gd name="T28" fmla="*/ 0 w 141"/>
                    <a:gd name="T29" fmla="*/ 20 h 75"/>
                    <a:gd name="T30" fmla="*/ 0 w 141"/>
                    <a:gd name="T31" fmla="*/ 11 h 75"/>
                    <a:gd name="T32" fmla="*/ 5 w 141"/>
                    <a:gd name="T33" fmla="*/ 4 h 75"/>
                    <a:gd name="T34" fmla="*/ 13 w 141"/>
                    <a:gd name="T35"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1" h="75">
                      <a:moveTo>
                        <a:pt x="13" y="0"/>
                      </a:moveTo>
                      <a:lnTo>
                        <a:pt x="22" y="1"/>
                      </a:lnTo>
                      <a:lnTo>
                        <a:pt x="129" y="42"/>
                      </a:lnTo>
                      <a:lnTo>
                        <a:pt x="137" y="47"/>
                      </a:lnTo>
                      <a:lnTo>
                        <a:pt x="141" y="55"/>
                      </a:lnTo>
                      <a:lnTo>
                        <a:pt x="140" y="64"/>
                      </a:lnTo>
                      <a:lnTo>
                        <a:pt x="137" y="68"/>
                      </a:lnTo>
                      <a:lnTo>
                        <a:pt x="133" y="72"/>
                      </a:lnTo>
                      <a:lnTo>
                        <a:pt x="128" y="75"/>
                      </a:lnTo>
                      <a:lnTo>
                        <a:pt x="124" y="75"/>
                      </a:lnTo>
                      <a:lnTo>
                        <a:pt x="120" y="75"/>
                      </a:lnTo>
                      <a:lnTo>
                        <a:pt x="118" y="73"/>
                      </a:lnTo>
                      <a:lnTo>
                        <a:pt x="10" y="33"/>
                      </a:lnTo>
                      <a:lnTo>
                        <a:pt x="2" y="28"/>
                      </a:lnTo>
                      <a:lnTo>
                        <a:pt x="0" y="20"/>
                      </a:lnTo>
                      <a:lnTo>
                        <a:pt x="0" y="11"/>
                      </a:lnTo>
                      <a:lnTo>
                        <a:pt x="5" y="4"/>
                      </a:lnTo>
                      <a:lnTo>
                        <a:pt x="13"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57" name="Freeform 20"/>
                <p:cNvSpPr>
                  <a:spLocks/>
                </p:cNvSpPr>
                <p:nvPr/>
              </p:nvSpPr>
              <p:spPr bwMode="auto">
                <a:xfrm>
                  <a:off x="12837160" y="1755775"/>
                  <a:ext cx="127000" cy="222250"/>
                </a:xfrm>
                <a:custGeom>
                  <a:avLst/>
                  <a:gdLst>
                    <a:gd name="T0" fmla="*/ 19 w 80"/>
                    <a:gd name="T1" fmla="*/ 0 h 140"/>
                    <a:gd name="T2" fmla="*/ 27 w 80"/>
                    <a:gd name="T3" fmla="*/ 4 h 140"/>
                    <a:gd name="T4" fmla="*/ 34 w 80"/>
                    <a:gd name="T5" fmla="*/ 11 h 140"/>
                    <a:gd name="T6" fmla="*/ 78 w 80"/>
                    <a:gd name="T7" fmla="*/ 117 h 140"/>
                    <a:gd name="T8" fmla="*/ 80 w 80"/>
                    <a:gd name="T9" fmla="*/ 126 h 140"/>
                    <a:gd name="T10" fmla="*/ 76 w 80"/>
                    <a:gd name="T11" fmla="*/ 134 h 140"/>
                    <a:gd name="T12" fmla="*/ 69 w 80"/>
                    <a:gd name="T13" fmla="*/ 139 h 140"/>
                    <a:gd name="T14" fmla="*/ 65 w 80"/>
                    <a:gd name="T15" fmla="*/ 140 h 140"/>
                    <a:gd name="T16" fmla="*/ 63 w 80"/>
                    <a:gd name="T17" fmla="*/ 140 h 140"/>
                    <a:gd name="T18" fmla="*/ 57 w 80"/>
                    <a:gd name="T19" fmla="*/ 140 h 140"/>
                    <a:gd name="T20" fmla="*/ 54 w 80"/>
                    <a:gd name="T21" fmla="*/ 138 h 140"/>
                    <a:gd name="T22" fmla="*/ 50 w 80"/>
                    <a:gd name="T23" fmla="*/ 135 h 140"/>
                    <a:gd name="T24" fmla="*/ 47 w 80"/>
                    <a:gd name="T25" fmla="*/ 130 h 140"/>
                    <a:gd name="T26" fmla="*/ 1 w 80"/>
                    <a:gd name="T27" fmla="*/ 25 h 140"/>
                    <a:gd name="T28" fmla="*/ 0 w 80"/>
                    <a:gd name="T29" fmla="*/ 16 h 140"/>
                    <a:gd name="T30" fmla="*/ 4 w 80"/>
                    <a:gd name="T31" fmla="*/ 8 h 140"/>
                    <a:gd name="T32" fmla="*/ 10 w 80"/>
                    <a:gd name="T33" fmla="*/ 1 h 140"/>
                    <a:gd name="T34" fmla="*/ 19 w 80"/>
                    <a:gd name="T35"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140">
                      <a:moveTo>
                        <a:pt x="19" y="0"/>
                      </a:moveTo>
                      <a:lnTo>
                        <a:pt x="27" y="4"/>
                      </a:lnTo>
                      <a:lnTo>
                        <a:pt x="34" y="11"/>
                      </a:lnTo>
                      <a:lnTo>
                        <a:pt x="78" y="117"/>
                      </a:lnTo>
                      <a:lnTo>
                        <a:pt x="80" y="126"/>
                      </a:lnTo>
                      <a:lnTo>
                        <a:pt x="76" y="134"/>
                      </a:lnTo>
                      <a:lnTo>
                        <a:pt x="69" y="139"/>
                      </a:lnTo>
                      <a:lnTo>
                        <a:pt x="65" y="140"/>
                      </a:lnTo>
                      <a:lnTo>
                        <a:pt x="63" y="140"/>
                      </a:lnTo>
                      <a:lnTo>
                        <a:pt x="57" y="140"/>
                      </a:lnTo>
                      <a:lnTo>
                        <a:pt x="54" y="138"/>
                      </a:lnTo>
                      <a:lnTo>
                        <a:pt x="50" y="135"/>
                      </a:lnTo>
                      <a:lnTo>
                        <a:pt x="47" y="130"/>
                      </a:lnTo>
                      <a:lnTo>
                        <a:pt x="1" y="25"/>
                      </a:lnTo>
                      <a:lnTo>
                        <a:pt x="0" y="16"/>
                      </a:lnTo>
                      <a:lnTo>
                        <a:pt x="4" y="8"/>
                      </a:lnTo>
                      <a:lnTo>
                        <a:pt x="10" y="1"/>
                      </a:lnTo>
                      <a:lnTo>
                        <a:pt x="19"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58" name="Freeform 21"/>
                <p:cNvSpPr>
                  <a:spLocks/>
                </p:cNvSpPr>
                <p:nvPr/>
              </p:nvSpPr>
              <p:spPr bwMode="auto">
                <a:xfrm>
                  <a:off x="14188123" y="4913313"/>
                  <a:ext cx="127000" cy="219075"/>
                </a:xfrm>
                <a:custGeom>
                  <a:avLst/>
                  <a:gdLst>
                    <a:gd name="T0" fmla="*/ 19 w 80"/>
                    <a:gd name="T1" fmla="*/ 0 h 138"/>
                    <a:gd name="T2" fmla="*/ 27 w 80"/>
                    <a:gd name="T3" fmla="*/ 2 h 138"/>
                    <a:gd name="T4" fmla="*/ 32 w 80"/>
                    <a:gd name="T5" fmla="*/ 10 h 138"/>
                    <a:gd name="T6" fmla="*/ 78 w 80"/>
                    <a:gd name="T7" fmla="*/ 115 h 138"/>
                    <a:gd name="T8" fmla="*/ 80 w 80"/>
                    <a:gd name="T9" fmla="*/ 124 h 138"/>
                    <a:gd name="T10" fmla="*/ 76 w 80"/>
                    <a:gd name="T11" fmla="*/ 132 h 138"/>
                    <a:gd name="T12" fmla="*/ 69 w 80"/>
                    <a:gd name="T13" fmla="*/ 137 h 138"/>
                    <a:gd name="T14" fmla="*/ 65 w 80"/>
                    <a:gd name="T15" fmla="*/ 138 h 138"/>
                    <a:gd name="T16" fmla="*/ 61 w 80"/>
                    <a:gd name="T17" fmla="*/ 138 h 138"/>
                    <a:gd name="T18" fmla="*/ 57 w 80"/>
                    <a:gd name="T19" fmla="*/ 138 h 138"/>
                    <a:gd name="T20" fmla="*/ 52 w 80"/>
                    <a:gd name="T21" fmla="*/ 136 h 138"/>
                    <a:gd name="T22" fmla="*/ 48 w 80"/>
                    <a:gd name="T23" fmla="*/ 133 h 138"/>
                    <a:gd name="T24" fmla="*/ 46 w 80"/>
                    <a:gd name="T25" fmla="*/ 128 h 138"/>
                    <a:gd name="T26" fmla="*/ 1 w 80"/>
                    <a:gd name="T27" fmla="*/ 23 h 138"/>
                    <a:gd name="T28" fmla="*/ 0 w 80"/>
                    <a:gd name="T29" fmla="*/ 14 h 138"/>
                    <a:gd name="T30" fmla="*/ 2 w 80"/>
                    <a:gd name="T31" fmla="*/ 6 h 138"/>
                    <a:gd name="T32" fmla="*/ 10 w 80"/>
                    <a:gd name="T33" fmla="*/ 1 h 138"/>
                    <a:gd name="T34" fmla="*/ 19 w 80"/>
                    <a:gd name="T3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138">
                      <a:moveTo>
                        <a:pt x="19" y="0"/>
                      </a:moveTo>
                      <a:lnTo>
                        <a:pt x="27" y="2"/>
                      </a:lnTo>
                      <a:lnTo>
                        <a:pt x="32" y="10"/>
                      </a:lnTo>
                      <a:lnTo>
                        <a:pt x="78" y="115"/>
                      </a:lnTo>
                      <a:lnTo>
                        <a:pt x="80" y="124"/>
                      </a:lnTo>
                      <a:lnTo>
                        <a:pt x="76" y="132"/>
                      </a:lnTo>
                      <a:lnTo>
                        <a:pt x="69" y="137"/>
                      </a:lnTo>
                      <a:lnTo>
                        <a:pt x="65" y="138"/>
                      </a:lnTo>
                      <a:lnTo>
                        <a:pt x="61" y="138"/>
                      </a:lnTo>
                      <a:lnTo>
                        <a:pt x="57" y="138"/>
                      </a:lnTo>
                      <a:lnTo>
                        <a:pt x="52" y="136"/>
                      </a:lnTo>
                      <a:lnTo>
                        <a:pt x="48" y="133"/>
                      </a:lnTo>
                      <a:lnTo>
                        <a:pt x="46" y="128"/>
                      </a:lnTo>
                      <a:lnTo>
                        <a:pt x="1" y="23"/>
                      </a:lnTo>
                      <a:lnTo>
                        <a:pt x="0" y="14"/>
                      </a:lnTo>
                      <a:lnTo>
                        <a:pt x="2" y="6"/>
                      </a:lnTo>
                      <a:lnTo>
                        <a:pt x="10" y="1"/>
                      </a:lnTo>
                      <a:lnTo>
                        <a:pt x="19"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59" name="Freeform 22"/>
                <p:cNvSpPr>
                  <a:spLocks/>
                </p:cNvSpPr>
                <p:nvPr/>
              </p:nvSpPr>
              <p:spPr bwMode="auto">
                <a:xfrm>
                  <a:off x="14153198" y="1741488"/>
                  <a:ext cx="122238" cy="222250"/>
                </a:xfrm>
                <a:custGeom>
                  <a:avLst/>
                  <a:gdLst>
                    <a:gd name="T0" fmla="*/ 57 w 77"/>
                    <a:gd name="T1" fmla="*/ 0 h 140"/>
                    <a:gd name="T2" fmla="*/ 66 w 77"/>
                    <a:gd name="T3" fmla="*/ 1 h 140"/>
                    <a:gd name="T4" fmla="*/ 73 w 77"/>
                    <a:gd name="T5" fmla="*/ 7 h 140"/>
                    <a:gd name="T6" fmla="*/ 77 w 77"/>
                    <a:gd name="T7" fmla="*/ 14 h 140"/>
                    <a:gd name="T8" fmla="*/ 75 w 77"/>
                    <a:gd name="T9" fmla="*/ 24 h 140"/>
                    <a:gd name="T10" fmla="*/ 34 w 77"/>
                    <a:gd name="T11" fmla="*/ 130 h 140"/>
                    <a:gd name="T12" fmla="*/ 30 w 77"/>
                    <a:gd name="T13" fmla="*/ 134 h 140"/>
                    <a:gd name="T14" fmla="*/ 27 w 77"/>
                    <a:gd name="T15" fmla="*/ 137 h 140"/>
                    <a:gd name="T16" fmla="*/ 22 w 77"/>
                    <a:gd name="T17" fmla="*/ 140 h 140"/>
                    <a:gd name="T18" fmla="*/ 17 w 77"/>
                    <a:gd name="T19" fmla="*/ 140 h 140"/>
                    <a:gd name="T20" fmla="*/ 14 w 77"/>
                    <a:gd name="T21" fmla="*/ 140 h 140"/>
                    <a:gd name="T22" fmla="*/ 10 w 77"/>
                    <a:gd name="T23" fmla="*/ 139 h 140"/>
                    <a:gd name="T24" fmla="*/ 3 w 77"/>
                    <a:gd name="T25" fmla="*/ 134 h 140"/>
                    <a:gd name="T26" fmla="*/ 0 w 77"/>
                    <a:gd name="T27" fmla="*/ 126 h 140"/>
                    <a:gd name="T28" fmla="*/ 1 w 77"/>
                    <a:gd name="T29" fmla="*/ 117 h 140"/>
                    <a:gd name="T30" fmla="*/ 44 w 77"/>
                    <a:gd name="T31" fmla="*/ 10 h 140"/>
                    <a:gd name="T32" fmla="*/ 49 w 77"/>
                    <a:gd name="T33" fmla="*/ 3 h 140"/>
                    <a:gd name="T34" fmla="*/ 57 w 77"/>
                    <a:gd name="T35"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140">
                      <a:moveTo>
                        <a:pt x="57" y="0"/>
                      </a:moveTo>
                      <a:lnTo>
                        <a:pt x="66" y="1"/>
                      </a:lnTo>
                      <a:lnTo>
                        <a:pt x="73" y="7"/>
                      </a:lnTo>
                      <a:lnTo>
                        <a:pt x="77" y="14"/>
                      </a:lnTo>
                      <a:lnTo>
                        <a:pt x="75" y="24"/>
                      </a:lnTo>
                      <a:lnTo>
                        <a:pt x="34" y="130"/>
                      </a:lnTo>
                      <a:lnTo>
                        <a:pt x="30" y="134"/>
                      </a:lnTo>
                      <a:lnTo>
                        <a:pt x="27" y="137"/>
                      </a:lnTo>
                      <a:lnTo>
                        <a:pt x="22" y="140"/>
                      </a:lnTo>
                      <a:lnTo>
                        <a:pt x="17" y="140"/>
                      </a:lnTo>
                      <a:lnTo>
                        <a:pt x="14" y="140"/>
                      </a:lnTo>
                      <a:lnTo>
                        <a:pt x="10" y="139"/>
                      </a:lnTo>
                      <a:lnTo>
                        <a:pt x="3" y="134"/>
                      </a:lnTo>
                      <a:lnTo>
                        <a:pt x="0" y="126"/>
                      </a:lnTo>
                      <a:lnTo>
                        <a:pt x="1" y="117"/>
                      </a:lnTo>
                      <a:lnTo>
                        <a:pt x="44" y="10"/>
                      </a:lnTo>
                      <a:lnTo>
                        <a:pt x="49" y="3"/>
                      </a:lnTo>
                      <a:lnTo>
                        <a:pt x="57"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60" name="Freeform 23"/>
                <p:cNvSpPr>
                  <a:spLocks/>
                </p:cNvSpPr>
                <p:nvPr/>
              </p:nvSpPr>
              <p:spPr bwMode="auto">
                <a:xfrm>
                  <a:off x="12876848" y="4927600"/>
                  <a:ext cx="122238" cy="222250"/>
                </a:xfrm>
                <a:custGeom>
                  <a:avLst/>
                  <a:gdLst>
                    <a:gd name="T0" fmla="*/ 57 w 77"/>
                    <a:gd name="T1" fmla="*/ 0 h 140"/>
                    <a:gd name="T2" fmla="*/ 65 w 77"/>
                    <a:gd name="T3" fmla="*/ 1 h 140"/>
                    <a:gd name="T4" fmla="*/ 73 w 77"/>
                    <a:gd name="T5" fmla="*/ 6 h 140"/>
                    <a:gd name="T6" fmla="*/ 77 w 77"/>
                    <a:gd name="T7" fmla="*/ 14 h 140"/>
                    <a:gd name="T8" fmla="*/ 76 w 77"/>
                    <a:gd name="T9" fmla="*/ 23 h 140"/>
                    <a:gd name="T10" fmla="*/ 32 w 77"/>
                    <a:gd name="T11" fmla="*/ 129 h 140"/>
                    <a:gd name="T12" fmla="*/ 30 w 77"/>
                    <a:gd name="T13" fmla="*/ 133 h 140"/>
                    <a:gd name="T14" fmla="*/ 26 w 77"/>
                    <a:gd name="T15" fmla="*/ 137 h 140"/>
                    <a:gd name="T16" fmla="*/ 22 w 77"/>
                    <a:gd name="T17" fmla="*/ 140 h 140"/>
                    <a:gd name="T18" fmla="*/ 17 w 77"/>
                    <a:gd name="T19" fmla="*/ 140 h 140"/>
                    <a:gd name="T20" fmla="*/ 14 w 77"/>
                    <a:gd name="T21" fmla="*/ 140 h 140"/>
                    <a:gd name="T22" fmla="*/ 10 w 77"/>
                    <a:gd name="T23" fmla="*/ 139 h 140"/>
                    <a:gd name="T24" fmla="*/ 4 w 77"/>
                    <a:gd name="T25" fmla="*/ 133 h 140"/>
                    <a:gd name="T26" fmla="*/ 0 w 77"/>
                    <a:gd name="T27" fmla="*/ 126 h 140"/>
                    <a:gd name="T28" fmla="*/ 1 w 77"/>
                    <a:gd name="T29" fmla="*/ 116 h 140"/>
                    <a:gd name="T30" fmla="*/ 43 w 77"/>
                    <a:gd name="T31" fmla="*/ 10 h 140"/>
                    <a:gd name="T32" fmla="*/ 49 w 77"/>
                    <a:gd name="T33" fmla="*/ 2 h 140"/>
                    <a:gd name="T34" fmla="*/ 57 w 77"/>
                    <a:gd name="T35"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140">
                      <a:moveTo>
                        <a:pt x="57" y="0"/>
                      </a:moveTo>
                      <a:lnTo>
                        <a:pt x="65" y="1"/>
                      </a:lnTo>
                      <a:lnTo>
                        <a:pt x="73" y="6"/>
                      </a:lnTo>
                      <a:lnTo>
                        <a:pt x="77" y="14"/>
                      </a:lnTo>
                      <a:lnTo>
                        <a:pt x="76" y="23"/>
                      </a:lnTo>
                      <a:lnTo>
                        <a:pt x="32" y="129"/>
                      </a:lnTo>
                      <a:lnTo>
                        <a:pt x="30" y="133"/>
                      </a:lnTo>
                      <a:lnTo>
                        <a:pt x="26" y="137"/>
                      </a:lnTo>
                      <a:lnTo>
                        <a:pt x="22" y="140"/>
                      </a:lnTo>
                      <a:lnTo>
                        <a:pt x="17" y="140"/>
                      </a:lnTo>
                      <a:lnTo>
                        <a:pt x="14" y="140"/>
                      </a:lnTo>
                      <a:lnTo>
                        <a:pt x="10" y="139"/>
                      </a:lnTo>
                      <a:lnTo>
                        <a:pt x="4" y="133"/>
                      </a:lnTo>
                      <a:lnTo>
                        <a:pt x="0" y="126"/>
                      </a:lnTo>
                      <a:lnTo>
                        <a:pt x="1" y="116"/>
                      </a:lnTo>
                      <a:lnTo>
                        <a:pt x="43" y="10"/>
                      </a:lnTo>
                      <a:lnTo>
                        <a:pt x="49" y="2"/>
                      </a:lnTo>
                      <a:lnTo>
                        <a:pt x="57" y="0"/>
                      </a:lnTo>
                      <a:close/>
                    </a:path>
                  </a:pathLst>
                </a:custGeom>
                <a:solidFill>
                  <a:srgbClr val="000000"/>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sp>
              <p:nvSpPr>
                <p:cNvPr id="61" name="Freeform 24"/>
                <p:cNvSpPr>
                  <a:spLocks noEditPoints="1"/>
                </p:cNvSpPr>
                <p:nvPr/>
              </p:nvSpPr>
              <p:spPr bwMode="auto">
                <a:xfrm>
                  <a:off x="13280073" y="2119313"/>
                  <a:ext cx="1293813" cy="2168525"/>
                </a:xfrm>
                <a:custGeom>
                  <a:avLst/>
                  <a:gdLst>
                    <a:gd name="T0" fmla="*/ 165 w 815"/>
                    <a:gd name="T1" fmla="*/ 881 h 1366"/>
                    <a:gd name="T2" fmla="*/ 137 w 815"/>
                    <a:gd name="T3" fmla="*/ 901 h 1366"/>
                    <a:gd name="T4" fmla="*/ 127 w 815"/>
                    <a:gd name="T5" fmla="*/ 935 h 1366"/>
                    <a:gd name="T6" fmla="*/ 137 w 815"/>
                    <a:gd name="T7" fmla="*/ 968 h 1366"/>
                    <a:gd name="T8" fmla="*/ 165 w 815"/>
                    <a:gd name="T9" fmla="*/ 987 h 1366"/>
                    <a:gd name="T10" fmla="*/ 200 w 815"/>
                    <a:gd name="T11" fmla="*/ 987 h 1366"/>
                    <a:gd name="T12" fmla="*/ 227 w 815"/>
                    <a:gd name="T13" fmla="*/ 968 h 1366"/>
                    <a:gd name="T14" fmla="*/ 238 w 815"/>
                    <a:gd name="T15" fmla="*/ 935 h 1366"/>
                    <a:gd name="T16" fmla="*/ 227 w 815"/>
                    <a:gd name="T17" fmla="*/ 901 h 1366"/>
                    <a:gd name="T18" fmla="*/ 200 w 815"/>
                    <a:gd name="T19" fmla="*/ 881 h 1366"/>
                    <a:gd name="T20" fmla="*/ 186 w 815"/>
                    <a:gd name="T21" fmla="*/ 0 h 1366"/>
                    <a:gd name="T22" fmla="*/ 222 w 815"/>
                    <a:gd name="T23" fmla="*/ 12 h 1366"/>
                    <a:gd name="T24" fmla="*/ 244 w 815"/>
                    <a:gd name="T25" fmla="*/ 41 h 1366"/>
                    <a:gd name="T26" fmla="*/ 247 w 815"/>
                    <a:gd name="T27" fmla="*/ 817 h 1366"/>
                    <a:gd name="T28" fmla="*/ 289 w 815"/>
                    <a:gd name="T29" fmla="*/ 854 h 1366"/>
                    <a:gd name="T30" fmla="*/ 313 w 815"/>
                    <a:gd name="T31" fmla="*/ 905 h 1366"/>
                    <a:gd name="T32" fmla="*/ 315 w 815"/>
                    <a:gd name="T33" fmla="*/ 944 h 1366"/>
                    <a:gd name="T34" fmla="*/ 788 w 815"/>
                    <a:gd name="T35" fmla="*/ 1260 h 1366"/>
                    <a:gd name="T36" fmla="*/ 811 w 815"/>
                    <a:gd name="T37" fmla="*/ 1287 h 1366"/>
                    <a:gd name="T38" fmla="*/ 813 w 815"/>
                    <a:gd name="T39" fmla="*/ 1322 h 1366"/>
                    <a:gd name="T40" fmla="*/ 793 w 815"/>
                    <a:gd name="T41" fmla="*/ 1354 h 1366"/>
                    <a:gd name="T42" fmla="*/ 756 w 815"/>
                    <a:gd name="T43" fmla="*/ 1366 h 1366"/>
                    <a:gd name="T44" fmla="*/ 726 w 815"/>
                    <a:gd name="T45" fmla="*/ 1356 h 1366"/>
                    <a:gd name="T46" fmla="*/ 247 w 815"/>
                    <a:gd name="T47" fmla="*/ 1051 h 1366"/>
                    <a:gd name="T48" fmla="*/ 244 w 815"/>
                    <a:gd name="T49" fmla="*/ 1122 h 1366"/>
                    <a:gd name="T50" fmla="*/ 222 w 815"/>
                    <a:gd name="T51" fmla="*/ 1151 h 1366"/>
                    <a:gd name="T52" fmla="*/ 186 w 815"/>
                    <a:gd name="T53" fmla="*/ 1163 h 1366"/>
                    <a:gd name="T54" fmla="*/ 150 w 815"/>
                    <a:gd name="T55" fmla="*/ 1151 h 1366"/>
                    <a:gd name="T56" fmla="*/ 128 w 815"/>
                    <a:gd name="T57" fmla="*/ 1122 h 1366"/>
                    <a:gd name="T58" fmla="*/ 125 w 815"/>
                    <a:gd name="T59" fmla="*/ 1055 h 1366"/>
                    <a:gd name="T60" fmla="*/ 80 w 815"/>
                    <a:gd name="T61" fmla="*/ 1019 h 1366"/>
                    <a:gd name="T62" fmla="*/ 52 w 815"/>
                    <a:gd name="T63" fmla="*/ 965 h 1366"/>
                    <a:gd name="T64" fmla="*/ 49 w 815"/>
                    <a:gd name="T65" fmla="*/ 922 h 1366"/>
                    <a:gd name="T66" fmla="*/ 13 w 815"/>
                    <a:gd name="T67" fmla="*/ 894 h 1366"/>
                    <a:gd name="T68" fmla="*/ 0 w 815"/>
                    <a:gd name="T69" fmla="*/ 862 h 1366"/>
                    <a:gd name="T70" fmla="*/ 9 w 815"/>
                    <a:gd name="T71" fmla="*/ 826 h 1366"/>
                    <a:gd name="T72" fmla="*/ 38 w 815"/>
                    <a:gd name="T73" fmla="*/ 804 h 1366"/>
                    <a:gd name="T74" fmla="*/ 72 w 815"/>
                    <a:gd name="T75" fmla="*/ 801 h 1366"/>
                    <a:gd name="T76" fmla="*/ 110 w 815"/>
                    <a:gd name="T77" fmla="*/ 822 h 1366"/>
                    <a:gd name="T78" fmla="*/ 125 w 815"/>
                    <a:gd name="T79" fmla="*/ 813 h 1366"/>
                    <a:gd name="T80" fmla="*/ 128 w 815"/>
                    <a:gd name="T81" fmla="*/ 41 h 1366"/>
                    <a:gd name="T82" fmla="*/ 150 w 815"/>
                    <a:gd name="T83" fmla="*/ 12 h 1366"/>
                    <a:gd name="T84" fmla="*/ 186 w 815"/>
                    <a:gd name="T85" fmla="*/ 0 h 1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15" h="1366">
                      <a:moveTo>
                        <a:pt x="183" y="879"/>
                      </a:moveTo>
                      <a:lnTo>
                        <a:pt x="165" y="881"/>
                      </a:lnTo>
                      <a:lnTo>
                        <a:pt x="149" y="889"/>
                      </a:lnTo>
                      <a:lnTo>
                        <a:pt x="137" y="901"/>
                      </a:lnTo>
                      <a:lnTo>
                        <a:pt x="129" y="917"/>
                      </a:lnTo>
                      <a:lnTo>
                        <a:pt x="127" y="935"/>
                      </a:lnTo>
                      <a:lnTo>
                        <a:pt x="129" y="952"/>
                      </a:lnTo>
                      <a:lnTo>
                        <a:pt x="137" y="968"/>
                      </a:lnTo>
                      <a:lnTo>
                        <a:pt x="149" y="979"/>
                      </a:lnTo>
                      <a:lnTo>
                        <a:pt x="165" y="987"/>
                      </a:lnTo>
                      <a:lnTo>
                        <a:pt x="183" y="990"/>
                      </a:lnTo>
                      <a:lnTo>
                        <a:pt x="200" y="987"/>
                      </a:lnTo>
                      <a:lnTo>
                        <a:pt x="216" y="979"/>
                      </a:lnTo>
                      <a:lnTo>
                        <a:pt x="227" y="968"/>
                      </a:lnTo>
                      <a:lnTo>
                        <a:pt x="235" y="952"/>
                      </a:lnTo>
                      <a:lnTo>
                        <a:pt x="238" y="935"/>
                      </a:lnTo>
                      <a:lnTo>
                        <a:pt x="235" y="917"/>
                      </a:lnTo>
                      <a:lnTo>
                        <a:pt x="227" y="901"/>
                      </a:lnTo>
                      <a:lnTo>
                        <a:pt x="216" y="889"/>
                      </a:lnTo>
                      <a:lnTo>
                        <a:pt x="200" y="881"/>
                      </a:lnTo>
                      <a:lnTo>
                        <a:pt x="183" y="879"/>
                      </a:lnTo>
                      <a:close/>
                      <a:moveTo>
                        <a:pt x="186" y="0"/>
                      </a:moveTo>
                      <a:lnTo>
                        <a:pt x="205" y="3"/>
                      </a:lnTo>
                      <a:lnTo>
                        <a:pt x="222" y="12"/>
                      </a:lnTo>
                      <a:lnTo>
                        <a:pt x="235" y="25"/>
                      </a:lnTo>
                      <a:lnTo>
                        <a:pt x="244" y="41"/>
                      </a:lnTo>
                      <a:lnTo>
                        <a:pt x="247" y="59"/>
                      </a:lnTo>
                      <a:lnTo>
                        <a:pt x="247" y="817"/>
                      </a:lnTo>
                      <a:lnTo>
                        <a:pt x="271" y="834"/>
                      </a:lnTo>
                      <a:lnTo>
                        <a:pt x="289" y="854"/>
                      </a:lnTo>
                      <a:lnTo>
                        <a:pt x="303" y="879"/>
                      </a:lnTo>
                      <a:lnTo>
                        <a:pt x="313" y="905"/>
                      </a:lnTo>
                      <a:lnTo>
                        <a:pt x="316" y="935"/>
                      </a:lnTo>
                      <a:lnTo>
                        <a:pt x="315" y="944"/>
                      </a:lnTo>
                      <a:lnTo>
                        <a:pt x="315" y="955"/>
                      </a:lnTo>
                      <a:lnTo>
                        <a:pt x="788" y="1260"/>
                      </a:lnTo>
                      <a:lnTo>
                        <a:pt x="802" y="1271"/>
                      </a:lnTo>
                      <a:lnTo>
                        <a:pt x="811" y="1287"/>
                      </a:lnTo>
                      <a:lnTo>
                        <a:pt x="815" y="1304"/>
                      </a:lnTo>
                      <a:lnTo>
                        <a:pt x="813" y="1322"/>
                      </a:lnTo>
                      <a:lnTo>
                        <a:pt x="806" y="1339"/>
                      </a:lnTo>
                      <a:lnTo>
                        <a:pt x="793" y="1354"/>
                      </a:lnTo>
                      <a:lnTo>
                        <a:pt x="776" y="1363"/>
                      </a:lnTo>
                      <a:lnTo>
                        <a:pt x="756" y="1366"/>
                      </a:lnTo>
                      <a:lnTo>
                        <a:pt x="741" y="1364"/>
                      </a:lnTo>
                      <a:lnTo>
                        <a:pt x="726" y="1356"/>
                      </a:lnTo>
                      <a:lnTo>
                        <a:pt x="250" y="1050"/>
                      </a:lnTo>
                      <a:lnTo>
                        <a:pt x="247" y="1051"/>
                      </a:lnTo>
                      <a:lnTo>
                        <a:pt x="247" y="1104"/>
                      </a:lnTo>
                      <a:lnTo>
                        <a:pt x="244" y="1122"/>
                      </a:lnTo>
                      <a:lnTo>
                        <a:pt x="235" y="1139"/>
                      </a:lnTo>
                      <a:lnTo>
                        <a:pt x="222" y="1151"/>
                      </a:lnTo>
                      <a:lnTo>
                        <a:pt x="205" y="1160"/>
                      </a:lnTo>
                      <a:lnTo>
                        <a:pt x="186" y="1163"/>
                      </a:lnTo>
                      <a:lnTo>
                        <a:pt x="167" y="1160"/>
                      </a:lnTo>
                      <a:lnTo>
                        <a:pt x="150" y="1151"/>
                      </a:lnTo>
                      <a:lnTo>
                        <a:pt x="137" y="1139"/>
                      </a:lnTo>
                      <a:lnTo>
                        <a:pt x="128" y="1122"/>
                      </a:lnTo>
                      <a:lnTo>
                        <a:pt x="125" y="1104"/>
                      </a:lnTo>
                      <a:lnTo>
                        <a:pt x="125" y="1055"/>
                      </a:lnTo>
                      <a:lnTo>
                        <a:pt x="100" y="1040"/>
                      </a:lnTo>
                      <a:lnTo>
                        <a:pt x="80" y="1019"/>
                      </a:lnTo>
                      <a:lnTo>
                        <a:pt x="63" y="994"/>
                      </a:lnTo>
                      <a:lnTo>
                        <a:pt x="52" y="965"/>
                      </a:lnTo>
                      <a:lnTo>
                        <a:pt x="49" y="935"/>
                      </a:lnTo>
                      <a:lnTo>
                        <a:pt x="49" y="922"/>
                      </a:lnTo>
                      <a:lnTo>
                        <a:pt x="26" y="907"/>
                      </a:lnTo>
                      <a:lnTo>
                        <a:pt x="13" y="894"/>
                      </a:lnTo>
                      <a:lnTo>
                        <a:pt x="4" y="879"/>
                      </a:lnTo>
                      <a:lnTo>
                        <a:pt x="0" y="862"/>
                      </a:lnTo>
                      <a:lnTo>
                        <a:pt x="2" y="843"/>
                      </a:lnTo>
                      <a:lnTo>
                        <a:pt x="9" y="826"/>
                      </a:lnTo>
                      <a:lnTo>
                        <a:pt x="22" y="813"/>
                      </a:lnTo>
                      <a:lnTo>
                        <a:pt x="38" y="804"/>
                      </a:lnTo>
                      <a:lnTo>
                        <a:pt x="55" y="800"/>
                      </a:lnTo>
                      <a:lnTo>
                        <a:pt x="72" y="801"/>
                      </a:lnTo>
                      <a:lnTo>
                        <a:pt x="89" y="809"/>
                      </a:lnTo>
                      <a:lnTo>
                        <a:pt x="110" y="822"/>
                      </a:lnTo>
                      <a:lnTo>
                        <a:pt x="118" y="818"/>
                      </a:lnTo>
                      <a:lnTo>
                        <a:pt x="125" y="813"/>
                      </a:lnTo>
                      <a:lnTo>
                        <a:pt x="125" y="59"/>
                      </a:lnTo>
                      <a:lnTo>
                        <a:pt x="128" y="41"/>
                      </a:lnTo>
                      <a:lnTo>
                        <a:pt x="137" y="25"/>
                      </a:lnTo>
                      <a:lnTo>
                        <a:pt x="150" y="12"/>
                      </a:lnTo>
                      <a:lnTo>
                        <a:pt x="167" y="3"/>
                      </a:lnTo>
                      <a:lnTo>
                        <a:pt x="186" y="0"/>
                      </a:lnTo>
                      <a:close/>
                    </a:path>
                  </a:pathLst>
                </a:custGeom>
                <a:solidFill>
                  <a:srgbClr val="2D363F"/>
                </a:solidFill>
                <a:ln w="0">
                  <a:noFill/>
                  <a:prstDash val="solid"/>
                  <a:round/>
                  <a:headEnd/>
                  <a:tailEnd/>
                </a:ln>
              </p:spPr>
              <p:txBody>
                <a:bodyPr vert="horz" wrap="square" lIns="116586" tIns="58293" rIns="116586" bIns="58293" numCol="1" anchor="t" anchorCtr="0" compatLnSpc="1">
                  <a:prstTxWarp prst="textNoShape">
                    <a:avLst/>
                  </a:prstTxWarp>
                </a:bodyPr>
                <a:lstStyle/>
                <a:p>
                  <a:pPr>
                    <a:defRPr/>
                  </a:pPr>
                  <a:endParaRPr lang="en-US" sz="3698" kern="0" dirty="0">
                    <a:solidFill>
                      <a:srgbClr val="2D363F"/>
                    </a:solidFill>
                    <a:latin typeface="Arial" panose="020B0604020202020204" pitchFamily="34" charset="0"/>
                  </a:endParaRPr>
                </a:p>
              </p:txBody>
            </p:sp>
          </p:grpSp>
        </p:grpSp>
        <p:sp>
          <p:nvSpPr>
            <p:cNvPr id="41" name="Content Placeholder 2"/>
            <p:cNvSpPr txBox="1">
              <a:spLocks/>
            </p:cNvSpPr>
            <p:nvPr/>
          </p:nvSpPr>
          <p:spPr>
            <a:xfrm>
              <a:off x="10301400" y="4503206"/>
              <a:ext cx="1571384" cy="295045"/>
            </a:xfrm>
            <a:prstGeom prst="rect">
              <a:avLst/>
            </a:prstGeom>
          </p:spPr>
          <p:txBody>
            <a:bodyPr lIns="0" tIns="0" rIns="0" bIns="0">
              <a:spAutoFit/>
            </a:bodyPr>
            <a:lstStyle>
              <a:lvl1pPr marL="0" indent="0" algn="l" defTabSz="914400" rtl="0" eaLnBrk="1" latinLnBrk="0" hangingPunct="1">
                <a:lnSpc>
                  <a:spcPct val="100000"/>
                </a:lnSpc>
                <a:spcBef>
                  <a:spcPts val="300"/>
                </a:spcBef>
                <a:buClr>
                  <a:srgbClr val="E47911"/>
                </a:buClr>
                <a:buSzPct val="60000"/>
                <a:buFontTx/>
                <a:buNone/>
                <a:defRPr sz="1400" b="0" kern="1200">
                  <a:solidFill>
                    <a:srgbClr val="E47911"/>
                  </a:solidFill>
                  <a:latin typeface="Arial" pitchFamily="34" charset="0"/>
                  <a:ea typeface="+mn-ea"/>
                  <a:cs typeface="Arial" pitchFamily="34" charset="0"/>
                </a:defRPr>
              </a:lvl1pPr>
              <a:lvl2pPr marL="282575" indent="-107950" algn="l" defTabSz="914400" rtl="0" eaLnBrk="1" latinLnBrk="0" hangingPunct="1">
                <a:lnSpc>
                  <a:spcPct val="100000"/>
                </a:lnSpc>
                <a:spcBef>
                  <a:spcPts val="300"/>
                </a:spcBef>
                <a:buClr>
                  <a:srgbClr val="E47911"/>
                </a:buClr>
                <a:buSzPct val="60000"/>
                <a:buFont typeface="Wingdings" pitchFamily="2" charset="2"/>
                <a:buChar char="§"/>
                <a:defRPr sz="1800" kern="1200">
                  <a:solidFill>
                    <a:schemeClr val="tx1"/>
                  </a:solidFill>
                  <a:latin typeface="Arial" pitchFamily="34" charset="0"/>
                  <a:ea typeface="+mn-ea"/>
                  <a:cs typeface="Arial" pitchFamily="34" charset="0"/>
                </a:defRPr>
              </a:lvl2pPr>
              <a:lvl3pPr marL="398463" indent="-115888" algn="l" defTabSz="914400" rtl="0" eaLnBrk="1" latinLnBrk="0" hangingPunct="1">
                <a:lnSpc>
                  <a:spcPct val="100000"/>
                </a:lnSpc>
                <a:spcBef>
                  <a:spcPts val="300"/>
                </a:spcBef>
                <a:buClr>
                  <a:srgbClr val="E47911"/>
                </a:buClr>
                <a:buSzPct val="60000"/>
                <a:buFont typeface="Wingdings" pitchFamily="2" charset="2"/>
                <a:buChar char="§"/>
                <a:tabLst/>
                <a:defRPr sz="1800" kern="1200">
                  <a:solidFill>
                    <a:schemeClr val="tx1"/>
                  </a:solidFill>
                  <a:latin typeface="Arial" pitchFamily="34" charset="0"/>
                  <a:ea typeface="+mn-ea"/>
                  <a:cs typeface="Arial" pitchFamily="34" charset="0"/>
                </a:defRPr>
              </a:lvl3pPr>
              <a:lvl4pPr marL="515938" indent="-117475" algn="l" defTabSz="914400" rtl="0" eaLnBrk="1" latinLnBrk="0" hangingPunct="1">
                <a:lnSpc>
                  <a:spcPct val="100000"/>
                </a:lnSpc>
                <a:spcBef>
                  <a:spcPts val="300"/>
                </a:spcBef>
                <a:buClr>
                  <a:srgbClr val="E47911"/>
                </a:buClr>
                <a:buSzPct val="60000"/>
                <a:buFont typeface="Wingdings" pitchFamily="2" charset="2"/>
                <a:buChar char="§"/>
                <a:defRPr sz="1800" kern="1200">
                  <a:solidFill>
                    <a:schemeClr val="tx1"/>
                  </a:solidFill>
                  <a:latin typeface="Arial" pitchFamily="34" charset="0"/>
                  <a:ea typeface="+mn-ea"/>
                  <a:cs typeface="Arial" pitchFamily="34" charset="0"/>
                </a:defRPr>
              </a:lvl4pPr>
              <a:lvl5pPr marL="688975" indent="-173038" algn="l" defTabSz="914400" rtl="0" eaLnBrk="1" latinLnBrk="0" hangingPunct="1">
                <a:lnSpc>
                  <a:spcPct val="100000"/>
                </a:lnSpc>
                <a:spcBef>
                  <a:spcPts val="300"/>
                </a:spcBef>
                <a:buClr>
                  <a:srgbClr val="E47911"/>
                </a:buClr>
                <a:buSzPct val="60000"/>
                <a:buFont typeface="Wingdings" pitchFamily="2" charset="2"/>
                <a:buChar char="§"/>
                <a:tabLst/>
                <a:defRPr sz="18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defRPr/>
              </a:pPr>
              <a:r>
                <a:rPr lang="en-US" sz="2040" dirty="0" err="1">
                  <a:solidFill>
                    <a:srgbClr val="2D363F"/>
                  </a:solidFill>
                </a:rPr>
                <a:t>Kolayl</a:t>
              </a:r>
              <a:r>
                <a:rPr lang="tr-TR" sz="2040" dirty="0">
                  <a:solidFill>
                    <a:srgbClr val="2D363F"/>
                  </a:solidFill>
                </a:rPr>
                <a:t>ık</a:t>
              </a:r>
              <a:endParaRPr lang="en-US" sz="2040" dirty="0">
                <a:solidFill>
                  <a:srgbClr val="2D363F"/>
                </a:solidFill>
              </a:endParaRPr>
            </a:p>
          </p:txBody>
        </p:sp>
      </p:grpSp>
      <p:pic>
        <p:nvPicPr>
          <p:cNvPr id="62" name="Picture 61"/>
          <p:cNvPicPr>
            <a:picLocks noChangeAspect="1"/>
          </p:cNvPicPr>
          <p:nvPr/>
        </p:nvPicPr>
        <p:blipFill rotWithShape="1">
          <a:blip r:embed="rId4">
            <a:extLst>
              <a:ext uri="{28A0092B-C50C-407E-A947-70E740481C1C}">
                <a14:useLocalDpi xmlns:a14="http://schemas.microsoft.com/office/drawing/2010/main" val="0"/>
              </a:ext>
            </a:extLst>
          </a:blip>
          <a:srcRect t="-23110" r="-72072"/>
          <a:stretch/>
        </p:blipFill>
        <p:spPr>
          <a:xfrm>
            <a:off x="46489" y="4085803"/>
            <a:ext cx="7983086" cy="5203833"/>
          </a:xfrm>
          <a:prstGeom prst="rect">
            <a:avLst/>
          </a:prstGeom>
        </p:spPr>
      </p:pic>
    </p:spTree>
    <p:extLst>
      <p:ext uri="{BB962C8B-B14F-4D97-AF65-F5344CB8AC3E}">
        <p14:creationId xmlns:p14="http://schemas.microsoft.com/office/powerpoint/2010/main" val="11020455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rot="20886786">
            <a:off x="3466531" y="2631544"/>
            <a:ext cx="3848669" cy="3970318"/>
          </a:xfrm>
          <a:prstGeom prst="rect">
            <a:avLst/>
          </a:prstGeom>
          <a:noFill/>
        </p:spPr>
        <p:txBody>
          <a:bodyPr wrap="square" rtlCol="0">
            <a:spAutoFit/>
          </a:bodyPr>
          <a:lstStyle/>
          <a:p>
            <a:r>
              <a:rPr lang="tr-TR" sz="3600" dirty="0">
                <a:solidFill>
                  <a:schemeClr val="bg1"/>
                </a:solidFill>
                <a:latin typeface="Amazon Ember" panose="02000000000000000000" pitchFamily="2" charset="0"/>
                <a:ea typeface="Amazon Ember" panose="02000000000000000000" pitchFamily="2" charset="0"/>
              </a:rPr>
              <a:t>Amazon’un başarısının en büyük sırrı </a:t>
            </a:r>
          </a:p>
          <a:p>
            <a:r>
              <a:rPr lang="tr-TR" sz="3600" dirty="0">
                <a:solidFill>
                  <a:schemeClr val="bg1"/>
                </a:solidFill>
                <a:latin typeface="Amazon Ember" panose="02000000000000000000" pitchFamily="2" charset="0"/>
                <a:ea typeface="Amazon Ember" panose="02000000000000000000" pitchFamily="2" charset="0"/>
              </a:rPr>
              <a:t>her zaman </a:t>
            </a:r>
          </a:p>
          <a:p>
            <a:r>
              <a:rPr lang="tr-TR" sz="3600" b="1" dirty="0">
                <a:solidFill>
                  <a:schemeClr val="bg1"/>
                </a:solidFill>
                <a:latin typeface="Amazon Ember" panose="02000000000000000000" pitchFamily="2" charset="0"/>
                <a:ea typeface="Amazon Ember" panose="02000000000000000000" pitchFamily="2" charset="0"/>
              </a:rPr>
              <a:t>Müşteri Odaklı </a:t>
            </a:r>
            <a:r>
              <a:rPr lang="tr-TR" sz="3600" dirty="0">
                <a:solidFill>
                  <a:schemeClr val="bg1"/>
                </a:solidFill>
                <a:latin typeface="Amazon Ember" panose="02000000000000000000" pitchFamily="2" charset="0"/>
                <a:ea typeface="Amazon Ember" panose="02000000000000000000" pitchFamily="2" charset="0"/>
              </a:rPr>
              <a:t>düşünmemiz ve ilerlememiz...</a:t>
            </a:r>
            <a:endParaRPr lang="en-US" sz="3600" dirty="0">
              <a:solidFill>
                <a:schemeClr val="bg1"/>
              </a:solidFill>
              <a:latin typeface="Amazon Ember" panose="02000000000000000000" pitchFamily="2" charset="0"/>
              <a:ea typeface="Amazon Ember" panose="02000000000000000000" pitchFamily="2" charset="0"/>
            </a:endParaRPr>
          </a:p>
        </p:txBody>
      </p:sp>
      <p:pic>
        <p:nvPicPr>
          <p:cNvPr id="2" name="FxmY9sOnjAo"/>
          <p:cNvPicPr>
            <a:picLocks noRot="1" noChangeAspect="1"/>
          </p:cNvPicPr>
          <p:nvPr>
            <a:videoFile r:link="rId1"/>
          </p:nvPr>
        </p:nvPicPr>
        <p:blipFill>
          <a:blip r:embed="rId4">
            <a:extLst>
              <a:ext uri="{28A0092B-C50C-407E-A947-70E740481C1C}">
                <a14:useLocalDpi xmlns:a14="http://schemas.microsoft.com/office/drawing/2010/main" val="0"/>
              </a:ext>
            </a:extLst>
          </a:blip>
          <a:stretch>
            <a:fillRect/>
          </a:stretch>
        </p:blipFill>
        <p:spPr>
          <a:xfrm>
            <a:off x="0" y="1599156"/>
            <a:ext cx="15044604" cy="6020844"/>
          </a:xfrm>
          <a:prstGeom prst="rect">
            <a:avLst/>
          </a:prstGeom>
        </p:spPr>
      </p:pic>
    </p:spTree>
    <p:extLst>
      <p:ext uri="{BB962C8B-B14F-4D97-AF65-F5344CB8AC3E}">
        <p14:creationId xmlns:p14="http://schemas.microsoft.com/office/powerpoint/2010/main" val="24244694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
          <p:cNvPicPr>
            <a:picLocks noChangeAspect="1"/>
          </p:cNvPicPr>
          <p:nvPr/>
        </p:nvPicPr>
        <p:blipFill rotWithShape="1">
          <a:blip r:embed="rId3" cstate="print"/>
          <a:srcRect r="4" b="11718"/>
          <a:stretch/>
        </p:blipFill>
        <p:spPr>
          <a:xfrm>
            <a:off x="5107772" y="1942245"/>
            <a:ext cx="10450905" cy="6919994"/>
          </a:xfrm>
          <a:prstGeom prst="rect">
            <a:avLst/>
          </a:prstGeom>
        </p:spPr>
      </p:pic>
      <p:sp>
        <p:nvSpPr>
          <p:cNvPr id="2" name="Title 1"/>
          <p:cNvSpPr>
            <a:spLocks noGrp="1"/>
          </p:cNvSpPr>
          <p:nvPr>
            <p:ph type="title"/>
          </p:nvPr>
        </p:nvSpPr>
        <p:spPr>
          <a:xfrm>
            <a:off x="809758" y="1405709"/>
            <a:ext cx="13990320" cy="1676400"/>
          </a:xfrm>
        </p:spPr>
        <p:txBody>
          <a:bodyPr/>
          <a:lstStyle/>
          <a:p>
            <a:r>
              <a:rPr lang="tr-TR" dirty="0">
                <a:latin typeface="Amazon Ember" panose="02000000000000000000" pitchFamily="2" charset="0"/>
                <a:ea typeface="Amazon Ember" panose="02000000000000000000" pitchFamily="2" charset="0"/>
              </a:rPr>
              <a:t>Kullanıcılara değil</a:t>
            </a:r>
            <a:r>
              <a:rPr lang="en-US" dirty="0">
                <a:latin typeface="Amazon Ember" panose="02000000000000000000" pitchFamily="2" charset="0"/>
                <a:ea typeface="Amazon Ember" panose="02000000000000000000" pitchFamily="2" charset="0"/>
              </a:rPr>
              <a:t>, </a:t>
            </a:r>
            <a:r>
              <a:rPr lang="tr-TR" u="sng" dirty="0">
                <a:latin typeface="Amazon Ember" panose="02000000000000000000" pitchFamily="2" charset="0"/>
                <a:ea typeface="Amazon Ember" panose="02000000000000000000" pitchFamily="2" charset="0"/>
              </a:rPr>
              <a:t>müşterilere ulaşıyoruz !</a:t>
            </a:r>
            <a:endParaRPr lang="en-US" u="sng" dirty="0">
              <a:latin typeface="Amazon Ember" panose="02000000000000000000" pitchFamily="2" charset="0"/>
              <a:ea typeface="Amazon Ember" panose="02000000000000000000" pitchFamily="2" charset="0"/>
            </a:endParaRPr>
          </a:p>
        </p:txBody>
      </p:sp>
      <p:sp>
        <p:nvSpPr>
          <p:cNvPr id="10" name="Text Placeholder 25"/>
          <p:cNvSpPr txBox="1">
            <a:spLocks/>
          </p:cNvSpPr>
          <p:nvPr/>
        </p:nvSpPr>
        <p:spPr>
          <a:xfrm>
            <a:off x="809758" y="7882817"/>
            <a:ext cx="4298014" cy="769642"/>
          </a:xfrm>
          <a:prstGeom prst="rect">
            <a:avLst/>
          </a:prstGeom>
        </p:spPr>
        <p:txBody>
          <a:bodyPr/>
          <a:lstStyle>
            <a:lvl1pPr marL="182880" indent="-182880" algn="l" defTabSz="914400" rtl="0" eaLnBrk="1" latinLnBrk="0" hangingPunct="1">
              <a:spcBef>
                <a:spcPts val="300"/>
              </a:spcBef>
              <a:spcAft>
                <a:spcPts val="600"/>
              </a:spcAft>
              <a:buClr>
                <a:srgbClr val="E47911"/>
              </a:buClr>
              <a:buSzPct val="100000"/>
              <a:buFont typeface="Arial" pitchFamily="34" charset="0"/>
              <a:buChar char="»"/>
              <a:defRPr lang="en-US" sz="1800" b="0" kern="1200" baseline="0" dirty="0" smtClean="0">
                <a:solidFill>
                  <a:schemeClr val="tx1"/>
                </a:solidFill>
                <a:latin typeface="+mn-lt"/>
                <a:ea typeface="+mn-ea"/>
                <a:cs typeface="+mn-cs"/>
              </a:defRPr>
            </a:lvl1pPr>
            <a:lvl2pPr marL="365760" indent="-173736" algn="l" defTabSz="914400" rtl="0" eaLnBrk="1" latinLnBrk="0" hangingPunct="1">
              <a:spcBef>
                <a:spcPts val="300"/>
              </a:spcBef>
              <a:spcAft>
                <a:spcPts val="600"/>
              </a:spcAft>
              <a:buClr>
                <a:srgbClr val="E47911"/>
              </a:buClr>
              <a:buSzPct val="80000"/>
              <a:buFont typeface="Wingdings" pitchFamily="2" charset="2"/>
              <a:buChar char="§"/>
              <a:defRPr sz="1600" b="0" kern="1200">
                <a:solidFill>
                  <a:schemeClr val="tx1"/>
                </a:solidFill>
                <a:latin typeface="+mn-lt"/>
                <a:ea typeface="+mn-ea"/>
                <a:cs typeface="+mn-cs"/>
              </a:defRPr>
            </a:lvl2pPr>
            <a:lvl3pPr marL="548640" indent="-164592" algn="l" defTabSz="914400" rtl="0" eaLnBrk="1" latinLnBrk="0" hangingPunct="1">
              <a:spcBef>
                <a:spcPts val="300"/>
              </a:spcBef>
              <a:spcAft>
                <a:spcPts val="600"/>
              </a:spcAft>
              <a:buClr>
                <a:srgbClr val="E47911"/>
              </a:buClr>
              <a:buSzPct val="80000"/>
              <a:buFont typeface="Wingdings" pitchFamily="2" charset="2"/>
              <a:buChar char="§"/>
              <a:defRPr sz="1600" b="0" kern="1200">
                <a:solidFill>
                  <a:schemeClr val="tx1"/>
                </a:solidFill>
                <a:latin typeface="+mn-lt"/>
                <a:ea typeface="+mn-ea"/>
                <a:cs typeface="+mn-cs"/>
              </a:defRPr>
            </a:lvl3pPr>
            <a:lvl4pPr marL="731520" indent="-173736" algn="l" defTabSz="914400" rtl="0" eaLnBrk="1" latinLnBrk="0" hangingPunct="1">
              <a:spcBef>
                <a:spcPts val="300"/>
              </a:spcBef>
              <a:spcAft>
                <a:spcPts val="600"/>
              </a:spcAft>
              <a:buClr>
                <a:srgbClr val="E47911"/>
              </a:buClr>
              <a:buSzPct val="80000"/>
              <a:buFont typeface="Wingdings" pitchFamily="2" charset="2"/>
              <a:buChar char="§"/>
              <a:defRPr sz="1600" b="0" kern="1200">
                <a:solidFill>
                  <a:schemeClr val="tx1"/>
                </a:solidFill>
                <a:latin typeface="+mn-lt"/>
                <a:ea typeface="+mn-ea"/>
                <a:cs typeface="+mn-cs"/>
              </a:defRPr>
            </a:lvl4pPr>
            <a:lvl5pPr marL="914400" indent="-173736" algn="l" defTabSz="914400" rtl="0" eaLnBrk="1" latinLnBrk="0" hangingPunct="1">
              <a:spcBef>
                <a:spcPts val="300"/>
              </a:spcBef>
              <a:spcAft>
                <a:spcPts val="600"/>
              </a:spcAft>
              <a:buClr>
                <a:srgbClr val="E47911"/>
              </a:buClr>
              <a:buSzPct val="80000"/>
              <a:buFont typeface="Wingdings" pitchFamily="2" charset="2"/>
              <a:buChar char="§"/>
              <a:defRPr sz="1600" b="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1165860">
              <a:spcBef>
                <a:spcPts val="0"/>
              </a:spcBef>
              <a:spcAft>
                <a:spcPts val="0"/>
              </a:spcAft>
              <a:buNone/>
            </a:pPr>
            <a:r>
              <a:rPr lang="tr-TR" sz="1020" dirty="0">
                <a:solidFill>
                  <a:srgbClr val="2D363F"/>
                </a:solidFill>
                <a:latin typeface="Arial" panose="020B0604020202020204" pitchFamily="34" charset="0"/>
              </a:rPr>
              <a:t>Kaynak</a:t>
            </a:r>
            <a:r>
              <a:rPr lang="en-US" sz="1020" dirty="0">
                <a:solidFill>
                  <a:srgbClr val="2D363F"/>
                </a:solidFill>
                <a:latin typeface="Arial" panose="020B0604020202020204" pitchFamily="34" charset="0"/>
              </a:rPr>
              <a:t>: </a:t>
            </a:r>
            <a:endParaRPr lang="tr-TR" sz="1020" dirty="0">
              <a:solidFill>
                <a:srgbClr val="2D363F"/>
              </a:solidFill>
              <a:latin typeface="Arial" panose="020B0604020202020204" pitchFamily="34" charset="0"/>
            </a:endParaRPr>
          </a:p>
          <a:p>
            <a:pPr marL="0" indent="0" defTabSz="1165860">
              <a:spcBef>
                <a:spcPts val="0"/>
              </a:spcBef>
              <a:spcAft>
                <a:spcPts val="0"/>
              </a:spcAft>
              <a:buNone/>
            </a:pPr>
            <a:r>
              <a:rPr lang="en-US" sz="1020" dirty="0">
                <a:solidFill>
                  <a:srgbClr val="2D363F"/>
                </a:solidFill>
                <a:latin typeface="Arial" panose="020B0604020202020204" pitchFamily="34" charset="0"/>
              </a:rPr>
              <a:t>1) 3</a:t>
            </a:r>
            <a:r>
              <a:rPr lang="tr-TR" sz="1020" dirty="0">
                <a:solidFill>
                  <a:srgbClr val="2D363F"/>
                </a:solidFill>
                <a:latin typeface="Arial" panose="020B0604020202020204" pitchFamily="34" charset="0"/>
              </a:rPr>
              <a:t>Ç</a:t>
            </a:r>
            <a:r>
              <a:rPr lang="en-US" sz="1020" dirty="0">
                <a:solidFill>
                  <a:srgbClr val="2D363F"/>
                </a:solidFill>
                <a:latin typeface="Arial" panose="020B0604020202020204" pitchFamily="34" charset="0"/>
              </a:rPr>
              <a:t> 2016</a:t>
            </a:r>
            <a:r>
              <a:rPr lang="tr-TR" sz="1020" dirty="0">
                <a:solidFill>
                  <a:srgbClr val="2D363F"/>
                </a:solidFill>
                <a:latin typeface="Arial" panose="020B0604020202020204" pitchFamily="34" charset="0"/>
              </a:rPr>
              <a:t> itibariyle son 12 ayda Amazon üzerinden sipariş vermiş müşteriler hesaba dahil edilmiştir.</a:t>
            </a:r>
            <a:endParaRPr lang="en-US" sz="1020" dirty="0">
              <a:solidFill>
                <a:srgbClr val="2D363F"/>
              </a:solidFill>
              <a:latin typeface="Arial" panose="020B0604020202020204" pitchFamily="34" charset="0"/>
            </a:endParaRPr>
          </a:p>
          <a:p>
            <a:pPr marL="0" indent="0" defTabSz="1165860">
              <a:spcBef>
                <a:spcPts val="0"/>
              </a:spcBef>
              <a:spcAft>
                <a:spcPts val="0"/>
              </a:spcAft>
              <a:buNone/>
            </a:pPr>
            <a:r>
              <a:rPr lang="en-US" sz="1020" dirty="0">
                <a:solidFill>
                  <a:srgbClr val="2D363F"/>
                </a:solidFill>
                <a:latin typeface="Arial" panose="020B0604020202020204" pitchFamily="34" charset="0"/>
              </a:rPr>
              <a:t>2) comScore Media Metrix, </a:t>
            </a:r>
            <a:r>
              <a:rPr lang="tr-TR" sz="1020" dirty="0">
                <a:solidFill>
                  <a:srgbClr val="2D363F"/>
                </a:solidFill>
                <a:latin typeface="Arial" panose="020B0604020202020204" pitchFamily="34" charset="0"/>
              </a:rPr>
              <a:t>Haziran</a:t>
            </a:r>
            <a:r>
              <a:rPr lang="en-US" sz="1020" dirty="0">
                <a:solidFill>
                  <a:srgbClr val="2D363F"/>
                </a:solidFill>
                <a:latin typeface="Arial" panose="020B0604020202020204" pitchFamily="34" charset="0"/>
              </a:rPr>
              <a:t> 2016</a:t>
            </a:r>
          </a:p>
        </p:txBody>
      </p:sp>
      <p:sp>
        <p:nvSpPr>
          <p:cNvPr id="12" name="Rounded Rectangle 34"/>
          <p:cNvSpPr/>
          <p:nvPr/>
        </p:nvSpPr>
        <p:spPr>
          <a:xfrm>
            <a:off x="809758" y="2652920"/>
            <a:ext cx="4298015" cy="5114861"/>
          </a:xfrm>
          <a:prstGeom prst="roundRect">
            <a:avLst>
              <a:gd name="adj" fmla="val 21"/>
            </a:avLst>
          </a:prstGeom>
          <a:solidFill>
            <a:srgbClr val="232F3E"/>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65860"/>
            <a:endParaRPr lang="en-US" sz="2295" dirty="0">
              <a:solidFill>
                <a:srgbClr val="C8C8C8"/>
              </a:solidFill>
              <a:latin typeface="Amazon Ember" panose="02000000000000000000" pitchFamily="2" charset="0"/>
              <a:ea typeface="Amazon Ember" panose="02000000000000000000" pitchFamily="2" charset="0"/>
            </a:endParaRPr>
          </a:p>
        </p:txBody>
      </p:sp>
      <p:sp>
        <p:nvSpPr>
          <p:cNvPr id="13" name="TextBox 22"/>
          <p:cNvSpPr txBox="1"/>
          <p:nvPr/>
        </p:nvSpPr>
        <p:spPr>
          <a:xfrm>
            <a:off x="1046494" y="3489331"/>
            <a:ext cx="2443094" cy="1269578"/>
          </a:xfrm>
          <a:prstGeom prst="rect">
            <a:avLst/>
          </a:prstGeom>
        </p:spPr>
        <p:txBody>
          <a:bodyPr wrap="square" rtlCol="0" anchor="ctr">
            <a:spAutoFit/>
          </a:bodyPr>
          <a:lstStyle/>
          <a:p>
            <a:pPr defTabSz="1165860"/>
            <a:r>
              <a:rPr lang="en-US" sz="7650" spc="-383" dirty="0">
                <a:solidFill>
                  <a:srgbClr val="F6F6F6"/>
                </a:solidFill>
                <a:latin typeface="Amazon Ember" panose="02000000000000000000" pitchFamily="2" charset="0"/>
                <a:ea typeface="Amazon Ember" panose="02000000000000000000" pitchFamily="2" charset="0"/>
              </a:rPr>
              <a:t>300</a:t>
            </a:r>
            <a:r>
              <a:rPr lang="tr-TR" sz="7650" spc="-383" dirty="0">
                <a:solidFill>
                  <a:srgbClr val="F6F6F6"/>
                </a:solidFill>
                <a:latin typeface="Amazon Ember" panose="02000000000000000000" pitchFamily="2" charset="0"/>
                <a:ea typeface="Amazon Ember" panose="02000000000000000000" pitchFamily="2" charset="0"/>
              </a:rPr>
              <a:t>+</a:t>
            </a:r>
            <a:endParaRPr lang="en-US" sz="7650" spc="-383" dirty="0">
              <a:solidFill>
                <a:srgbClr val="F6F6F6"/>
              </a:solidFill>
              <a:latin typeface="Amazon Ember" panose="02000000000000000000" pitchFamily="2" charset="0"/>
              <a:ea typeface="Amazon Ember" panose="02000000000000000000" pitchFamily="2" charset="0"/>
            </a:endParaRPr>
          </a:p>
        </p:txBody>
      </p:sp>
      <p:sp>
        <p:nvSpPr>
          <p:cNvPr id="14" name="TextBox 23"/>
          <p:cNvSpPr txBox="1"/>
          <p:nvPr/>
        </p:nvSpPr>
        <p:spPr>
          <a:xfrm>
            <a:off x="3160277" y="3550876"/>
            <a:ext cx="1947495" cy="657488"/>
          </a:xfrm>
          <a:prstGeom prst="rect">
            <a:avLst/>
          </a:prstGeom>
        </p:spPr>
        <p:txBody>
          <a:bodyPr wrap="square" rtlCol="0" anchor="ctr">
            <a:spAutoFit/>
          </a:bodyPr>
          <a:lstStyle/>
          <a:p>
            <a:pPr defTabSz="1165860">
              <a:lnSpc>
                <a:spcPct val="80000"/>
              </a:lnSpc>
            </a:pPr>
            <a:endParaRPr lang="en-US" sz="1530" dirty="0">
              <a:solidFill>
                <a:srgbClr val="F6F6F6"/>
              </a:solidFill>
              <a:latin typeface="Amazon Ember" panose="02000000000000000000" pitchFamily="2" charset="0"/>
              <a:ea typeface="Amazon Ember" panose="02000000000000000000" pitchFamily="2" charset="0"/>
            </a:endParaRPr>
          </a:p>
          <a:p>
            <a:pPr defTabSz="1165860">
              <a:lnSpc>
                <a:spcPct val="80000"/>
              </a:lnSpc>
            </a:pPr>
            <a:r>
              <a:rPr lang="en-US" sz="1530" dirty="0">
                <a:solidFill>
                  <a:srgbClr val="F6F6F6"/>
                </a:solidFill>
                <a:latin typeface="Amazon Ember" panose="02000000000000000000" pitchFamily="2" charset="0"/>
                <a:ea typeface="Amazon Ember" panose="02000000000000000000" pitchFamily="2" charset="0"/>
              </a:rPr>
              <a:t>D</a:t>
            </a:r>
            <a:r>
              <a:rPr lang="tr-TR" sz="1530" dirty="0">
                <a:solidFill>
                  <a:srgbClr val="F6F6F6"/>
                </a:solidFill>
                <a:latin typeface="Amazon Ember" panose="02000000000000000000" pitchFamily="2" charset="0"/>
                <a:ea typeface="Amazon Ember" panose="02000000000000000000" pitchFamily="2" charset="0"/>
              </a:rPr>
              <a:t>ünya Çapında Aktif Müşteri Hesabı</a:t>
            </a:r>
            <a:r>
              <a:rPr lang="en-US" sz="1530" dirty="0">
                <a:solidFill>
                  <a:srgbClr val="F6F6F6"/>
                </a:solidFill>
                <a:latin typeface="Amazon Ember" panose="02000000000000000000" pitchFamily="2" charset="0"/>
                <a:ea typeface="Amazon Ember" panose="02000000000000000000" pitchFamily="2" charset="0"/>
              </a:rPr>
              <a:t> </a:t>
            </a:r>
            <a:r>
              <a:rPr lang="en-US" sz="900" dirty="0">
                <a:solidFill>
                  <a:srgbClr val="F6F6F6"/>
                </a:solidFill>
                <a:latin typeface="Amazon Ember" panose="02000000000000000000" pitchFamily="2" charset="0"/>
                <a:ea typeface="Amazon Ember" panose="02000000000000000000" pitchFamily="2" charset="0"/>
              </a:rPr>
              <a:t>1</a:t>
            </a:r>
            <a:endParaRPr lang="en-US" sz="1530" dirty="0">
              <a:solidFill>
                <a:srgbClr val="F6F6F6"/>
              </a:solidFill>
              <a:latin typeface="Amazon Ember" panose="02000000000000000000" pitchFamily="2" charset="0"/>
              <a:ea typeface="Amazon Ember" panose="02000000000000000000" pitchFamily="2" charset="0"/>
            </a:endParaRPr>
          </a:p>
        </p:txBody>
      </p:sp>
      <p:sp>
        <p:nvSpPr>
          <p:cNvPr id="15" name="TextBox 24"/>
          <p:cNvSpPr txBox="1"/>
          <p:nvPr/>
        </p:nvSpPr>
        <p:spPr>
          <a:xfrm>
            <a:off x="3147426" y="4086563"/>
            <a:ext cx="1423488" cy="641714"/>
          </a:xfrm>
          <a:prstGeom prst="rect">
            <a:avLst/>
          </a:prstGeom>
        </p:spPr>
        <p:txBody>
          <a:bodyPr wrap="square" rtlCol="0" anchor="ctr">
            <a:spAutoFit/>
          </a:bodyPr>
          <a:lstStyle/>
          <a:p>
            <a:pPr defTabSz="1165860"/>
            <a:r>
              <a:rPr lang="en-US" sz="3570" dirty="0" err="1">
                <a:solidFill>
                  <a:srgbClr val="F6F6F6"/>
                </a:solidFill>
                <a:latin typeface="Amazon Ember" panose="02000000000000000000" pitchFamily="2" charset="0"/>
                <a:ea typeface="Amazon Ember" panose="02000000000000000000" pitchFamily="2" charset="0"/>
              </a:rPr>
              <a:t>M</a:t>
            </a:r>
            <a:r>
              <a:rPr lang="en-US" sz="2550" baseline="45000" dirty="0" err="1">
                <a:solidFill>
                  <a:srgbClr val="F6F6F6"/>
                </a:solidFill>
                <a:latin typeface="Amazon Ember" panose="02000000000000000000" pitchFamily="2" charset="0"/>
                <a:ea typeface="Amazon Ember" panose="02000000000000000000" pitchFamily="2" charset="0"/>
              </a:rPr>
              <a:t>ilyon</a:t>
            </a:r>
            <a:endParaRPr lang="en-US" sz="2550" dirty="0">
              <a:solidFill>
                <a:srgbClr val="F6F6F6"/>
              </a:solidFill>
              <a:latin typeface="Amazon Ember" panose="02000000000000000000" pitchFamily="2" charset="0"/>
              <a:ea typeface="Amazon Ember" panose="02000000000000000000" pitchFamily="2" charset="0"/>
            </a:endParaRPr>
          </a:p>
        </p:txBody>
      </p:sp>
      <p:sp>
        <p:nvSpPr>
          <p:cNvPr id="16" name="TextBox 26"/>
          <p:cNvSpPr txBox="1"/>
          <p:nvPr/>
        </p:nvSpPr>
        <p:spPr>
          <a:xfrm>
            <a:off x="1703555" y="4955753"/>
            <a:ext cx="1786033" cy="1269578"/>
          </a:xfrm>
          <a:prstGeom prst="rect">
            <a:avLst/>
          </a:prstGeom>
        </p:spPr>
        <p:txBody>
          <a:bodyPr wrap="square" rtlCol="0" anchor="ctr">
            <a:spAutoFit/>
          </a:bodyPr>
          <a:lstStyle/>
          <a:p>
            <a:pPr algn="ctr" defTabSz="1165860"/>
            <a:r>
              <a:rPr lang="en-US" sz="7650" spc="-383" dirty="0">
                <a:solidFill>
                  <a:srgbClr val="F6F6F6"/>
                </a:solidFill>
                <a:latin typeface="Amazon Ember" panose="02000000000000000000" pitchFamily="2" charset="0"/>
                <a:ea typeface="Amazon Ember" panose="02000000000000000000" pitchFamily="2" charset="0"/>
              </a:rPr>
              <a:t>80</a:t>
            </a:r>
          </a:p>
        </p:txBody>
      </p:sp>
      <p:sp>
        <p:nvSpPr>
          <p:cNvPr id="17" name="TextBox 27"/>
          <p:cNvSpPr txBox="1"/>
          <p:nvPr/>
        </p:nvSpPr>
        <p:spPr>
          <a:xfrm>
            <a:off x="3160920" y="5151054"/>
            <a:ext cx="1946852" cy="477695"/>
          </a:xfrm>
          <a:prstGeom prst="rect">
            <a:avLst/>
          </a:prstGeom>
        </p:spPr>
        <p:txBody>
          <a:bodyPr wrap="square" rtlCol="0" anchor="ctr">
            <a:spAutoFit/>
          </a:bodyPr>
          <a:lstStyle/>
          <a:p>
            <a:pPr defTabSz="1165860">
              <a:lnSpc>
                <a:spcPct val="80000"/>
              </a:lnSpc>
            </a:pPr>
            <a:r>
              <a:rPr lang="en-US" sz="1530" dirty="0">
                <a:solidFill>
                  <a:srgbClr val="F6F6F6"/>
                </a:solidFill>
                <a:latin typeface="Amazon Ember" panose="02000000000000000000" pitchFamily="2" charset="0"/>
                <a:ea typeface="Amazon Ember" panose="02000000000000000000" pitchFamily="2" charset="0"/>
              </a:rPr>
              <a:t>EU5</a:t>
            </a:r>
            <a:r>
              <a:rPr lang="tr-TR" sz="1530" dirty="0">
                <a:solidFill>
                  <a:srgbClr val="F6F6F6"/>
                </a:solidFill>
                <a:latin typeface="Amazon Ember" panose="02000000000000000000" pitchFamily="2" charset="0"/>
                <a:ea typeface="Amazon Ember" panose="02000000000000000000" pitchFamily="2" charset="0"/>
              </a:rPr>
              <a:t>*</a:t>
            </a:r>
            <a:r>
              <a:rPr lang="en-US" sz="1530" dirty="0">
                <a:solidFill>
                  <a:srgbClr val="F6F6F6"/>
                </a:solidFill>
                <a:latin typeface="Amazon Ember" panose="02000000000000000000" pitchFamily="2" charset="0"/>
                <a:ea typeface="Amazon Ember" panose="02000000000000000000" pitchFamily="2" charset="0"/>
              </a:rPr>
              <a:t> </a:t>
            </a:r>
            <a:r>
              <a:rPr lang="tr-TR" sz="1530" dirty="0">
                <a:solidFill>
                  <a:srgbClr val="F6F6F6"/>
                </a:solidFill>
                <a:latin typeface="Amazon Ember" panose="02000000000000000000" pitchFamily="2" charset="0"/>
                <a:ea typeface="Amazon Ember" panose="02000000000000000000" pitchFamily="2" charset="0"/>
              </a:rPr>
              <a:t>Aylık Tekil Masaüstü Ziyaretçi</a:t>
            </a:r>
            <a:r>
              <a:rPr lang="en-US" sz="1530" dirty="0">
                <a:solidFill>
                  <a:srgbClr val="F6F6F6"/>
                </a:solidFill>
                <a:latin typeface="Amazon Ember" panose="02000000000000000000" pitchFamily="2" charset="0"/>
                <a:ea typeface="Amazon Ember" panose="02000000000000000000" pitchFamily="2" charset="0"/>
              </a:rPr>
              <a:t> </a:t>
            </a:r>
            <a:r>
              <a:rPr lang="en-US" sz="1100" dirty="0">
                <a:solidFill>
                  <a:srgbClr val="F6F6F6"/>
                </a:solidFill>
                <a:latin typeface="Amazon Ember" panose="02000000000000000000" pitchFamily="2" charset="0"/>
                <a:ea typeface="Amazon Ember" panose="02000000000000000000" pitchFamily="2" charset="0"/>
              </a:rPr>
              <a:t>2</a:t>
            </a:r>
            <a:endParaRPr lang="en-US" sz="1530" dirty="0">
              <a:solidFill>
                <a:srgbClr val="F6F6F6"/>
              </a:solidFill>
              <a:latin typeface="Amazon Ember" panose="02000000000000000000" pitchFamily="2" charset="0"/>
              <a:ea typeface="Amazon Ember" panose="02000000000000000000" pitchFamily="2" charset="0"/>
            </a:endParaRPr>
          </a:p>
        </p:txBody>
      </p:sp>
      <p:sp>
        <p:nvSpPr>
          <p:cNvPr id="18" name="TextBox 28"/>
          <p:cNvSpPr txBox="1"/>
          <p:nvPr/>
        </p:nvSpPr>
        <p:spPr>
          <a:xfrm>
            <a:off x="3147425" y="5507680"/>
            <a:ext cx="1423487" cy="641714"/>
          </a:xfrm>
          <a:prstGeom prst="rect">
            <a:avLst/>
          </a:prstGeom>
        </p:spPr>
        <p:txBody>
          <a:bodyPr wrap="square" rtlCol="0" anchor="ctr">
            <a:spAutoFit/>
          </a:bodyPr>
          <a:lstStyle/>
          <a:p>
            <a:pPr defTabSz="1165860"/>
            <a:r>
              <a:rPr lang="en-US" sz="3570" dirty="0" err="1">
                <a:solidFill>
                  <a:srgbClr val="F6F6F6"/>
                </a:solidFill>
                <a:latin typeface="Amazon Ember" panose="02000000000000000000" pitchFamily="2" charset="0"/>
                <a:ea typeface="Amazon Ember" panose="02000000000000000000" pitchFamily="2" charset="0"/>
              </a:rPr>
              <a:t>M</a:t>
            </a:r>
            <a:r>
              <a:rPr lang="en-US" sz="2550" baseline="45000" dirty="0" err="1">
                <a:solidFill>
                  <a:srgbClr val="F6F6F6"/>
                </a:solidFill>
                <a:latin typeface="Amazon Ember" panose="02000000000000000000" pitchFamily="2" charset="0"/>
                <a:ea typeface="Amazon Ember" panose="02000000000000000000" pitchFamily="2" charset="0"/>
              </a:rPr>
              <a:t>ilyon</a:t>
            </a:r>
            <a:endParaRPr lang="en-US" sz="2550" dirty="0">
              <a:solidFill>
                <a:srgbClr val="F6F6F6"/>
              </a:solidFill>
              <a:latin typeface="Amazon Ember" panose="02000000000000000000" pitchFamily="2" charset="0"/>
              <a:ea typeface="Amazon Ember" panose="02000000000000000000" pitchFamily="2" charset="0"/>
            </a:endParaRPr>
          </a:p>
        </p:txBody>
      </p:sp>
      <p:pic>
        <p:nvPicPr>
          <p:cNvPr id="19" name="Picture 29" descr="separator_horizontal.png"/>
          <p:cNvPicPr>
            <a:picLocks noChangeAspect="1"/>
          </p:cNvPicPr>
          <p:nvPr/>
        </p:nvPicPr>
        <p:blipFill>
          <a:blip r:embed="rId4"/>
          <a:stretch>
            <a:fillRect/>
          </a:stretch>
        </p:blipFill>
        <p:spPr>
          <a:xfrm>
            <a:off x="1764532" y="4880490"/>
            <a:ext cx="2380298" cy="16193"/>
          </a:xfrm>
          <a:prstGeom prst="rect">
            <a:avLst/>
          </a:prstGeom>
          <a:solidFill>
            <a:schemeClr val="bg1"/>
          </a:solidFill>
        </p:spPr>
      </p:pic>
      <p:pic>
        <p:nvPicPr>
          <p:cNvPr id="23" name="Picture 34" descr="separator_horizontal.png"/>
          <p:cNvPicPr>
            <a:picLocks noChangeAspect="1"/>
          </p:cNvPicPr>
          <p:nvPr/>
        </p:nvPicPr>
        <p:blipFill>
          <a:blip r:embed="rId4"/>
          <a:stretch>
            <a:fillRect/>
          </a:stretch>
        </p:blipFill>
        <p:spPr>
          <a:xfrm>
            <a:off x="1769845" y="6270975"/>
            <a:ext cx="2380298" cy="16193"/>
          </a:xfrm>
          <a:prstGeom prst="rect">
            <a:avLst/>
          </a:prstGeom>
          <a:solidFill>
            <a:schemeClr val="bg1"/>
          </a:solidFill>
        </p:spPr>
      </p:pic>
      <p:sp>
        <p:nvSpPr>
          <p:cNvPr id="24" name="TextBox 30"/>
          <p:cNvSpPr txBox="1"/>
          <p:nvPr/>
        </p:nvSpPr>
        <p:spPr>
          <a:xfrm>
            <a:off x="2038441" y="6327303"/>
            <a:ext cx="1786033" cy="1269578"/>
          </a:xfrm>
          <a:prstGeom prst="rect">
            <a:avLst/>
          </a:prstGeom>
        </p:spPr>
        <p:txBody>
          <a:bodyPr wrap="square" rtlCol="0" anchor="ctr">
            <a:spAutoFit/>
          </a:bodyPr>
          <a:lstStyle/>
          <a:p>
            <a:pPr defTabSz="1165860"/>
            <a:r>
              <a:rPr lang="en-US" sz="7650" spc="-383" dirty="0">
                <a:solidFill>
                  <a:srgbClr val="F6F6F6"/>
                </a:solidFill>
                <a:latin typeface="Amazon Ember" panose="02000000000000000000" pitchFamily="2" charset="0"/>
                <a:ea typeface="Amazon Ember" panose="02000000000000000000" pitchFamily="2" charset="0"/>
              </a:rPr>
              <a:t>63</a:t>
            </a:r>
          </a:p>
        </p:txBody>
      </p:sp>
      <p:sp>
        <p:nvSpPr>
          <p:cNvPr id="25" name="TextBox 32"/>
          <p:cNvSpPr txBox="1"/>
          <p:nvPr/>
        </p:nvSpPr>
        <p:spPr>
          <a:xfrm>
            <a:off x="3201872" y="6618161"/>
            <a:ext cx="1847543" cy="477695"/>
          </a:xfrm>
          <a:prstGeom prst="rect">
            <a:avLst/>
          </a:prstGeom>
        </p:spPr>
        <p:txBody>
          <a:bodyPr wrap="square" rtlCol="0" anchor="ctr">
            <a:spAutoFit/>
          </a:bodyPr>
          <a:lstStyle/>
          <a:p>
            <a:pPr defTabSz="1165860">
              <a:lnSpc>
                <a:spcPct val="80000"/>
              </a:lnSpc>
            </a:pPr>
            <a:r>
              <a:rPr lang="en-US" sz="1530" dirty="0">
                <a:solidFill>
                  <a:srgbClr val="F6F6F6"/>
                </a:solidFill>
                <a:latin typeface="Amazon Ember" panose="02000000000000000000" pitchFamily="2" charset="0"/>
                <a:ea typeface="Amazon Ember" panose="02000000000000000000" pitchFamily="2" charset="0"/>
              </a:rPr>
              <a:t>EU5 </a:t>
            </a:r>
            <a:r>
              <a:rPr lang="tr-TR" sz="1530" dirty="0">
                <a:solidFill>
                  <a:srgbClr val="F6F6F6"/>
                </a:solidFill>
                <a:latin typeface="Amazon Ember" panose="02000000000000000000" pitchFamily="2" charset="0"/>
                <a:ea typeface="Amazon Ember" panose="02000000000000000000" pitchFamily="2" charset="0"/>
              </a:rPr>
              <a:t>Aylık Tekil Mobil Ziyaretçi</a:t>
            </a:r>
            <a:r>
              <a:rPr lang="en-US" sz="1530" dirty="0">
                <a:solidFill>
                  <a:srgbClr val="F6F6F6"/>
                </a:solidFill>
                <a:latin typeface="Amazon Ember" panose="02000000000000000000" pitchFamily="2" charset="0"/>
                <a:ea typeface="Amazon Ember" panose="02000000000000000000" pitchFamily="2" charset="0"/>
              </a:rPr>
              <a:t> </a:t>
            </a:r>
            <a:r>
              <a:rPr lang="en-US" sz="1100" dirty="0">
                <a:solidFill>
                  <a:srgbClr val="F6F6F6"/>
                </a:solidFill>
                <a:latin typeface="Amazon Ember" panose="02000000000000000000" pitchFamily="2" charset="0"/>
                <a:ea typeface="Amazon Ember" panose="02000000000000000000" pitchFamily="2" charset="0"/>
              </a:rPr>
              <a:t>2</a:t>
            </a:r>
            <a:endParaRPr lang="en-US" sz="1530" dirty="0">
              <a:solidFill>
                <a:srgbClr val="F6F6F6"/>
              </a:solidFill>
              <a:latin typeface="Amazon Ember" panose="02000000000000000000" pitchFamily="2" charset="0"/>
              <a:ea typeface="Amazon Ember" panose="02000000000000000000" pitchFamily="2" charset="0"/>
            </a:endParaRPr>
          </a:p>
        </p:txBody>
      </p:sp>
      <p:sp>
        <p:nvSpPr>
          <p:cNvPr id="26" name="TextBox 33"/>
          <p:cNvSpPr txBox="1"/>
          <p:nvPr/>
        </p:nvSpPr>
        <p:spPr>
          <a:xfrm>
            <a:off x="3170286" y="6974788"/>
            <a:ext cx="1423487" cy="641714"/>
          </a:xfrm>
          <a:prstGeom prst="rect">
            <a:avLst/>
          </a:prstGeom>
        </p:spPr>
        <p:txBody>
          <a:bodyPr wrap="square" rtlCol="0" anchor="ctr">
            <a:spAutoFit/>
          </a:bodyPr>
          <a:lstStyle/>
          <a:p>
            <a:pPr defTabSz="1165860"/>
            <a:r>
              <a:rPr lang="en-US" sz="3570" dirty="0" err="1">
                <a:solidFill>
                  <a:srgbClr val="F6F6F6"/>
                </a:solidFill>
                <a:latin typeface="Amazon Ember" panose="02000000000000000000" pitchFamily="2" charset="0"/>
                <a:ea typeface="Amazon Ember" panose="02000000000000000000" pitchFamily="2" charset="0"/>
              </a:rPr>
              <a:t>M</a:t>
            </a:r>
            <a:r>
              <a:rPr lang="en-US" sz="2550" baseline="45000" dirty="0" err="1">
                <a:solidFill>
                  <a:srgbClr val="F6F6F6"/>
                </a:solidFill>
                <a:latin typeface="Amazon Ember" panose="02000000000000000000" pitchFamily="2" charset="0"/>
                <a:ea typeface="Amazon Ember" panose="02000000000000000000" pitchFamily="2" charset="0"/>
              </a:rPr>
              <a:t>ilyon</a:t>
            </a:r>
            <a:endParaRPr lang="en-US" sz="2550" dirty="0">
              <a:solidFill>
                <a:srgbClr val="F6F6F6"/>
              </a:solidFill>
              <a:latin typeface="Amazon Ember" panose="02000000000000000000" pitchFamily="2" charset="0"/>
              <a:ea typeface="Amazon Ember" panose="02000000000000000000" pitchFamily="2" charset="0"/>
            </a:endParaRPr>
          </a:p>
        </p:txBody>
      </p:sp>
      <p:pic>
        <p:nvPicPr>
          <p:cNvPr id="27" name="Picture 20" descr="logo.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80083" y="2967606"/>
            <a:ext cx="1902749" cy="380551"/>
          </a:xfrm>
          <a:prstGeom prst="rect">
            <a:avLst/>
          </a:prstGeom>
        </p:spPr>
      </p:pic>
      <p:sp>
        <p:nvSpPr>
          <p:cNvPr id="20" name="Text Placeholder 25"/>
          <p:cNvSpPr txBox="1">
            <a:spLocks/>
          </p:cNvSpPr>
          <p:nvPr/>
        </p:nvSpPr>
        <p:spPr>
          <a:xfrm>
            <a:off x="804163" y="8616935"/>
            <a:ext cx="4298014" cy="769642"/>
          </a:xfrm>
          <a:prstGeom prst="rect">
            <a:avLst/>
          </a:prstGeom>
        </p:spPr>
        <p:txBody>
          <a:bodyPr/>
          <a:lstStyle>
            <a:lvl1pPr marL="182880" indent="-182880" algn="l" defTabSz="914400" rtl="0" eaLnBrk="1" latinLnBrk="0" hangingPunct="1">
              <a:spcBef>
                <a:spcPts val="300"/>
              </a:spcBef>
              <a:spcAft>
                <a:spcPts val="600"/>
              </a:spcAft>
              <a:buClr>
                <a:srgbClr val="E47911"/>
              </a:buClr>
              <a:buSzPct val="100000"/>
              <a:buFont typeface="Arial" pitchFamily="34" charset="0"/>
              <a:buChar char="»"/>
              <a:defRPr lang="en-US" sz="1800" b="0" kern="1200" baseline="0" dirty="0" smtClean="0">
                <a:solidFill>
                  <a:schemeClr val="tx1"/>
                </a:solidFill>
                <a:latin typeface="+mn-lt"/>
                <a:ea typeface="+mn-ea"/>
                <a:cs typeface="+mn-cs"/>
              </a:defRPr>
            </a:lvl1pPr>
            <a:lvl2pPr marL="365760" indent="-173736" algn="l" defTabSz="914400" rtl="0" eaLnBrk="1" latinLnBrk="0" hangingPunct="1">
              <a:spcBef>
                <a:spcPts val="300"/>
              </a:spcBef>
              <a:spcAft>
                <a:spcPts val="600"/>
              </a:spcAft>
              <a:buClr>
                <a:srgbClr val="E47911"/>
              </a:buClr>
              <a:buSzPct val="80000"/>
              <a:buFont typeface="Wingdings" pitchFamily="2" charset="2"/>
              <a:buChar char="§"/>
              <a:defRPr sz="1600" b="0" kern="1200">
                <a:solidFill>
                  <a:schemeClr val="tx1"/>
                </a:solidFill>
                <a:latin typeface="+mn-lt"/>
                <a:ea typeface="+mn-ea"/>
                <a:cs typeface="+mn-cs"/>
              </a:defRPr>
            </a:lvl2pPr>
            <a:lvl3pPr marL="548640" indent="-164592" algn="l" defTabSz="914400" rtl="0" eaLnBrk="1" latinLnBrk="0" hangingPunct="1">
              <a:spcBef>
                <a:spcPts val="300"/>
              </a:spcBef>
              <a:spcAft>
                <a:spcPts val="600"/>
              </a:spcAft>
              <a:buClr>
                <a:srgbClr val="E47911"/>
              </a:buClr>
              <a:buSzPct val="80000"/>
              <a:buFont typeface="Wingdings" pitchFamily="2" charset="2"/>
              <a:buChar char="§"/>
              <a:defRPr sz="1600" b="0" kern="1200">
                <a:solidFill>
                  <a:schemeClr val="tx1"/>
                </a:solidFill>
                <a:latin typeface="+mn-lt"/>
                <a:ea typeface="+mn-ea"/>
                <a:cs typeface="+mn-cs"/>
              </a:defRPr>
            </a:lvl3pPr>
            <a:lvl4pPr marL="731520" indent="-173736" algn="l" defTabSz="914400" rtl="0" eaLnBrk="1" latinLnBrk="0" hangingPunct="1">
              <a:spcBef>
                <a:spcPts val="300"/>
              </a:spcBef>
              <a:spcAft>
                <a:spcPts val="600"/>
              </a:spcAft>
              <a:buClr>
                <a:srgbClr val="E47911"/>
              </a:buClr>
              <a:buSzPct val="80000"/>
              <a:buFont typeface="Wingdings" pitchFamily="2" charset="2"/>
              <a:buChar char="§"/>
              <a:defRPr sz="1600" b="0" kern="1200">
                <a:solidFill>
                  <a:schemeClr val="tx1"/>
                </a:solidFill>
                <a:latin typeface="+mn-lt"/>
                <a:ea typeface="+mn-ea"/>
                <a:cs typeface="+mn-cs"/>
              </a:defRPr>
            </a:lvl4pPr>
            <a:lvl5pPr marL="914400" indent="-173736" algn="l" defTabSz="914400" rtl="0" eaLnBrk="1" latinLnBrk="0" hangingPunct="1">
              <a:spcBef>
                <a:spcPts val="300"/>
              </a:spcBef>
              <a:spcAft>
                <a:spcPts val="600"/>
              </a:spcAft>
              <a:buClr>
                <a:srgbClr val="E47911"/>
              </a:buClr>
              <a:buSzPct val="80000"/>
              <a:buFont typeface="Wingdings" pitchFamily="2" charset="2"/>
              <a:buChar char="§"/>
              <a:defRPr sz="1600" b="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1165860">
              <a:spcBef>
                <a:spcPts val="0"/>
              </a:spcBef>
              <a:spcAft>
                <a:spcPts val="0"/>
              </a:spcAft>
              <a:buNone/>
            </a:pPr>
            <a:r>
              <a:rPr lang="tr-TR" sz="1020" dirty="0">
                <a:solidFill>
                  <a:srgbClr val="2D363F"/>
                </a:solidFill>
                <a:latin typeface="Arial" panose="020B0604020202020204" pitchFamily="34" charset="0"/>
              </a:rPr>
              <a:t>*EU5: İspanya, Almanya, Fransa, İngiltere, İtalya</a:t>
            </a:r>
            <a:endParaRPr lang="en-US" sz="1020" dirty="0">
              <a:solidFill>
                <a:srgbClr val="2D363F"/>
              </a:solidFill>
              <a:latin typeface="Arial" panose="020B0604020202020204" pitchFamily="34" charset="0"/>
            </a:endParaRPr>
          </a:p>
        </p:txBody>
      </p:sp>
      <p:sp>
        <p:nvSpPr>
          <p:cNvPr id="3" name="Rectangle 2"/>
          <p:cNvSpPr/>
          <p:nvPr/>
        </p:nvSpPr>
        <p:spPr>
          <a:xfrm>
            <a:off x="708240" y="402584"/>
            <a:ext cx="4987264" cy="707886"/>
          </a:xfrm>
          <a:prstGeom prst="rect">
            <a:avLst/>
          </a:prstGeom>
        </p:spPr>
        <p:txBody>
          <a:bodyPr wrap="none">
            <a:spAutoFit/>
          </a:bodyPr>
          <a:lstStyle/>
          <a:p>
            <a:pPr algn="ctr"/>
            <a:r>
              <a:rPr lang="tr-TR" sz="4000" dirty="0">
                <a:solidFill>
                  <a:srgbClr val="F89B00"/>
                </a:solidFill>
                <a:latin typeface="Amazon Ember" panose="02000000000000000000"/>
                <a:ea typeface="Amazon Ember Light" panose="020B0403020204020204" pitchFamily="34" charset="0"/>
                <a:cs typeface="Amazon Ember Light" panose="020B0403020204020204" pitchFamily="34" charset="0"/>
              </a:rPr>
              <a:t>Neden Amazon ile satış?</a:t>
            </a:r>
            <a:endParaRPr lang="en-US" sz="4000" dirty="0">
              <a:solidFill>
                <a:srgbClr val="F89B00"/>
              </a:solidFill>
              <a:latin typeface="Amazon Ember" panose="02000000000000000000"/>
              <a:ea typeface="Amazon Ember Light" panose="020B0403020204020204" pitchFamily="34" charset="0"/>
              <a:cs typeface="Amazon Ember Light" panose="020B0403020204020204" pitchFamily="34" charset="0"/>
            </a:endParaRPr>
          </a:p>
        </p:txBody>
      </p:sp>
    </p:spTree>
    <p:extLst>
      <p:ext uri="{BB962C8B-B14F-4D97-AF65-F5344CB8AC3E}">
        <p14:creationId xmlns:p14="http://schemas.microsoft.com/office/powerpoint/2010/main" val="16148400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19651" r="16146" b="21157"/>
          <a:stretch/>
        </p:blipFill>
        <p:spPr>
          <a:xfrm>
            <a:off x="1" y="782959"/>
            <a:ext cx="15380927" cy="5363523"/>
          </a:xfrm>
          <a:prstGeom prst="rect">
            <a:avLst/>
          </a:prstGeom>
        </p:spPr>
      </p:pic>
      <p:graphicFrame>
        <p:nvGraphicFramePr>
          <p:cNvPr id="19" name="Chart 18"/>
          <p:cNvGraphicFramePr/>
          <p:nvPr>
            <p:extLst>
              <p:ext uri="{D42A27DB-BD31-4B8C-83A1-F6EECF244321}">
                <p14:modId xmlns:p14="http://schemas.microsoft.com/office/powerpoint/2010/main" val="3393747748"/>
              </p:ext>
            </p:extLst>
          </p:nvPr>
        </p:nvGraphicFramePr>
        <p:xfrm>
          <a:off x="1838210" y="6508925"/>
          <a:ext cx="9811812" cy="1890198"/>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p:cNvSpPr/>
          <p:nvPr/>
        </p:nvSpPr>
        <p:spPr>
          <a:xfrm>
            <a:off x="2571606" y="6244469"/>
            <a:ext cx="8730759" cy="327782"/>
          </a:xfrm>
          <a:prstGeom prst="rect">
            <a:avLst/>
          </a:prstGeom>
        </p:spPr>
        <p:txBody>
          <a:bodyPr wrap="square">
            <a:spAutoFit/>
          </a:bodyPr>
          <a:lstStyle/>
          <a:p>
            <a:pPr defTabSz="1165860"/>
            <a:r>
              <a:rPr lang="tr-TR" sz="1530" b="1" dirty="0">
                <a:solidFill>
                  <a:srgbClr val="2D363F"/>
                </a:solidFill>
                <a:latin typeface="Amazon Ember" panose="02000000000000000000" pitchFamily="2" charset="0"/>
                <a:ea typeface="Amazon Ember" panose="02000000000000000000" pitchFamily="2" charset="0"/>
              </a:rPr>
              <a:t>Alışveriş yapmadan önce ürün bilgisini araştıranların kullandıkları kaynak...</a:t>
            </a:r>
            <a:endParaRPr lang="en-US" sz="1530" b="1" dirty="0">
              <a:solidFill>
                <a:srgbClr val="2D363F"/>
              </a:solidFill>
              <a:latin typeface="Amazon Ember" panose="02000000000000000000" pitchFamily="2" charset="0"/>
              <a:ea typeface="Amazon Ember" panose="02000000000000000000" pitchFamily="2" charset="0"/>
            </a:endParaRPr>
          </a:p>
        </p:txBody>
      </p:sp>
      <p:sp>
        <p:nvSpPr>
          <p:cNvPr id="21" name="Rectangle 20"/>
          <p:cNvSpPr/>
          <p:nvPr/>
        </p:nvSpPr>
        <p:spPr>
          <a:xfrm>
            <a:off x="10230983" y="6447241"/>
            <a:ext cx="2102739" cy="1034129"/>
          </a:xfrm>
          <a:prstGeom prst="rect">
            <a:avLst/>
          </a:prstGeom>
        </p:spPr>
        <p:txBody>
          <a:bodyPr wrap="square">
            <a:spAutoFit/>
          </a:bodyPr>
          <a:lstStyle/>
          <a:p>
            <a:pPr defTabSz="1165860"/>
            <a:r>
              <a:rPr lang="en-US" sz="6120" b="1" dirty="0">
                <a:solidFill>
                  <a:srgbClr val="FF9901"/>
                </a:solidFill>
                <a:latin typeface="Amazon Ember" panose="02000000000000000000" pitchFamily="2" charset="0"/>
                <a:ea typeface="Amazon Ember" panose="02000000000000000000" pitchFamily="2" charset="0"/>
              </a:rPr>
              <a:t>% 55</a:t>
            </a:r>
          </a:p>
        </p:txBody>
      </p:sp>
      <p:grpSp>
        <p:nvGrpSpPr>
          <p:cNvPr id="22" name="Group 21"/>
          <p:cNvGrpSpPr/>
          <p:nvPr/>
        </p:nvGrpSpPr>
        <p:grpSpPr>
          <a:xfrm>
            <a:off x="2869567" y="6913087"/>
            <a:ext cx="1446820" cy="283602"/>
            <a:chOff x="9578750" y="4749801"/>
            <a:chExt cx="5580063" cy="1093787"/>
          </a:xfrm>
          <a:solidFill>
            <a:srgbClr val="000000"/>
          </a:solidFill>
        </p:grpSpPr>
        <p:sp>
          <p:nvSpPr>
            <p:cNvPr id="23" name="Freeform 6"/>
            <p:cNvSpPr>
              <a:spLocks/>
            </p:cNvSpPr>
            <p:nvPr/>
          </p:nvSpPr>
          <p:spPr bwMode="auto">
            <a:xfrm>
              <a:off x="10088338" y="5446713"/>
              <a:ext cx="1751013" cy="396875"/>
            </a:xfrm>
            <a:custGeom>
              <a:avLst/>
              <a:gdLst>
                <a:gd name="T0" fmla="*/ 10 w 1103"/>
                <a:gd name="T1" fmla="*/ 0 h 250"/>
                <a:gd name="T2" fmla="*/ 18 w 1103"/>
                <a:gd name="T3" fmla="*/ 3 h 250"/>
                <a:gd name="T4" fmla="*/ 85 w 1103"/>
                <a:gd name="T5" fmla="*/ 38 h 250"/>
                <a:gd name="T6" fmla="*/ 154 w 1103"/>
                <a:gd name="T7" fmla="*/ 69 h 250"/>
                <a:gd name="T8" fmla="*/ 225 w 1103"/>
                <a:gd name="T9" fmla="*/ 97 h 250"/>
                <a:gd name="T10" fmla="*/ 300 w 1103"/>
                <a:gd name="T11" fmla="*/ 119 h 250"/>
                <a:gd name="T12" fmla="*/ 377 w 1103"/>
                <a:gd name="T13" fmla="*/ 138 h 250"/>
                <a:gd name="T14" fmla="*/ 456 w 1103"/>
                <a:gd name="T15" fmla="*/ 152 h 250"/>
                <a:gd name="T16" fmla="*/ 536 w 1103"/>
                <a:gd name="T17" fmla="*/ 159 h 250"/>
                <a:gd name="T18" fmla="*/ 617 w 1103"/>
                <a:gd name="T19" fmla="*/ 162 h 250"/>
                <a:gd name="T20" fmla="*/ 692 w 1103"/>
                <a:gd name="T21" fmla="*/ 159 h 250"/>
                <a:gd name="T22" fmla="*/ 769 w 1103"/>
                <a:gd name="T23" fmla="*/ 152 h 250"/>
                <a:gd name="T24" fmla="*/ 846 w 1103"/>
                <a:gd name="T25" fmla="*/ 139 h 250"/>
                <a:gd name="T26" fmla="*/ 922 w 1103"/>
                <a:gd name="T27" fmla="*/ 121 h 250"/>
                <a:gd name="T28" fmla="*/ 999 w 1103"/>
                <a:gd name="T29" fmla="*/ 97 h 250"/>
                <a:gd name="T30" fmla="*/ 1074 w 1103"/>
                <a:gd name="T31" fmla="*/ 68 h 250"/>
                <a:gd name="T32" fmla="*/ 1085 w 1103"/>
                <a:gd name="T33" fmla="*/ 66 h 250"/>
                <a:gd name="T34" fmla="*/ 1094 w 1103"/>
                <a:gd name="T35" fmla="*/ 68 h 250"/>
                <a:gd name="T36" fmla="*/ 1101 w 1103"/>
                <a:gd name="T37" fmla="*/ 75 h 250"/>
                <a:gd name="T38" fmla="*/ 1103 w 1103"/>
                <a:gd name="T39" fmla="*/ 82 h 250"/>
                <a:gd name="T40" fmla="*/ 1102 w 1103"/>
                <a:gd name="T41" fmla="*/ 91 h 250"/>
                <a:gd name="T42" fmla="*/ 1093 w 1103"/>
                <a:gd name="T43" fmla="*/ 99 h 250"/>
                <a:gd name="T44" fmla="*/ 1047 w 1103"/>
                <a:gd name="T45" fmla="*/ 130 h 250"/>
                <a:gd name="T46" fmla="*/ 997 w 1103"/>
                <a:gd name="T47" fmla="*/ 158 h 250"/>
                <a:gd name="T48" fmla="*/ 945 w 1103"/>
                <a:gd name="T49" fmla="*/ 182 h 250"/>
                <a:gd name="T50" fmla="*/ 889 w 1103"/>
                <a:gd name="T51" fmla="*/ 202 h 250"/>
                <a:gd name="T52" fmla="*/ 833 w 1103"/>
                <a:gd name="T53" fmla="*/ 219 h 250"/>
                <a:gd name="T54" fmla="*/ 775 w 1103"/>
                <a:gd name="T55" fmla="*/ 232 h 250"/>
                <a:gd name="T56" fmla="*/ 716 w 1103"/>
                <a:gd name="T57" fmla="*/ 241 h 250"/>
                <a:gd name="T58" fmla="*/ 660 w 1103"/>
                <a:gd name="T59" fmla="*/ 248 h 250"/>
                <a:gd name="T60" fmla="*/ 603 w 1103"/>
                <a:gd name="T61" fmla="*/ 250 h 250"/>
                <a:gd name="T62" fmla="*/ 527 w 1103"/>
                <a:gd name="T63" fmla="*/ 247 h 250"/>
                <a:gd name="T64" fmla="*/ 453 w 1103"/>
                <a:gd name="T65" fmla="*/ 237 h 250"/>
                <a:gd name="T66" fmla="*/ 380 w 1103"/>
                <a:gd name="T67" fmla="*/ 222 h 250"/>
                <a:gd name="T68" fmla="*/ 311 w 1103"/>
                <a:gd name="T69" fmla="*/ 201 h 250"/>
                <a:gd name="T70" fmla="*/ 244 w 1103"/>
                <a:gd name="T71" fmla="*/ 175 h 250"/>
                <a:gd name="T72" fmla="*/ 178 w 1103"/>
                <a:gd name="T73" fmla="*/ 143 h 250"/>
                <a:gd name="T74" fmla="*/ 118 w 1103"/>
                <a:gd name="T75" fmla="*/ 107 h 250"/>
                <a:gd name="T76" fmla="*/ 60 w 1103"/>
                <a:gd name="T77" fmla="*/ 66 h 250"/>
                <a:gd name="T78" fmla="*/ 6 w 1103"/>
                <a:gd name="T79" fmla="*/ 21 h 250"/>
                <a:gd name="T80" fmla="*/ 0 w 1103"/>
                <a:gd name="T81" fmla="*/ 14 h 250"/>
                <a:gd name="T82" fmla="*/ 0 w 1103"/>
                <a:gd name="T83" fmla="*/ 7 h 250"/>
                <a:gd name="T84" fmla="*/ 3 w 1103"/>
                <a:gd name="T85" fmla="*/ 2 h 250"/>
                <a:gd name="T86" fmla="*/ 10 w 1103"/>
                <a:gd name="T87"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03" h="250">
                  <a:moveTo>
                    <a:pt x="10" y="0"/>
                  </a:moveTo>
                  <a:lnTo>
                    <a:pt x="18" y="3"/>
                  </a:lnTo>
                  <a:lnTo>
                    <a:pt x="85" y="38"/>
                  </a:lnTo>
                  <a:lnTo>
                    <a:pt x="154" y="69"/>
                  </a:lnTo>
                  <a:lnTo>
                    <a:pt x="225" y="97"/>
                  </a:lnTo>
                  <a:lnTo>
                    <a:pt x="300" y="119"/>
                  </a:lnTo>
                  <a:lnTo>
                    <a:pt x="377" y="138"/>
                  </a:lnTo>
                  <a:lnTo>
                    <a:pt x="456" y="152"/>
                  </a:lnTo>
                  <a:lnTo>
                    <a:pt x="536" y="159"/>
                  </a:lnTo>
                  <a:lnTo>
                    <a:pt x="617" y="162"/>
                  </a:lnTo>
                  <a:lnTo>
                    <a:pt x="692" y="159"/>
                  </a:lnTo>
                  <a:lnTo>
                    <a:pt x="769" y="152"/>
                  </a:lnTo>
                  <a:lnTo>
                    <a:pt x="846" y="139"/>
                  </a:lnTo>
                  <a:lnTo>
                    <a:pt x="922" y="121"/>
                  </a:lnTo>
                  <a:lnTo>
                    <a:pt x="999" y="97"/>
                  </a:lnTo>
                  <a:lnTo>
                    <a:pt x="1074" y="68"/>
                  </a:lnTo>
                  <a:lnTo>
                    <a:pt x="1085" y="66"/>
                  </a:lnTo>
                  <a:lnTo>
                    <a:pt x="1094" y="68"/>
                  </a:lnTo>
                  <a:lnTo>
                    <a:pt x="1101" y="75"/>
                  </a:lnTo>
                  <a:lnTo>
                    <a:pt x="1103" y="82"/>
                  </a:lnTo>
                  <a:lnTo>
                    <a:pt x="1102" y="91"/>
                  </a:lnTo>
                  <a:lnTo>
                    <a:pt x="1093" y="99"/>
                  </a:lnTo>
                  <a:lnTo>
                    <a:pt x="1047" y="130"/>
                  </a:lnTo>
                  <a:lnTo>
                    <a:pt x="997" y="158"/>
                  </a:lnTo>
                  <a:lnTo>
                    <a:pt x="945" y="182"/>
                  </a:lnTo>
                  <a:lnTo>
                    <a:pt x="889" y="202"/>
                  </a:lnTo>
                  <a:lnTo>
                    <a:pt x="833" y="219"/>
                  </a:lnTo>
                  <a:lnTo>
                    <a:pt x="775" y="232"/>
                  </a:lnTo>
                  <a:lnTo>
                    <a:pt x="716" y="241"/>
                  </a:lnTo>
                  <a:lnTo>
                    <a:pt x="660" y="248"/>
                  </a:lnTo>
                  <a:lnTo>
                    <a:pt x="603" y="250"/>
                  </a:lnTo>
                  <a:lnTo>
                    <a:pt x="527" y="247"/>
                  </a:lnTo>
                  <a:lnTo>
                    <a:pt x="453" y="237"/>
                  </a:lnTo>
                  <a:lnTo>
                    <a:pt x="380" y="222"/>
                  </a:lnTo>
                  <a:lnTo>
                    <a:pt x="311" y="201"/>
                  </a:lnTo>
                  <a:lnTo>
                    <a:pt x="244" y="175"/>
                  </a:lnTo>
                  <a:lnTo>
                    <a:pt x="178" y="143"/>
                  </a:lnTo>
                  <a:lnTo>
                    <a:pt x="118" y="107"/>
                  </a:lnTo>
                  <a:lnTo>
                    <a:pt x="60" y="66"/>
                  </a:lnTo>
                  <a:lnTo>
                    <a:pt x="6" y="21"/>
                  </a:lnTo>
                  <a:lnTo>
                    <a:pt x="0" y="14"/>
                  </a:lnTo>
                  <a:lnTo>
                    <a:pt x="0" y="7"/>
                  </a:lnTo>
                  <a:lnTo>
                    <a:pt x="3" y="2"/>
                  </a:lnTo>
                  <a:lnTo>
                    <a:pt x="10"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D363F"/>
                </a:solidFill>
                <a:latin typeface="Arial" panose="020B0604020202020204" pitchFamily="34" charset="0"/>
              </a:endParaRPr>
            </a:p>
          </p:txBody>
        </p:sp>
        <p:sp>
          <p:nvSpPr>
            <p:cNvPr id="24" name="Freeform 7"/>
            <p:cNvSpPr>
              <a:spLocks/>
            </p:cNvSpPr>
            <p:nvPr/>
          </p:nvSpPr>
          <p:spPr bwMode="auto">
            <a:xfrm>
              <a:off x="11648850" y="5408613"/>
              <a:ext cx="358775" cy="355600"/>
            </a:xfrm>
            <a:custGeom>
              <a:avLst/>
              <a:gdLst>
                <a:gd name="T0" fmla="*/ 138 w 226"/>
                <a:gd name="T1" fmla="*/ 0 h 224"/>
                <a:gd name="T2" fmla="*/ 162 w 226"/>
                <a:gd name="T3" fmla="*/ 1 h 224"/>
                <a:gd name="T4" fmla="*/ 184 w 226"/>
                <a:gd name="T5" fmla="*/ 3 h 224"/>
                <a:gd name="T6" fmla="*/ 202 w 226"/>
                <a:gd name="T7" fmla="*/ 8 h 224"/>
                <a:gd name="T8" fmla="*/ 215 w 226"/>
                <a:gd name="T9" fmla="*/ 12 h 224"/>
                <a:gd name="T10" fmla="*/ 222 w 226"/>
                <a:gd name="T11" fmla="*/ 17 h 224"/>
                <a:gd name="T12" fmla="*/ 225 w 226"/>
                <a:gd name="T13" fmla="*/ 26 h 224"/>
                <a:gd name="T14" fmla="*/ 226 w 226"/>
                <a:gd name="T15" fmla="*/ 40 h 224"/>
                <a:gd name="T16" fmla="*/ 225 w 226"/>
                <a:gd name="T17" fmla="*/ 58 h 224"/>
                <a:gd name="T18" fmla="*/ 222 w 226"/>
                <a:gd name="T19" fmla="*/ 79 h 224"/>
                <a:gd name="T20" fmla="*/ 217 w 226"/>
                <a:gd name="T21" fmla="*/ 103 h 224"/>
                <a:gd name="T22" fmla="*/ 208 w 226"/>
                <a:gd name="T23" fmla="*/ 127 h 224"/>
                <a:gd name="T24" fmla="*/ 198 w 226"/>
                <a:gd name="T25" fmla="*/ 153 h 224"/>
                <a:gd name="T26" fmla="*/ 184 w 226"/>
                <a:gd name="T27" fmla="*/ 178 h 224"/>
                <a:gd name="T28" fmla="*/ 167 w 226"/>
                <a:gd name="T29" fmla="*/ 200 h 224"/>
                <a:gd name="T30" fmla="*/ 147 w 226"/>
                <a:gd name="T31" fmla="*/ 219 h 224"/>
                <a:gd name="T32" fmla="*/ 143 w 226"/>
                <a:gd name="T33" fmla="*/ 223 h 224"/>
                <a:gd name="T34" fmla="*/ 139 w 226"/>
                <a:gd name="T35" fmla="*/ 224 h 224"/>
                <a:gd name="T36" fmla="*/ 136 w 226"/>
                <a:gd name="T37" fmla="*/ 224 h 224"/>
                <a:gd name="T38" fmla="*/ 134 w 226"/>
                <a:gd name="T39" fmla="*/ 224 h 224"/>
                <a:gd name="T40" fmla="*/ 131 w 226"/>
                <a:gd name="T41" fmla="*/ 222 h 224"/>
                <a:gd name="T42" fmla="*/ 129 w 226"/>
                <a:gd name="T43" fmla="*/ 219 h 224"/>
                <a:gd name="T44" fmla="*/ 129 w 226"/>
                <a:gd name="T45" fmla="*/ 216 h 224"/>
                <a:gd name="T46" fmla="*/ 130 w 226"/>
                <a:gd name="T47" fmla="*/ 212 h 224"/>
                <a:gd name="T48" fmla="*/ 136 w 226"/>
                <a:gd name="T49" fmla="*/ 198 h 224"/>
                <a:gd name="T50" fmla="*/ 142 w 226"/>
                <a:gd name="T51" fmla="*/ 183 h 224"/>
                <a:gd name="T52" fmla="*/ 149 w 226"/>
                <a:gd name="T53" fmla="*/ 166 h 224"/>
                <a:gd name="T54" fmla="*/ 155 w 226"/>
                <a:gd name="T55" fmla="*/ 148 h 224"/>
                <a:gd name="T56" fmla="*/ 160 w 226"/>
                <a:gd name="T57" fmla="*/ 130 h 224"/>
                <a:gd name="T58" fmla="*/ 166 w 226"/>
                <a:gd name="T59" fmla="*/ 111 h 224"/>
                <a:gd name="T60" fmla="*/ 169 w 226"/>
                <a:gd name="T61" fmla="*/ 95 h 224"/>
                <a:gd name="T62" fmla="*/ 170 w 226"/>
                <a:gd name="T63" fmla="*/ 80 h 224"/>
                <a:gd name="T64" fmla="*/ 169 w 226"/>
                <a:gd name="T65" fmla="*/ 69 h 224"/>
                <a:gd name="T66" fmla="*/ 166 w 226"/>
                <a:gd name="T67" fmla="*/ 60 h 224"/>
                <a:gd name="T68" fmla="*/ 157 w 226"/>
                <a:gd name="T69" fmla="*/ 55 h 224"/>
                <a:gd name="T70" fmla="*/ 144 w 226"/>
                <a:gd name="T71" fmla="*/ 50 h 224"/>
                <a:gd name="T72" fmla="*/ 127 w 226"/>
                <a:gd name="T73" fmla="*/ 48 h 224"/>
                <a:gd name="T74" fmla="*/ 108 w 226"/>
                <a:gd name="T75" fmla="*/ 47 h 224"/>
                <a:gd name="T76" fmla="*/ 88 w 226"/>
                <a:gd name="T77" fmla="*/ 48 h 224"/>
                <a:gd name="T78" fmla="*/ 66 w 226"/>
                <a:gd name="T79" fmla="*/ 49 h 224"/>
                <a:gd name="T80" fmla="*/ 46 w 226"/>
                <a:gd name="T81" fmla="*/ 51 h 224"/>
                <a:gd name="T82" fmla="*/ 27 w 226"/>
                <a:gd name="T83" fmla="*/ 54 h 224"/>
                <a:gd name="T84" fmla="*/ 11 w 226"/>
                <a:gd name="T85" fmla="*/ 55 h 224"/>
                <a:gd name="T86" fmla="*/ 4 w 226"/>
                <a:gd name="T87" fmla="*/ 55 h 224"/>
                <a:gd name="T88" fmla="*/ 1 w 226"/>
                <a:gd name="T89" fmla="*/ 51 h 224"/>
                <a:gd name="T90" fmla="*/ 0 w 226"/>
                <a:gd name="T91" fmla="*/ 47 h 224"/>
                <a:gd name="T92" fmla="*/ 2 w 226"/>
                <a:gd name="T93" fmla="*/ 42 h 224"/>
                <a:gd name="T94" fmla="*/ 8 w 226"/>
                <a:gd name="T95" fmla="*/ 38 h 224"/>
                <a:gd name="T96" fmla="*/ 31 w 226"/>
                <a:gd name="T97" fmla="*/ 23 h 224"/>
                <a:gd name="T98" fmla="*/ 58 w 226"/>
                <a:gd name="T99" fmla="*/ 13 h 224"/>
                <a:gd name="T100" fmla="*/ 85 w 226"/>
                <a:gd name="T101" fmla="*/ 5 h 224"/>
                <a:gd name="T102" fmla="*/ 112 w 226"/>
                <a:gd name="T103" fmla="*/ 2 h 224"/>
                <a:gd name="T104" fmla="*/ 138 w 226"/>
                <a:gd name="T105"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6" h="224">
                  <a:moveTo>
                    <a:pt x="138" y="0"/>
                  </a:moveTo>
                  <a:lnTo>
                    <a:pt x="162" y="1"/>
                  </a:lnTo>
                  <a:lnTo>
                    <a:pt x="184" y="3"/>
                  </a:lnTo>
                  <a:lnTo>
                    <a:pt x="202" y="8"/>
                  </a:lnTo>
                  <a:lnTo>
                    <a:pt x="215" y="12"/>
                  </a:lnTo>
                  <a:lnTo>
                    <a:pt x="222" y="17"/>
                  </a:lnTo>
                  <a:lnTo>
                    <a:pt x="225" y="26"/>
                  </a:lnTo>
                  <a:lnTo>
                    <a:pt x="226" y="40"/>
                  </a:lnTo>
                  <a:lnTo>
                    <a:pt x="225" y="58"/>
                  </a:lnTo>
                  <a:lnTo>
                    <a:pt x="222" y="79"/>
                  </a:lnTo>
                  <a:lnTo>
                    <a:pt x="217" y="103"/>
                  </a:lnTo>
                  <a:lnTo>
                    <a:pt x="208" y="127"/>
                  </a:lnTo>
                  <a:lnTo>
                    <a:pt x="198" y="153"/>
                  </a:lnTo>
                  <a:lnTo>
                    <a:pt x="184" y="178"/>
                  </a:lnTo>
                  <a:lnTo>
                    <a:pt x="167" y="200"/>
                  </a:lnTo>
                  <a:lnTo>
                    <a:pt x="147" y="219"/>
                  </a:lnTo>
                  <a:lnTo>
                    <a:pt x="143" y="223"/>
                  </a:lnTo>
                  <a:lnTo>
                    <a:pt x="139" y="224"/>
                  </a:lnTo>
                  <a:lnTo>
                    <a:pt x="136" y="224"/>
                  </a:lnTo>
                  <a:lnTo>
                    <a:pt x="134" y="224"/>
                  </a:lnTo>
                  <a:lnTo>
                    <a:pt x="131" y="222"/>
                  </a:lnTo>
                  <a:lnTo>
                    <a:pt x="129" y="219"/>
                  </a:lnTo>
                  <a:lnTo>
                    <a:pt x="129" y="216"/>
                  </a:lnTo>
                  <a:lnTo>
                    <a:pt x="130" y="212"/>
                  </a:lnTo>
                  <a:lnTo>
                    <a:pt x="136" y="198"/>
                  </a:lnTo>
                  <a:lnTo>
                    <a:pt x="142" y="183"/>
                  </a:lnTo>
                  <a:lnTo>
                    <a:pt x="149" y="166"/>
                  </a:lnTo>
                  <a:lnTo>
                    <a:pt x="155" y="148"/>
                  </a:lnTo>
                  <a:lnTo>
                    <a:pt x="160" y="130"/>
                  </a:lnTo>
                  <a:lnTo>
                    <a:pt x="166" y="111"/>
                  </a:lnTo>
                  <a:lnTo>
                    <a:pt x="169" y="95"/>
                  </a:lnTo>
                  <a:lnTo>
                    <a:pt x="170" y="80"/>
                  </a:lnTo>
                  <a:lnTo>
                    <a:pt x="169" y="69"/>
                  </a:lnTo>
                  <a:lnTo>
                    <a:pt x="166" y="60"/>
                  </a:lnTo>
                  <a:lnTo>
                    <a:pt x="157" y="55"/>
                  </a:lnTo>
                  <a:lnTo>
                    <a:pt x="144" y="50"/>
                  </a:lnTo>
                  <a:lnTo>
                    <a:pt x="127" y="48"/>
                  </a:lnTo>
                  <a:lnTo>
                    <a:pt x="108" y="47"/>
                  </a:lnTo>
                  <a:lnTo>
                    <a:pt x="88" y="48"/>
                  </a:lnTo>
                  <a:lnTo>
                    <a:pt x="66" y="49"/>
                  </a:lnTo>
                  <a:lnTo>
                    <a:pt x="46" y="51"/>
                  </a:lnTo>
                  <a:lnTo>
                    <a:pt x="27" y="54"/>
                  </a:lnTo>
                  <a:lnTo>
                    <a:pt x="11" y="55"/>
                  </a:lnTo>
                  <a:lnTo>
                    <a:pt x="4" y="55"/>
                  </a:lnTo>
                  <a:lnTo>
                    <a:pt x="1" y="51"/>
                  </a:lnTo>
                  <a:lnTo>
                    <a:pt x="0" y="47"/>
                  </a:lnTo>
                  <a:lnTo>
                    <a:pt x="2" y="42"/>
                  </a:lnTo>
                  <a:lnTo>
                    <a:pt x="8" y="38"/>
                  </a:lnTo>
                  <a:lnTo>
                    <a:pt x="31" y="23"/>
                  </a:lnTo>
                  <a:lnTo>
                    <a:pt x="58" y="13"/>
                  </a:lnTo>
                  <a:lnTo>
                    <a:pt x="85" y="5"/>
                  </a:lnTo>
                  <a:lnTo>
                    <a:pt x="112" y="2"/>
                  </a:lnTo>
                  <a:lnTo>
                    <a:pt x="138"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D363F"/>
                </a:solidFill>
                <a:latin typeface="Arial" panose="020B0604020202020204" pitchFamily="34" charset="0"/>
              </a:endParaRPr>
            </a:p>
          </p:txBody>
        </p:sp>
        <p:sp>
          <p:nvSpPr>
            <p:cNvPr id="25" name="Freeform 8"/>
            <p:cNvSpPr>
              <a:spLocks/>
            </p:cNvSpPr>
            <p:nvPr/>
          </p:nvSpPr>
          <p:spPr bwMode="auto">
            <a:xfrm>
              <a:off x="11648850" y="4765676"/>
              <a:ext cx="444500" cy="601663"/>
            </a:xfrm>
            <a:custGeom>
              <a:avLst/>
              <a:gdLst>
                <a:gd name="T0" fmla="*/ 258 w 280"/>
                <a:gd name="T1" fmla="*/ 0 h 379"/>
                <a:gd name="T2" fmla="*/ 263 w 280"/>
                <a:gd name="T3" fmla="*/ 1 h 379"/>
                <a:gd name="T4" fmla="*/ 267 w 280"/>
                <a:gd name="T5" fmla="*/ 2 h 379"/>
                <a:gd name="T6" fmla="*/ 270 w 280"/>
                <a:gd name="T7" fmla="*/ 5 h 379"/>
                <a:gd name="T8" fmla="*/ 271 w 280"/>
                <a:gd name="T9" fmla="*/ 8 h 379"/>
                <a:gd name="T10" fmla="*/ 272 w 280"/>
                <a:gd name="T11" fmla="*/ 13 h 379"/>
                <a:gd name="T12" fmla="*/ 272 w 280"/>
                <a:gd name="T13" fmla="*/ 57 h 379"/>
                <a:gd name="T14" fmla="*/ 270 w 280"/>
                <a:gd name="T15" fmla="*/ 66 h 379"/>
                <a:gd name="T16" fmla="*/ 265 w 280"/>
                <a:gd name="T17" fmla="*/ 77 h 379"/>
                <a:gd name="T18" fmla="*/ 255 w 280"/>
                <a:gd name="T19" fmla="*/ 91 h 379"/>
                <a:gd name="T20" fmla="*/ 135 w 280"/>
                <a:gd name="T21" fmla="*/ 262 h 379"/>
                <a:gd name="T22" fmla="*/ 169 w 280"/>
                <a:gd name="T23" fmla="*/ 263 h 379"/>
                <a:gd name="T24" fmla="*/ 202 w 280"/>
                <a:gd name="T25" fmla="*/ 267 h 379"/>
                <a:gd name="T26" fmla="*/ 236 w 280"/>
                <a:gd name="T27" fmla="*/ 277 h 379"/>
                <a:gd name="T28" fmla="*/ 267 w 280"/>
                <a:gd name="T29" fmla="*/ 291 h 379"/>
                <a:gd name="T30" fmla="*/ 274 w 280"/>
                <a:gd name="T31" fmla="*/ 296 h 379"/>
                <a:gd name="T32" fmla="*/ 278 w 280"/>
                <a:gd name="T33" fmla="*/ 304 h 379"/>
                <a:gd name="T34" fmla="*/ 280 w 280"/>
                <a:gd name="T35" fmla="*/ 311 h 379"/>
                <a:gd name="T36" fmla="*/ 280 w 280"/>
                <a:gd name="T37" fmla="*/ 367 h 379"/>
                <a:gd name="T38" fmla="*/ 279 w 280"/>
                <a:gd name="T39" fmla="*/ 370 h 379"/>
                <a:gd name="T40" fmla="*/ 278 w 280"/>
                <a:gd name="T41" fmla="*/ 373 h 379"/>
                <a:gd name="T42" fmla="*/ 276 w 280"/>
                <a:gd name="T43" fmla="*/ 375 h 379"/>
                <a:gd name="T44" fmla="*/ 272 w 280"/>
                <a:gd name="T45" fmla="*/ 377 h 379"/>
                <a:gd name="T46" fmla="*/ 269 w 280"/>
                <a:gd name="T47" fmla="*/ 379 h 379"/>
                <a:gd name="T48" fmla="*/ 266 w 280"/>
                <a:gd name="T49" fmla="*/ 379 h 379"/>
                <a:gd name="T50" fmla="*/ 263 w 280"/>
                <a:gd name="T51" fmla="*/ 378 h 379"/>
                <a:gd name="T52" fmla="*/ 231 w 280"/>
                <a:gd name="T53" fmla="*/ 364 h 379"/>
                <a:gd name="T54" fmla="*/ 197 w 280"/>
                <a:gd name="T55" fmla="*/ 355 h 379"/>
                <a:gd name="T56" fmla="*/ 160 w 280"/>
                <a:gd name="T57" fmla="*/ 350 h 379"/>
                <a:gd name="T58" fmla="*/ 124 w 280"/>
                <a:gd name="T59" fmla="*/ 348 h 379"/>
                <a:gd name="T60" fmla="*/ 88 w 280"/>
                <a:gd name="T61" fmla="*/ 354 h 379"/>
                <a:gd name="T62" fmla="*/ 51 w 280"/>
                <a:gd name="T63" fmla="*/ 363 h 379"/>
                <a:gd name="T64" fmla="*/ 17 w 280"/>
                <a:gd name="T65" fmla="*/ 378 h 379"/>
                <a:gd name="T66" fmla="*/ 14 w 280"/>
                <a:gd name="T67" fmla="*/ 379 h 379"/>
                <a:gd name="T68" fmla="*/ 11 w 280"/>
                <a:gd name="T69" fmla="*/ 379 h 379"/>
                <a:gd name="T70" fmla="*/ 8 w 280"/>
                <a:gd name="T71" fmla="*/ 378 h 379"/>
                <a:gd name="T72" fmla="*/ 4 w 280"/>
                <a:gd name="T73" fmla="*/ 376 h 379"/>
                <a:gd name="T74" fmla="*/ 2 w 280"/>
                <a:gd name="T75" fmla="*/ 373 h 379"/>
                <a:gd name="T76" fmla="*/ 1 w 280"/>
                <a:gd name="T77" fmla="*/ 370 h 379"/>
                <a:gd name="T78" fmla="*/ 0 w 280"/>
                <a:gd name="T79" fmla="*/ 367 h 379"/>
                <a:gd name="T80" fmla="*/ 0 w 280"/>
                <a:gd name="T81" fmla="*/ 314 h 379"/>
                <a:gd name="T82" fmla="*/ 1 w 280"/>
                <a:gd name="T83" fmla="*/ 304 h 379"/>
                <a:gd name="T84" fmla="*/ 3 w 280"/>
                <a:gd name="T85" fmla="*/ 292 h 379"/>
                <a:gd name="T86" fmla="*/ 10 w 280"/>
                <a:gd name="T87" fmla="*/ 278 h 379"/>
                <a:gd name="T88" fmla="*/ 149 w 280"/>
                <a:gd name="T89" fmla="*/ 78 h 379"/>
                <a:gd name="T90" fmla="*/ 27 w 280"/>
                <a:gd name="T91" fmla="*/ 78 h 379"/>
                <a:gd name="T92" fmla="*/ 23 w 280"/>
                <a:gd name="T93" fmla="*/ 78 h 379"/>
                <a:gd name="T94" fmla="*/ 19 w 280"/>
                <a:gd name="T95" fmla="*/ 76 h 379"/>
                <a:gd name="T96" fmla="*/ 16 w 280"/>
                <a:gd name="T97" fmla="*/ 72 h 379"/>
                <a:gd name="T98" fmla="*/ 15 w 280"/>
                <a:gd name="T99" fmla="*/ 69 h 379"/>
                <a:gd name="T100" fmla="*/ 14 w 280"/>
                <a:gd name="T101" fmla="*/ 65 h 379"/>
                <a:gd name="T102" fmla="*/ 14 w 280"/>
                <a:gd name="T103" fmla="*/ 14 h 379"/>
                <a:gd name="T104" fmla="*/ 14 w 280"/>
                <a:gd name="T105" fmla="*/ 8 h 379"/>
                <a:gd name="T106" fmla="*/ 16 w 280"/>
                <a:gd name="T107" fmla="*/ 5 h 379"/>
                <a:gd name="T108" fmla="*/ 19 w 280"/>
                <a:gd name="T109" fmla="*/ 2 h 379"/>
                <a:gd name="T110" fmla="*/ 23 w 280"/>
                <a:gd name="T111" fmla="*/ 1 h 379"/>
                <a:gd name="T112" fmla="*/ 27 w 280"/>
                <a:gd name="T113" fmla="*/ 0 h 379"/>
                <a:gd name="T114" fmla="*/ 258 w 280"/>
                <a:gd name="T115" fmla="*/ 0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0" h="379">
                  <a:moveTo>
                    <a:pt x="258" y="0"/>
                  </a:moveTo>
                  <a:lnTo>
                    <a:pt x="263" y="1"/>
                  </a:lnTo>
                  <a:lnTo>
                    <a:pt x="267" y="2"/>
                  </a:lnTo>
                  <a:lnTo>
                    <a:pt x="270" y="5"/>
                  </a:lnTo>
                  <a:lnTo>
                    <a:pt x="271" y="8"/>
                  </a:lnTo>
                  <a:lnTo>
                    <a:pt x="272" y="13"/>
                  </a:lnTo>
                  <a:lnTo>
                    <a:pt x="272" y="57"/>
                  </a:lnTo>
                  <a:lnTo>
                    <a:pt x="270" y="66"/>
                  </a:lnTo>
                  <a:lnTo>
                    <a:pt x="265" y="77"/>
                  </a:lnTo>
                  <a:lnTo>
                    <a:pt x="255" y="91"/>
                  </a:lnTo>
                  <a:lnTo>
                    <a:pt x="135" y="262"/>
                  </a:lnTo>
                  <a:lnTo>
                    <a:pt x="169" y="263"/>
                  </a:lnTo>
                  <a:lnTo>
                    <a:pt x="202" y="267"/>
                  </a:lnTo>
                  <a:lnTo>
                    <a:pt x="236" y="277"/>
                  </a:lnTo>
                  <a:lnTo>
                    <a:pt x="267" y="291"/>
                  </a:lnTo>
                  <a:lnTo>
                    <a:pt x="274" y="296"/>
                  </a:lnTo>
                  <a:lnTo>
                    <a:pt x="278" y="304"/>
                  </a:lnTo>
                  <a:lnTo>
                    <a:pt x="280" y="311"/>
                  </a:lnTo>
                  <a:lnTo>
                    <a:pt x="280" y="367"/>
                  </a:lnTo>
                  <a:lnTo>
                    <a:pt x="279" y="370"/>
                  </a:lnTo>
                  <a:lnTo>
                    <a:pt x="278" y="373"/>
                  </a:lnTo>
                  <a:lnTo>
                    <a:pt x="276" y="375"/>
                  </a:lnTo>
                  <a:lnTo>
                    <a:pt x="272" y="377"/>
                  </a:lnTo>
                  <a:lnTo>
                    <a:pt x="269" y="379"/>
                  </a:lnTo>
                  <a:lnTo>
                    <a:pt x="266" y="379"/>
                  </a:lnTo>
                  <a:lnTo>
                    <a:pt x="263" y="378"/>
                  </a:lnTo>
                  <a:lnTo>
                    <a:pt x="231" y="364"/>
                  </a:lnTo>
                  <a:lnTo>
                    <a:pt x="197" y="355"/>
                  </a:lnTo>
                  <a:lnTo>
                    <a:pt x="160" y="350"/>
                  </a:lnTo>
                  <a:lnTo>
                    <a:pt x="124" y="348"/>
                  </a:lnTo>
                  <a:lnTo>
                    <a:pt x="88" y="354"/>
                  </a:lnTo>
                  <a:lnTo>
                    <a:pt x="51" y="363"/>
                  </a:lnTo>
                  <a:lnTo>
                    <a:pt x="17" y="378"/>
                  </a:lnTo>
                  <a:lnTo>
                    <a:pt x="14" y="379"/>
                  </a:lnTo>
                  <a:lnTo>
                    <a:pt x="11" y="379"/>
                  </a:lnTo>
                  <a:lnTo>
                    <a:pt x="8" y="378"/>
                  </a:lnTo>
                  <a:lnTo>
                    <a:pt x="4" y="376"/>
                  </a:lnTo>
                  <a:lnTo>
                    <a:pt x="2" y="373"/>
                  </a:lnTo>
                  <a:lnTo>
                    <a:pt x="1" y="370"/>
                  </a:lnTo>
                  <a:lnTo>
                    <a:pt x="0" y="367"/>
                  </a:lnTo>
                  <a:lnTo>
                    <a:pt x="0" y="314"/>
                  </a:lnTo>
                  <a:lnTo>
                    <a:pt x="1" y="304"/>
                  </a:lnTo>
                  <a:lnTo>
                    <a:pt x="3" y="292"/>
                  </a:lnTo>
                  <a:lnTo>
                    <a:pt x="10" y="278"/>
                  </a:lnTo>
                  <a:lnTo>
                    <a:pt x="149" y="78"/>
                  </a:lnTo>
                  <a:lnTo>
                    <a:pt x="27" y="78"/>
                  </a:lnTo>
                  <a:lnTo>
                    <a:pt x="23" y="78"/>
                  </a:lnTo>
                  <a:lnTo>
                    <a:pt x="19" y="76"/>
                  </a:lnTo>
                  <a:lnTo>
                    <a:pt x="16" y="72"/>
                  </a:lnTo>
                  <a:lnTo>
                    <a:pt x="15" y="69"/>
                  </a:lnTo>
                  <a:lnTo>
                    <a:pt x="14" y="65"/>
                  </a:lnTo>
                  <a:lnTo>
                    <a:pt x="14" y="14"/>
                  </a:lnTo>
                  <a:lnTo>
                    <a:pt x="14" y="8"/>
                  </a:lnTo>
                  <a:lnTo>
                    <a:pt x="16" y="5"/>
                  </a:lnTo>
                  <a:lnTo>
                    <a:pt x="19" y="2"/>
                  </a:lnTo>
                  <a:lnTo>
                    <a:pt x="23" y="1"/>
                  </a:lnTo>
                  <a:lnTo>
                    <a:pt x="27" y="0"/>
                  </a:lnTo>
                  <a:lnTo>
                    <a:pt x="258"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D363F"/>
                </a:solidFill>
                <a:latin typeface="Arial" panose="020B0604020202020204" pitchFamily="34" charset="0"/>
              </a:endParaRPr>
            </a:p>
          </p:txBody>
        </p:sp>
        <p:sp>
          <p:nvSpPr>
            <p:cNvPr id="26" name="Freeform 9"/>
            <p:cNvSpPr>
              <a:spLocks/>
            </p:cNvSpPr>
            <p:nvPr/>
          </p:nvSpPr>
          <p:spPr bwMode="auto">
            <a:xfrm>
              <a:off x="10194700" y="4754563"/>
              <a:ext cx="754063" cy="628650"/>
            </a:xfrm>
            <a:custGeom>
              <a:avLst/>
              <a:gdLst>
                <a:gd name="T0" fmla="*/ 208 w 475"/>
                <a:gd name="T1" fmla="*/ 2 h 396"/>
                <a:gd name="T2" fmla="*/ 242 w 475"/>
                <a:gd name="T3" fmla="*/ 16 h 396"/>
                <a:gd name="T4" fmla="*/ 268 w 475"/>
                <a:gd name="T5" fmla="*/ 46 h 396"/>
                <a:gd name="T6" fmla="*/ 289 w 475"/>
                <a:gd name="T7" fmla="*/ 46 h 396"/>
                <a:gd name="T8" fmla="*/ 319 w 475"/>
                <a:gd name="T9" fmla="*/ 16 h 396"/>
                <a:gd name="T10" fmla="*/ 356 w 475"/>
                <a:gd name="T11" fmla="*/ 2 h 396"/>
                <a:gd name="T12" fmla="*/ 394 w 475"/>
                <a:gd name="T13" fmla="*/ 1 h 396"/>
                <a:gd name="T14" fmla="*/ 430 w 475"/>
                <a:gd name="T15" fmla="*/ 14 h 396"/>
                <a:gd name="T16" fmla="*/ 457 w 475"/>
                <a:gd name="T17" fmla="*/ 40 h 396"/>
                <a:gd name="T18" fmla="*/ 472 w 475"/>
                <a:gd name="T19" fmla="*/ 74 h 396"/>
                <a:gd name="T20" fmla="*/ 475 w 475"/>
                <a:gd name="T21" fmla="*/ 114 h 396"/>
                <a:gd name="T22" fmla="*/ 475 w 475"/>
                <a:gd name="T23" fmla="*/ 154 h 396"/>
                <a:gd name="T24" fmla="*/ 474 w 475"/>
                <a:gd name="T25" fmla="*/ 388 h 396"/>
                <a:gd name="T26" fmla="*/ 470 w 475"/>
                <a:gd name="T27" fmla="*/ 394 h 396"/>
                <a:gd name="T28" fmla="*/ 462 w 475"/>
                <a:gd name="T29" fmla="*/ 396 h 396"/>
                <a:gd name="T30" fmla="*/ 388 w 475"/>
                <a:gd name="T31" fmla="*/ 395 h 396"/>
                <a:gd name="T32" fmla="*/ 382 w 475"/>
                <a:gd name="T33" fmla="*/ 391 h 396"/>
                <a:gd name="T34" fmla="*/ 378 w 475"/>
                <a:gd name="T35" fmla="*/ 383 h 396"/>
                <a:gd name="T36" fmla="*/ 378 w 475"/>
                <a:gd name="T37" fmla="*/ 179 h 396"/>
                <a:gd name="T38" fmla="*/ 379 w 475"/>
                <a:gd name="T39" fmla="*/ 148 h 396"/>
                <a:gd name="T40" fmla="*/ 377 w 475"/>
                <a:gd name="T41" fmla="*/ 122 h 396"/>
                <a:gd name="T42" fmla="*/ 365 w 475"/>
                <a:gd name="T43" fmla="*/ 101 h 396"/>
                <a:gd name="T44" fmla="*/ 347 w 475"/>
                <a:gd name="T45" fmla="*/ 92 h 396"/>
                <a:gd name="T46" fmla="*/ 323 w 475"/>
                <a:gd name="T47" fmla="*/ 93 h 396"/>
                <a:gd name="T48" fmla="*/ 300 w 475"/>
                <a:gd name="T49" fmla="*/ 108 h 396"/>
                <a:gd name="T50" fmla="*/ 289 w 475"/>
                <a:gd name="T51" fmla="*/ 136 h 396"/>
                <a:gd name="T52" fmla="*/ 287 w 475"/>
                <a:gd name="T53" fmla="*/ 174 h 396"/>
                <a:gd name="T54" fmla="*/ 287 w 475"/>
                <a:gd name="T55" fmla="*/ 383 h 396"/>
                <a:gd name="T56" fmla="*/ 284 w 475"/>
                <a:gd name="T57" fmla="*/ 391 h 396"/>
                <a:gd name="T58" fmla="*/ 277 w 475"/>
                <a:gd name="T59" fmla="*/ 395 h 396"/>
                <a:gd name="T60" fmla="*/ 202 w 475"/>
                <a:gd name="T61" fmla="*/ 396 h 396"/>
                <a:gd name="T62" fmla="*/ 195 w 475"/>
                <a:gd name="T63" fmla="*/ 393 h 396"/>
                <a:gd name="T64" fmla="*/ 190 w 475"/>
                <a:gd name="T65" fmla="*/ 386 h 396"/>
                <a:gd name="T66" fmla="*/ 189 w 475"/>
                <a:gd name="T67" fmla="*/ 191 h 396"/>
                <a:gd name="T68" fmla="*/ 190 w 475"/>
                <a:gd name="T69" fmla="*/ 165 h 396"/>
                <a:gd name="T70" fmla="*/ 188 w 475"/>
                <a:gd name="T71" fmla="*/ 138 h 396"/>
                <a:gd name="T72" fmla="*/ 183 w 475"/>
                <a:gd name="T73" fmla="*/ 114 h 396"/>
                <a:gd name="T74" fmla="*/ 170 w 475"/>
                <a:gd name="T75" fmla="*/ 97 h 396"/>
                <a:gd name="T76" fmla="*/ 147 w 475"/>
                <a:gd name="T77" fmla="*/ 90 h 396"/>
                <a:gd name="T78" fmla="*/ 120 w 475"/>
                <a:gd name="T79" fmla="*/ 99 h 396"/>
                <a:gd name="T80" fmla="*/ 105 w 475"/>
                <a:gd name="T81" fmla="*/ 118 h 396"/>
                <a:gd name="T82" fmla="*/ 99 w 475"/>
                <a:gd name="T83" fmla="*/ 146 h 396"/>
                <a:gd name="T84" fmla="*/ 98 w 475"/>
                <a:gd name="T85" fmla="*/ 176 h 396"/>
                <a:gd name="T86" fmla="*/ 98 w 475"/>
                <a:gd name="T87" fmla="*/ 383 h 396"/>
                <a:gd name="T88" fmla="*/ 94 w 475"/>
                <a:gd name="T89" fmla="*/ 391 h 396"/>
                <a:gd name="T90" fmla="*/ 88 w 475"/>
                <a:gd name="T91" fmla="*/ 395 h 396"/>
                <a:gd name="T92" fmla="*/ 13 w 475"/>
                <a:gd name="T93" fmla="*/ 396 h 396"/>
                <a:gd name="T94" fmla="*/ 6 w 475"/>
                <a:gd name="T95" fmla="*/ 394 h 396"/>
                <a:gd name="T96" fmla="*/ 2 w 475"/>
                <a:gd name="T97" fmla="*/ 388 h 396"/>
                <a:gd name="T98" fmla="*/ 0 w 475"/>
                <a:gd name="T99" fmla="*/ 21 h 396"/>
                <a:gd name="T100" fmla="*/ 4 w 475"/>
                <a:gd name="T101" fmla="*/ 13 h 396"/>
                <a:gd name="T102" fmla="*/ 10 w 475"/>
                <a:gd name="T103" fmla="*/ 9 h 396"/>
                <a:gd name="T104" fmla="*/ 81 w 475"/>
                <a:gd name="T105" fmla="*/ 8 h 396"/>
                <a:gd name="T106" fmla="*/ 87 w 475"/>
                <a:gd name="T107" fmla="*/ 11 h 396"/>
                <a:gd name="T108" fmla="*/ 92 w 475"/>
                <a:gd name="T109" fmla="*/ 16 h 396"/>
                <a:gd name="T110" fmla="*/ 93 w 475"/>
                <a:gd name="T111" fmla="*/ 68 h 396"/>
                <a:gd name="T112" fmla="*/ 104 w 475"/>
                <a:gd name="T113" fmla="*/ 46 h 396"/>
                <a:gd name="T114" fmla="*/ 131 w 475"/>
                <a:gd name="T115" fmla="*/ 16 h 396"/>
                <a:gd name="T116" fmla="*/ 166 w 475"/>
                <a:gd name="T117" fmla="*/ 2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5" h="396">
                  <a:moveTo>
                    <a:pt x="187" y="0"/>
                  </a:moveTo>
                  <a:lnTo>
                    <a:pt x="208" y="2"/>
                  </a:lnTo>
                  <a:lnTo>
                    <a:pt x="226" y="8"/>
                  </a:lnTo>
                  <a:lnTo>
                    <a:pt x="242" y="16"/>
                  </a:lnTo>
                  <a:lnTo>
                    <a:pt x="256" y="30"/>
                  </a:lnTo>
                  <a:lnTo>
                    <a:pt x="268" y="46"/>
                  </a:lnTo>
                  <a:lnTo>
                    <a:pt x="279" y="68"/>
                  </a:lnTo>
                  <a:lnTo>
                    <a:pt x="289" y="46"/>
                  </a:lnTo>
                  <a:lnTo>
                    <a:pt x="303" y="30"/>
                  </a:lnTo>
                  <a:lnTo>
                    <a:pt x="319" y="16"/>
                  </a:lnTo>
                  <a:lnTo>
                    <a:pt x="337" y="8"/>
                  </a:lnTo>
                  <a:lnTo>
                    <a:pt x="356" y="2"/>
                  </a:lnTo>
                  <a:lnTo>
                    <a:pt x="376" y="0"/>
                  </a:lnTo>
                  <a:lnTo>
                    <a:pt x="394" y="1"/>
                  </a:lnTo>
                  <a:lnTo>
                    <a:pt x="412" y="7"/>
                  </a:lnTo>
                  <a:lnTo>
                    <a:pt x="430" y="14"/>
                  </a:lnTo>
                  <a:lnTo>
                    <a:pt x="444" y="25"/>
                  </a:lnTo>
                  <a:lnTo>
                    <a:pt x="457" y="40"/>
                  </a:lnTo>
                  <a:lnTo>
                    <a:pt x="467" y="56"/>
                  </a:lnTo>
                  <a:lnTo>
                    <a:pt x="472" y="74"/>
                  </a:lnTo>
                  <a:lnTo>
                    <a:pt x="475" y="93"/>
                  </a:lnTo>
                  <a:lnTo>
                    <a:pt x="475" y="114"/>
                  </a:lnTo>
                  <a:lnTo>
                    <a:pt x="475" y="134"/>
                  </a:lnTo>
                  <a:lnTo>
                    <a:pt x="475" y="154"/>
                  </a:lnTo>
                  <a:lnTo>
                    <a:pt x="475" y="383"/>
                  </a:lnTo>
                  <a:lnTo>
                    <a:pt x="474" y="388"/>
                  </a:lnTo>
                  <a:lnTo>
                    <a:pt x="473" y="391"/>
                  </a:lnTo>
                  <a:lnTo>
                    <a:pt x="470" y="394"/>
                  </a:lnTo>
                  <a:lnTo>
                    <a:pt x="466" y="395"/>
                  </a:lnTo>
                  <a:lnTo>
                    <a:pt x="462" y="396"/>
                  </a:lnTo>
                  <a:lnTo>
                    <a:pt x="391" y="396"/>
                  </a:lnTo>
                  <a:lnTo>
                    <a:pt x="388" y="395"/>
                  </a:lnTo>
                  <a:lnTo>
                    <a:pt x="384" y="393"/>
                  </a:lnTo>
                  <a:lnTo>
                    <a:pt x="382" y="391"/>
                  </a:lnTo>
                  <a:lnTo>
                    <a:pt x="379" y="386"/>
                  </a:lnTo>
                  <a:lnTo>
                    <a:pt x="378" y="383"/>
                  </a:lnTo>
                  <a:lnTo>
                    <a:pt x="378" y="191"/>
                  </a:lnTo>
                  <a:lnTo>
                    <a:pt x="378" y="179"/>
                  </a:lnTo>
                  <a:lnTo>
                    <a:pt x="379" y="164"/>
                  </a:lnTo>
                  <a:lnTo>
                    <a:pt x="379" y="148"/>
                  </a:lnTo>
                  <a:lnTo>
                    <a:pt x="378" y="134"/>
                  </a:lnTo>
                  <a:lnTo>
                    <a:pt x="377" y="122"/>
                  </a:lnTo>
                  <a:lnTo>
                    <a:pt x="372" y="109"/>
                  </a:lnTo>
                  <a:lnTo>
                    <a:pt x="365" y="101"/>
                  </a:lnTo>
                  <a:lnTo>
                    <a:pt x="357" y="95"/>
                  </a:lnTo>
                  <a:lnTo>
                    <a:pt x="347" y="92"/>
                  </a:lnTo>
                  <a:lnTo>
                    <a:pt x="336" y="91"/>
                  </a:lnTo>
                  <a:lnTo>
                    <a:pt x="323" y="93"/>
                  </a:lnTo>
                  <a:lnTo>
                    <a:pt x="310" y="99"/>
                  </a:lnTo>
                  <a:lnTo>
                    <a:pt x="300" y="108"/>
                  </a:lnTo>
                  <a:lnTo>
                    <a:pt x="293" y="121"/>
                  </a:lnTo>
                  <a:lnTo>
                    <a:pt x="289" y="136"/>
                  </a:lnTo>
                  <a:lnTo>
                    <a:pt x="288" y="155"/>
                  </a:lnTo>
                  <a:lnTo>
                    <a:pt x="287" y="174"/>
                  </a:lnTo>
                  <a:lnTo>
                    <a:pt x="287" y="191"/>
                  </a:lnTo>
                  <a:lnTo>
                    <a:pt x="287" y="383"/>
                  </a:lnTo>
                  <a:lnTo>
                    <a:pt x="285" y="388"/>
                  </a:lnTo>
                  <a:lnTo>
                    <a:pt x="284" y="391"/>
                  </a:lnTo>
                  <a:lnTo>
                    <a:pt x="281" y="394"/>
                  </a:lnTo>
                  <a:lnTo>
                    <a:pt x="277" y="395"/>
                  </a:lnTo>
                  <a:lnTo>
                    <a:pt x="273" y="396"/>
                  </a:lnTo>
                  <a:lnTo>
                    <a:pt x="202" y="396"/>
                  </a:lnTo>
                  <a:lnTo>
                    <a:pt x="198" y="395"/>
                  </a:lnTo>
                  <a:lnTo>
                    <a:pt x="195" y="393"/>
                  </a:lnTo>
                  <a:lnTo>
                    <a:pt x="193" y="391"/>
                  </a:lnTo>
                  <a:lnTo>
                    <a:pt x="190" y="386"/>
                  </a:lnTo>
                  <a:lnTo>
                    <a:pt x="189" y="383"/>
                  </a:lnTo>
                  <a:lnTo>
                    <a:pt x="189" y="191"/>
                  </a:lnTo>
                  <a:lnTo>
                    <a:pt x="189" y="178"/>
                  </a:lnTo>
                  <a:lnTo>
                    <a:pt x="190" y="165"/>
                  </a:lnTo>
                  <a:lnTo>
                    <a:pt x="189" y="151"/>
                  </a:lnTo>
                  <a:lnTo>
                    <a:pt x="188" y="138"/>
                  </a:lnTo>
                  <a:lnTo>
                    <a:pt x="186" y="125"/>
                  </a:lnTo>
                  <a:lnTo>
                    <a:pt x="183" y="114"/>
                  </a:lnTo>
                  <a:lnTo>
                    <a:pt x="178" y="104"/>
                  </a:lnTo>
                  <a:lnTo>
                    <a:pt x="170" y="97"/>
                  </a:lnTo>
                  <a:lnTo>
                    <a:pt x="160" y="92"/>
                  </a:lnTo>
                  <a:lnTo>
                    <a:pt x="147" y="90"/>
                  </a:lnTo>
                  <a:lnTo>
                    <a:pt x="131" y="92"/>
                  </a:lnTo>
                  <a:lnTo>
                    <a:pt x="120" y="99"/>
                  </a:lnTo>
                  <a:lnTo>
                    <a:pt x="111" y="107"/>
                  </a:lnTo>
                  <a:lnTo>
                    <a:pt x="105" y="118"/>
                  </a:lnTo>
                  <a:lnTo>
                    <a:pt x="101" y="132"/>
                  </a:lnTo>
                  <a:lnTo>
                    <a:pt x="99" y="146"/>
                  </a:lnTo>
                  <a:lnTo>
                    <a:pt x="98" y="161"/>
                  </a:lnTo>
                  <a:lnTo>
                    <a:pt x="98" y="176"/>
                  </a:lnTo>
                  <a:lnTo>
                    <a:pt x="98" y="191"/>
                  </a:lnTo>
                  <a:lnTo>
                    <a:pt x="98" y="383"/>
                  </a:lnTo>
                  <a:lnTo>
                    <a:pt x="97" y="388"/>
                  </a:lnTo>
                  <a:lnTo>
                    <a:pt x="94" y="391"/>
                  </a:lnTo>
                  <a:lnTo>
                    <a:pt x="92" y="394"/>
                  </a:lnTo>
                  <a:lnTo>
                    <a:pt x="88" y="395"/>
                  </a:lnTo>
                  <a:lnTo>
                    <a:pt x="84" y="396"/>
                  </a:lnTo>
                  <a:lnTo>
                    <a:pt x="13" y="396"/>
                  </a:lnTo>
                  <a:lnTo>
                    <a:pt x="9" y="395"/>
                  </a:lnTo>
                  <a:lnTo>
                    <a:pt x="6" y="394"/>
                  </a:lnTo>
                  <a:lnTo>
                    <a:pt x="4" y="391"/>
                  </a:lnTo>
                  <a:lnTo>
                    <a:pt x="2" y="388"/>
                  </a:lnTo>
                  <a:lnTo>
                    <a:pt x="0" y="384"/>
                  </a:lnTo>
                  <a:lnTo>
                    <a:pt x="0" y="21"/>
                  </a:lnTo>
                  <a:lnTo>
                    <a:pt x="2" y="16"/>
                  </a:lnTo>
                  <a:lnTo>
                    <a:pt x="4" y="13"/>
                  </a:lnTo>
                  <a:lnTo>
                    <a:pt x="6" y="11"/>
                  </a:lnTo>
                  <a:lnTo>
                    <a:pt x="10" y="9"/>
                  </a:lnTo>
                  <a:lnTo>
                    <a:pt x="14" y="8"/>
                  </a:lnTo>
                  <a:lnTo>
                    <a:pt x="81" y="8"/>
                  </a:lnTo>
                  <a:lnTo>
                    <a:pt x="84" y="9"/>
                  </a:lnTo>
                  <a:lnTo>
                    <a:pt x="87" y="11"/>
                  </a:lnTo>
                  <a:lnTo>
                    <a:pt x="90" y="13"/>
                  </a:lnTo>
                  <a:lnTo>
                    <a:pt x="92" y="16"/>
                  </a:lnTo>
                  <a:lnTo>
                    <a:pt x="93" y="21"/>
                  </a:lnTo>
                  <a:lnTo>
                    <a:pt x="93" y="68"/>
                  </a:lnTo>
                  <a:lnTo>
                    <a:pt x="94" y="68"/>
                  </a:lnTo>
                  <a:lnTo>
                    <a:pt x="104" y="46"/>
                  </a:lnTo>
                  <a:lnTo>
                    <a:pt x="116" y="30"/>
                  </a:lnTo>
                  <a:lnTo>
                    <a:pt x="131" y="16"/>
                  </a:lnTo>
                  <a:lnTo>
                    <a:pt x="148" y="8"/>
                  </a:lnTo>
                  <a:lnTo>
                    <a:pt x="166" y="2"/>
                  </a:lnTo>
                  <a:lnTo>
                    <a:pt x="187"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D363F"/>
                </a:solidFill>
                <a:latin typeface="Arial" panose="020B0604020202020204" pitchFamily="34" charset="0"/>
              </a:endParaRPr>
            </a:p>
          </p:txBody>
        </p:sp>
        <p:sp>
          <p:nvSpPr>
            <p:cNvPr id="27" name="Freeform 10"/>
            <p:cNvSpPr>
              <a:spLocks noEditPoints="1"/>
            </p:cNvSpPr>
            <p:nvPr/>
          </p:nvSpPr>
          <p:spPr bwMode="auto">
            <a:xfrm>
              <a:off x="12145738" y="4754563"/>
              <a:ext cx="508000" cy="641350"/>
            </a:xfrm>
            <a:custGeom>
              <a:avLst/>
              <a:gdLst>
                <a:gd name="T0" fmla="*/ 145 w 320"/>
                <a:gd name="T1" fmla="*/ 76 h 404"/>
                <a:gd name="T2" fmla="*/ 125 w 320"/>
                <a:gd name="T3" fmla="*/ 91 h 404"/>
                <a:gd name="T4" fmla="*/ 113 w 320"/>
                <a:gd name="T5" fmla="*/ 116 h 404"/>
                <a:gd name="T6" fmla="*/ 107 w 320"/>
                <a:gd name="T7" fmla="*/ 146 h 404"/>
                <a:gd name="T8" fmla="*/ 105 w 320"/>
                <a:gd name="T9" fmla="*/ 176 h 404"/>
                <a:gd name="T10" fmla="*/ 105 w 320"/>
                <a:gd name="T11" fmla="*/ 202 h 404"/>
                <a:gd name="T12" fmla="*/ 106 w 320"/>
                <a:gd name="T13" fmla="*/ 235 h 404"/>
                <a:gd name="T14" fmla="*/ 109 w 320"/>
                <a:gd name="T15" fmla="*/ 268 h 404"/>
                <a:gd name="T16" fmla="*/ 118 w 320"/>
                <a:gd name="T17" fmla="*/ 298 h 404"/>
                <a:gd name="T18" fmla="*/ 134 w 320"/>
                <a:gd name="T19" fmla="*/ 320 h 404"/>
                <a:gd name="T20" fmla="*/ 159 w 320"/>
                <a:gd name="T21" fmla="*/ 329 h 404"/>
                <a:gd name="T22" fmla="*/ 186 w 320"/>
                <a:gd name="T23" fmla="*/ 320 h 404"/>
                <a:gd name="T24" fmla="*/ 203 w 320"/>
                <a:gd name="T25" fmla="*/ 299 h 404"/>
                <a:gd name="T26" fmla="*/ 212 w 320"/>
                <a:gd name="T27" fmla="*/ 269 h 404"/>
                <a:gd name="T28" fmla="*/ 216 w 320"/>
                <a:gd name="T29" fmla="*/ 237 h 404"/>
                <a:gd name="T30" fmla="*/ 217 w 320"/>
                <a:gd name="T31" fmla="*/ 206 h 404"/>
                <a:gd name="T32" fmla="*/ 214 w 320"/>
                <a:gd name="T33" fmla="*/ 158 h 404"/>
                <a:gd name="T34" fmla="*/ 206 w 320"/>
                <a:gd name="T35" fmla="*/ 109 h 404"/>
                <a:gd name="T36" fmla="*/ 193 w 320"/>
                <a:gd name="T37" fmla="*/ 86 h 404"/>
                <a:gd name="T38" fmla="*/ 173 w 320"/>
                <a:gd name="T39" fmla="*/ 75 h 404"/>
                <a:gd name="T40" fmla="*/ 159 w 320"/>
                <a:gd name="T41" fmla="*/ 0 h 404"/>
                <a:gd name="T42" fmla="*/ 217 w 320"/>
                <a:gd name="T43" fmla="*/ 11 h 404"/>
                <a:gd name="T44" fmla="*/ 261 w 320"/>
                <a:gd name="T45" fmla="*/ 40 h 404"/>
                <a:gd name="T46" fmla="*/ 293 w 320"/>
                <a:gd name="T47" fmla="*/ 84 h 404"/>
                <a:gd name="T48" fmla="*/ 314 w 320"/>
                <a:gd name="T49" fmla="*/ 139 h 404"/>
                <a:gd name="T50" fmla="*/ 320 w 320"/>
                <a:gd name="T51" fmla="*/ 205 h 404"/>
                <a:gd name="T52" fmla="*/ 313 w 320"/>
                <a:gd name="T53" fmla="*/ 268 h 404"/>
                <a:gd name="T54" fmla="*/ 292 w 320"/>
                <a:gd name="T55" fmla="*/ 322 h 404"/>
                <a:gd name="T56" fmla="*/ 258 w 320"/>
                <a:gd name="T57" fmla="*/ 366 h 404"/>
                <a:gd name="T58" fmla="*/ 213 w 320"/>
                <a:gd name="T59" fmla="*/ 394 h 404"/>
                <a:gd name="T60" fmla="*/ 159 w 320"/>
                <a:gd name="T61" fmla="*/ 404 h 404"/>
                <a:gd name="T62" fmla="*/ 103 w 320"/>
                <a:gd name="T63" fmla="*/ 393 h 404"/>
                <a:gd name="T64" fmla="*/ 59 w 320"/>
                <a:gd name="T65" fmla="*/ 365 h 404"/>
                <a:gd name="T66" fmla="*/ 27 w 320"/>
                <a:gd name="T67" fmla="*/ 321 h 404"/>
                <a:gd name="T68" fmla="*/ 7 w 320"/>
                <a:gd name="T69" fmla="*/ 266 h 404"/>
                <a:gd name="T70" fmla="*/ 0 w 320"/>
                <a:gd name="T71" fmla="*/ 201 h 404"/>
                <a:gd name="T72" fmla="*/ 7 w 320"/>
                <a:gd name="T73" fmla="*/ 137 h 404"/>
                <a:gd name="T74" fmla="*/ 27 w 320"/>
                <a:gd name="T75" fmla="*/ 82 h 404"/>
                <a:gd name="T76" fmla="*/ 59 w 320"/>
                <a:gd name="T77" fmla="*/ 39 h 404"/>
                <a:gd name="T78" fmla="*/ 103 w 320"/>
                <a:gd name="T79" fmla="*/ 10 h 404"/>
                <a:gd name="T80" fmla="*/ 159 w 320"/>
                <a:gd name="T81"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0" h="404">
                  <a:moveTo>
                    <a:pt x="160" y="74"/>
                  </a:moveTo>
                  <a:lnTo>
                    <a:pt x="145" y="76"/>
                  </a:lnTo>
                  <a:lnTo>
                    <a:pt x="134" y="83"/>
                  </a:lnTo>
                  <a:lnTo>
                    <a:pt x="125" y="91"/>
                  </a:lnTo>
                  <a:lnTo>
                    <a:pt x="117" y="102"/>
                  </a:lnTo>
                  <a:lnTo>
                    <a:pt x="113" y="116"/>
                  </a:lnTo>
                  <a:lnTo>
                    <a:pt x="109" y="130"/>
                  </a:lnTo>
                  <a:lnTo>
                    <a:pt x="107" y="146"/>
                  </a:lnTo>
                  <a:lnTo>
                    <a:pt x="106" y="161"/>
                  </a:lnTo>
                  <a:lnTo>
                    <a:pt x="105" y="176"/>
                  </a:lnTo>
                  <a:lnTo>
                    <a:pt x="105" y="190"/>
                  </a:lnTo>
                  <a:lnTo>
                    <a:pt x="105" y="202"/>
                  </a:lnTo>
                  <a:lnTo>
                    <a:pt x="105" y="219"/>
                  </a:lnTo>
                  <a:lnTo>
                    <a:pt x="106" y="235"/>
                  </a:lnTo>
                  <a:lnTo>
                    <a:pt x="107" y="251"/>
                  </a:lnTo>
                  <a:lnTo>
                    <a:pt x="109" y="268"/>
                  </a:lnTo>
                  <a:lnTo>
                    <a:pt x="113" y="284"/>
                  </a:lnTo>
                  <a:lnTo>
                    <a:pt x="118" y="298"/>
                  </a:lnTo>
                  <a:lnTo>
                    <a:pt x="125" y="311"/>
                  </a:lnTo>
                  <a:lnTo>
                    <a:pt x="134" y="320"/>
                  </a:lnTo>
                  <a:lnTo>
                    <a:pt x="145" y="327"/>
                  </a:lnTo>
                  <a:lnTo>
                    <a:pt x="159" y="329"/>
                  </a:lnTo>
                  <a:lnTo>
                    <a:pt x="174" y="327"/>
                  </a:lnTo>
                  <a:lnTo>
                    <a:pt x="186" y="320"/>
                  </a:lnTo>
                  <a:lnTo>
                    <a:pt x="195" y="311"/>
                  </a:lnTo>
                  <a:lnTo>
                    <a:pt x="203" y="299"/>
                  </a:lnTo>
                  <a:lnTo>
                    <a:pt x="208" y="285"/>
                  </a:lnTo>
                  <a:lnTo>
                    <a:pt x="212" y="269"/>
                  </a:lnTo>
                  <a:lnTo>
                    <a:pt x="214" y="253"/>
                  </a:lnTo>
                  <a:lnTo>
                    <a:pt x="216" y="237"/>
                  </a:lnTo>
                  <a:lnTo>
                    <a:pt x="217" y="221"/>
                  </a:lnTo>
                  <a:lnTo>
                    <a:pt x="217" y="206"/>
                  </a:lnTo>
                  <a:lnTo>
                    <a:pt x="216" y="182"/>
                  </a:lnTo>
                  <a:lnTo>
                    <a:pt x="214" y="158"/>
                  </a:lnTo>
                  <a:lnTo>
                    <a:pt x="211" y="133"/>
                  </a:lnTo>
                  <a:lnTo>
                    <a:pt x="206" y="109"/>
                  </a:lnTo>
                  <a:lnTo>
                    <a:pt x="201" y="97"/>
                  </a:lnTo>
                  <a:lnTo>
                    <a:pt x="193" y="86"/>
                  </a:lnTo>
                  <a:lnTo>
                    <a:pt x="183" y="79"/>
                  </a:lnTo>
                  <a:lnTo>
                    <a:pt x="173" y="75"/>
                  </a:lnTo>
                  <a:lnTo>
                    <a:pt x="160" y="74"/>
                  </a:lnTo>
                  <a:close/>
                  <a:moveTo>
                    <a:pt x="159" y="0"/>
                  </a:moveTo>
                  <a:lnTo>
                    <a:pt x="189" y="2"/>
                  </a:lnTo>
                  <a:lnTo>
                    <a:pt x="217" y="11"/>
                  </a:lnTo>
                  <a:lnTo>
                    <a:pt x="240" y="23"/>
                  </a:lnTo>
                  <a:lnTo>
                    <a:pt x="261" y="40"/>
                  </a:lnTo>
                  <a:lnTo>
                    <a:pt x="280" y="60"/>
                  </a:lnTo>
                  <a:lnTo>
                    <a:pt x="293" y="84"/>
                  </a:lnTo>
                  <a:lnTo>
                    <a:pt x="305" y="110"/>
                  </a:lnTo>
                  <a:lnTo>
                    <a:pt x="314" y="139"/>
                  </a:lnTo>
                  <a:lnTo>
                    <a:pt x="319" y="171"/>
                  </a:lnTo>
                  <a:lnTo>
                    <a:pt x="320" y="205"/>
                  </a:lnTo>
                  <a:lnTo>
                    <a:pt x="319" y="238"/>
                  </a:lnTo>
                  <a:lnTo>
                    <a:pt x="313" y="268"/>
                  </a:lnTo>
                  <a:lnTo>
                    <a:pt x="304" y="297"/>
                  </a:lnTo>
                  <a:lnTo>
                    <a:pt x="292" y="322"/>
                  </a:lnTo>
                  <a:lnTo>
                    <a:pt x="276" y="346"/>
                  </a:lnTo>
                  <a:lnTo>
                    <a:pt x="258" y="366"/>
                  </a:lnTo>
                  <a:lnTo>
                    <a:pt x="238" y="382"/>
                  </a:lnTo>
                  <a:lnTo>
                    <a:pt x="213" y="394"/>
                  </a:lnTo>
                  <a:lnTo>
                    <a:pt x="188" y="401"/>
                  </a:lnTo>
                  <a:lnTo>
                    <a:pt x="159" y="404"/>
                  </a:lnTo>
                  <a:lnTo>
                    <a:pt x="130" y="401"/>
                  </a:lnTo>
                  <a:lnTo>
                    <a:pt x="103" y="393"/>
                  </a:lnTo>
                  <a:lnTo>
                    <a:pt x="80" y="381"/>
                  </a:lnTo>
                  <a:lnTo>
                    <a:pt x="59" y="365"/>
                  </a:lnTo>
                  <a:lnTo>
                    <a:pt x="42" y="345"/>
                  </a:lnTo>
                  <a:lnTo>
                    <a:pt x="27" y="321"/>
                  </a:lnTo>
                  <a:lnTo>
                    <a:pt x="15" y="294"/>
                  </a:lnTo>
                  <a:lnTo>
                    <a:pt x="7" y="266"/>
                  </a:lnTo>
                  <a:lnTo>
                    <a:pt x="2" y="235"/>
                  </a:lnTo>
                  <a:lnTo>
                    <a:pt x="0" y="201"/>
                  </a:lnTo>
                  <a:lnTo>
                    <a:pt x="2" y="168"/>
                  </a:lnTo>
                  <a:lnTo>
                    <a:pt x="7" y="137"/>
                  </a:lnTo>
                  <a:lnTo>
                    <a:pt x="15" y="108"/>
                  </a:lnTo>
                  <a:lnTo>
                    <a:pt x="27" y="82"/>
                  </a:lnTo>
                  <a:lnTo>
                    <a:pt x="42" y="58"/>
                  </a:lnTo>
                  <a:lnTo>
                    <a:pt x="59" y="39"/>
                  </a:lnTo>
                  <a:lnTo>
                    <a:pt x="80" y="23"/>
                  </a:lnTo>
                  <a:lnTo>
                    <a:pt x="103" y="10"/>
                  </a:lnTo>
                  <a:lnTo>
                    <a:pt x="130" y="2"/>
                  </a:lnTo>
                  <a:lnTo>
                    <a:pt x="159"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D363F"/>
                </a:solidFill>
                <a:latin typeface="Arial" panose="020B0604020202020204" pitchFamily="34" charset="0"/>
              </a:endParaRPr>
            </a:p>
          </p:txBody>
        </p:sp>
        <p:sp>
          <p:nvSpPr>
            <p:cNvPr id="28" name="Freeform 11"/>
            <p:cNvSpPr>
              <a:spLocks/>
            </p:cNvSpPr>
            <p:nvPr/>
          </p:nvSpPr>
          <p:spPr bwMode="auto">
            <a:xfrm>
              <a:off x="12737875" y="4754563"/>
              <a:ext cx="460375" cy="628650"/>
            </a:xfrm>
            <a:custGeom>
              <a:avLst/>
              <a:gdLst>
                <a:gd name="T0" fmla="*/ 208 w 290"/>
                <a:gd name="T1" fmla="*/ 1 h 396"/>
                <a:gd name="T2" fmla="*/ 243 w 290"/>
                <a:gd name="T3" fmla="*/ 14 h 396"/>
                <a:gd name="T4" fmla="*/ 272 w 290"/>
                <a:gd name="T5" fmla="*/ 43 h 396"/>
                <a:gd name="T6" fmla="*/ 284 w 290"/>
                <a:gd name="T7" fmla="*/ 77 h 396"/>
                <a:gd name="T8" fmla="*/ 290 w 290"/>
                <a:gd name="T9" fmla="*/ 118 h 396"/>
                <a:gd name="T10" fmla="*/ 290 w 290"/>
                <a:gd name="T11" fmla="*/ 156 h 396"/>
                <a:gd name="T12" fmla="*/ 289 w 290"/>
                <a:gd name="T13" fmla="*/ 389 h 396"/>
                <a:gd name="T14" fmla="*/ 284 w 290"/>
                <a:gd name="T15" fmla="*/ 394 h 396"/>
                <a:gd name="T16" fmla="*/ 277 w 290"/>
                <a:gd name="T17" fmla="*/ 396 h 396"/>
                <a:gd name="T18" fmla="*/ 202 w 290"/>
                <a:gd name="T19" fmla="*/ 395 h 396"/>
                <a:gd name="T20" fmla="*/ 196 w 290"/>
                <a:gd name="T21" fmla="*/ 391 h 396"/>
                <a:gd name="T22" fmla="*/ 194 w 290"/>
                <a:gd name="T23" fmla="*/ 384 h 396"/>
                <a:gd name="T24" fmla="*/ 194 w 290"/>
                <a:gd name="T25" fmla="*/ 174 h 396"/>
                <a:gd name="T26" fmla="*/ 193 w 290"/>
                <a:gd name="T27" fmla="*/ 145 h 396"/>
                <a:gd name="T28" fmla="*/ 187 w 290"/>
                <a:gd name="T29" fmla="*/ 117 h 396"/>
                <a:gd name="T30" fmla="*/ 174 w 290"/>
                <a:gd name="T31" fmla="*/ 98 h 396"/>
                <a:gd name="T32" fmla="*/ 149 w 290"/>
                <a:gd name="T33" fmla="*/ 90 h 396"/>
                <a:gd name="T34" fmla="*/ 125 w 290"/>
                <a:gd name="T35" fmla="*/ 98 h 396"/>
                <a:gd name="T36" fmla="*/ 108 w 290"/>
                <a:gd name="T37" fmla="*/ 119 h 396"/>
                <a:gd name="T38" fmla="*/ 98 w 290"/>
                <a:gd name="T39" fmla="*/ 164 h 396"/>
                <a:gd name="T40" fmla="*/ 97 w 290"/>
                <a:gd name="T41" fmla="*/ 383 h 396"/>
                <a:gd name="T42" fmla="*/ 94 w 290"/>
                <a:gd name="T43" fmla="*/ 391 h 396"/>
                <a:gd name="T44" fmla="*/ 88 w 290"/>
                <a:gd name="T45" fmla="*/ 395 h 396"/>
                <a:gd name="T46" fmla="*/ 13 w 290"/>
                <a:gd name="T47" fmla="*/ 396 h 396"/>
                <a:gd name="T48" fmla="*/ 6 w 290"/>
                <a:gd name="T49" fmla="*/ 393 h 396"/>
                <a:gd name="T50" fmla="*/ 0 w 290"/>
                <a:gd name="T51" fmla="*/ 386 h 396"/>
                <a:gd name="T52" fmla="*/ 0 w 290"/>
                <a:gd name="T53" fmla="*/ 20 h 396"/>
                <a:gd name="T54" fmla="*/ 4 w 290"/>
                <a:gd name="T55" fmla="*/ 13 h 396"/>
                <a:gd name="T56" fmla="*/ 10 w 290"/>
                <a:gd name="T57" fmla="*/ 9 h 396"/>
                <a:gd name="T58" fmla="*/ 79 w 290"/>
                <a:gd name="T59" fmla="*/ 8 h 396"/>
                <a:gd name="T60" fmla="*/ 87 w 290"/>
                <a:gd name="T61" fmla="*/ 11 h 396"/>
                <a:gd name="T62" fmla="*/ 92 w 290"/>
                <a:gd name="T63" fmla="*/ 18 h 396"/>
                <a:gd name="T64" fmla="*/ 93 w 290"/>
                <a:gd name="T65" fmla="*/ 74 h 396"/>
                <a:gd name="T66" fmla="*/ 116 w 290"/>
                <a:gd name="T67" fmla="*/ 32 h 396"/>
                <a:gd name="T68" fmla="*/ 147 w 290"/>
                <a:gd name="T69" fmla="*/ 8 h 396"/>
                <a:gd name="T70" fmla="*/ 189 w 290"/>
                <a:gd name="T71" fmla="*/ 0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0" h="396">
                  <a:moveTo>
                    <a:pt x="189" y="0"/>
                  </a:moveTo>
                  <a:lnTo>
                    <a:pt x="208" y="1"/>
                  </a:lnTo>
                  <a:lnTo>
                    <a:pt x="226" y="7"/>
                  </a:lnTo>
                  <a:lnTo>
                    <a:pt x="243" y="14"/>
                  </a:lnTo>
                  <a:lnTo>
                    <a:pt x="259" y="27"/>
                  </a:lnTo>
                  <a:lnTo>
                    <a:pt x="272" y="43"/>
                  </a:lnTo>
                  <a:lnTo>
                    <a:pt x="279" y="59"/>
                  </a:lnTo>
                  <a:lnTo>
                    <a:pt x="284" y="77"/>
                  </a:lnTo>
                  <a:lnTo>
                    <a:pt x="288" y="98"/>
                  </a:lnTo>
                  <a:lnTo>
                    <a:pt x="290" y="118"/>
                  </a:lnTo>
                  <a:lnTo>
                    <a:pt x="290" y="137"/>
                  </a:lnTo>
                  <a:lnTo>
                    <a:pt x="290" y="156"/>
                  </a:lnTo>
                  <a:lnTo>
                    <a:pt x="290" y="384"/>
                  </a:lnTo>
                  <a:lnTo>
                    <a:pt x="289" y="389"/>
                  </a:lnTo>
                  <a:lnTo>
                    <a:pt x="286" y="392"/>
                  </a:lnTo>
                  <a:lnTo>
                    <a:pt x="284" y="394"/>
                  </a:lnTo>
                  <a:lnTo>
                    <a:pt x="280" y="395"/>
                  </a:lnTo>
                  <a:lnTo>
                    <a:pt x="277" y="396"/>
                  </a:lnTo>
                  <a:lnTo>
                    <a:pt x="205" y="396"/>
                  </a:lnTo>
                  <a:lnTo>
                    <a:pt x="202" y="395"/>
                  </a:lnTo>
                  <a:lnTo>
                    <a:pt x="199" y="394"/>
                  </a:lnTo>
                  <a:lnTo>
                    <a:pt x="196" y="391"/>
                  </a:lnTo>
                  <a:lnTo>
                    <a:pt x="194" y="389"/>
                  </a:lnTo>
                  <a:lnTo>
                    <a:pt x="194" y="384"/>
                  </a:lnTo>
                  <a:lnTo>
                    <a:pt x="194" y="187"/>
                  </a:lnTo>
                  <a:lnTo>
                    <a:pt x="194" y="174"/>
                  </a:lnTo>
                  <a:lnTo>
                    <a:pt x="194" y="159"/>
                  </a:lnTo>
                  <a:lnTo>
                    <a:pt x="193" y="145"/>
                  </a:lnTo>
                  <a:lnTo>
                    <a:pt x="190" y="131"/>
                  </a:lnTo>
                  <a:lnTo>
                    <a:pt x="187" y="117"/>
                  </a:lnTo>
                  <a:lnTo>
                    <a:pt x="182" y="106"/>
                  </a:lnTo>
                  <a:lnTo>
                    <a:pt x="174" y="98"/>
                  </a:lnTo>
                  <a:lnTo>
                    <a:pt x="164" y="91"/>
                  </a:lnTo>
                  <a:lnTo>
                    <a:pt x="149" y="90"/>
                  </a:lnTo>
                  <a:lnTo>
                    <a:pt x="137" y="91"/>
                  </a:lnTo>
                  <a:lnTo>
                    <a:pt x="125" y="98"/>
                  </a:lnTo>
                  <a:lnTo>
                    <a:pt x="116" y="107"/>
                  </a:lnTo>
                  <a:lnTo>
                    <a:pt x="108" y="119"/>
                  </a:lnTo>
                  <a:lnTo>
                    <a:pt x="101" y="140"/>
                  </a:lnTo>
                  <a:lnTo>
                    <a:pt x="98" y="164"/>
                  </a:lnTo>
                  <a:lnTo>
                    <a:pt x="97" y="187"/>
                  </a:lnTo>
                  <a:lnTo>
                    <a:pt x="97" y="383"/>
                  </a:lnTo>
                  <a:lnTo>
                    <a:pt x="97" y="388"/>
                  </a:lnTo>
                  <a:lnTo>
                    <a:pt x="94" y="391"/>
                  </a:lnTo>
                  <a:lnTo>
                    <a:pt x="91" y="394"/>
                  </a:lnTo>
                  <a:lnTo>
                    <a:pt x="88" y="395"/>
                  </a:lnTo>
                  <a:lnTo>
                    <a:pt x="84" y="396"/>
                  </a:lnTo>
                  <a:lnTo>
                    <a:pt x="13" y="396"/>
                  </a:lnTo>
                  <a:lnTo>
                    <a:pt x="9" y="395"/>
                  </a:lnTo>
                  <a:lnTo>
                    <a:pt x="6" y="393"/>
                  </a:lnTo>
                  <a:lnTo>
                    <a:pt x="3" y="391"/>
                  </a:lnTo>
                  <a:lnTo>
                    <a:pt x="0" y="386"/>
                  </a:lnTo>
                  <a:lnTo>
                    <a:pt x="0" y="383"/>
                  </a:lnTo>
                  <a:lnTo>
                    <a:pt x="0" y="20"/>
                  </a:lnTo>
                  <a:lnTo>
                    <a:pt x="2" y="16"/>
                  </a:lnTo>
                  <a:lnTo>
                    <a:pt x="4" y="13"/>
                  </a:lnTo>
                  <a:lnTo>
                    <a:pt x="6" y="10"/>
                  </a:lnTo>
                  <a:lnTo>
                    <a:pt x="10" y="9"/>
                  </a:lnTo>
                  <a:lnTo>
                    <a:pt x="13" y="8"/>
                  </a:lnTo>
                  <a:lnTo>
                    <a:pt x="79" y="8"/>
                  </a:lnTo>
                  <a:lnTo>
                    <a:pt x="84" y="9"/>
                  </a:lnTo>
                  <a:lnTo>
                    <a:pt x="87" y="11"/>
                  </a:lnTo>
                  <a:lnTo>
                    <a:pt x="90" y="14"/>
                  </a:lnTo>
                  <a:lnTo>
                    <a:pt x="92" y="18"/>
                  </a:lnTo>
                  <a:lnTo>
                    <a:pt x="92" y="74"/>
                  </a:lnTo>
                  <a:lnTo>
                    <a:pt x="93" y="74"/>
                  </a:lnTo>
                  <a:lnTo>
                    <a:pt x="104" y="51"/>
                  </a:lnTo>
                  <a:lnTo>
                    <a:pt x="116" y="32"/>
                  </a:lnTo>
                  <a:lnTo>
                    <a:pt x="131" y="18"/>
                  </a:lnTo>
                  <a:lnTo>
                    <a:pt x="147" y="8"/>
                  </a:lnTo>
                  <a:lnTo>
                    <a:pt x="167" y="2"/>
                  </a:lnTo>
                  <a:lnTo>
                    <a:pt x="189"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D363F"/>
                </a:solidFill>
                <a:latin typeface="Arial" panose="020B0604020202020204" pitchFamily="34" charset="0"/>
              </a:endParaRPr>
            </a:p>
          </p:txBody>
        </p:sp>
        <p:sp>
          <p:nvSpPr>
            <p:cNvPr id="29" name="Freeform 12"/>
            <p:cNvSpPr>
              <a:spLocks/>
            </p:cNvSpPr>
            <p:nvPr/>
          </p:nvSpPr>
          <p:spPr bwMode="auto">
            <a:xfrm>
              <a:off x="13269688" y="5284788"/>
              <a:ext cx="109538" cy="104775"/>
            </a:xfrm>
            <a:custGeom>
              <a:avLst/>
              <a:gdLst>
                <a:gd name="T0" fmla="*/ 34 w 69"/>
                <a:gd name="T1" fmla="*/ 0 h 66"/>
                <a:gd name="T2" fmla="*/ 48 w 69"/>
                <a:gd name="T3" fmla="*/ 2 h 66"/>
                <a:gd name="T4" fmla="*/ 58 w 69"/>
                <a:gd name="T5" fmla="*/ 10 h 66"/>
                <a:gd name="T6" fmla="*/ 66 w 69"/>
                <a:gd name="T7" fmla="*/ 20 h 66"/>
                <a:gd name="T8" fmla="*/ 69 w 69"/>
                <a:gd name="T9" fmla="*/ 33 h 66"/>
                <a:gd name="T10" fmla="*/ 66 w 69"/>
                <a:gd name="T11" fmla="*/ 46 h 66"/>
                <a:gd name="T12" fmla="*/ 58 w 69"/>
                <a:gd name="T13" fmla="*/ 57 h 66"/>
                <a:gd name="T14" fmla="*/ 48 w 69"/>
                <a:gd name="T15" fmla="*/ 63 h 66"/>
                <a:gd name="T16" fmla="*/ 34 w 69"/>
                <a:gd name="T17" fmla="*/ 66 h 66"/>
                <a:gd name="T18" fmla="*/ 21 w 69"/>
                <a:gd name="T19" fmla="*/ 63 h 66"/>
                <a:gd name="T20" fmla="*/ 9 w 69"/>
                <a:gd name="T21" fmla="*/ 57 h 66"/>
                <a:gd name="T22" fmla="*/ 2 w 69"/>
                <a:gd name="T23" fmla="*/ 46 h 66"/>
                <a:gd name="T24" fmla="*/ 0 w 69"/>
                <a:gd name="T25" fmla="*/ 33 h 66"/>
                <a:gd name="T26" fmla="*/ 2 w 69"/>
                <a:gd name="T27" fmla="*/ 20 h 66"/>
                <a:gd name="T28" fmla="*/ 9 w 69"/>
                <a:gd name="T29" fmla="*/ 10 h 66"/>
                <a:gd name="T30" fmla="*/ 21 w 69"/>
                <a:gd name="T31" fmla="*/ 2 h 66"/>
                <a:gd name="T32" fmla="*/ 34 w 69"/>
                <a:gd name="T33"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6">
                  <a:moveTo>
                    <a:pt x="34" y="0"/>
                  </a:moveTo>
                  <a:lnTo>
                    <a:pt x="48" y="2"/>
                  </a:lnTo>
                  <a:lnTo>
                    <a:pt x="58" y="10"/>
                  </a:lnTo>
                  <a:lnTo>
                    <a:pt x="66" y="20"/>
                  </a:lnTo>
                  <a:lnTo>
                    <a:pt x="69" y="33"/>
                  </a:lnTo>
                  <a:lnTo>
                    <a:pt x="66" y="46"/>
                  </a:lnTo>
                  <a:lnTo>
                    <a:pt x="58" y="57"/>
                  </a:lnTo>
                  <a:lnTo>
                    <a:pt x="48" y="63"/>
                  </a:lnTo>
                  <a:lnTo>
                    <a:pt x="34" y="66"/>
                  </a:lnTo>
                  <a:lnTo>
                    <a:pt x="21" y="63"/>
                  </a:lnTo>
                  <a:lnTo>
                    <a:pt x="9" y="57"/>
                  </a:lnTo>
                  <a:lnTo>
                    <a:pt x="2" y="46"/>
                  </a:lnTo>
                  <a:lnTo>
                    <a:pt x="0" y="33"/>
                  </a:lnTo>
                  <a:lnTo>
                    <a:pt x="2" y="20"/>
                  </a:lnTo>
                  <a:lnTo>
                    <a:pt x="9" y="10"/>
                  </a:lnTo>
                  <a:lnTo>
                    <a:pt x="21" y="2"/>
                  </a:lnTo>
                  <a:lnTo>
                    <a:pt x="34"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D363F"/>
                </a:solidFill>
                <a:latin typeface="Arial" panose="020B0604020202020204" pitchFamily="34" charset="0"/>
              </a:endParaRPr>
            </a:p>
          </p:txBody>
        </p:sp>
        <p:sp>
          <p:nvSpPr>
            <p:cNvPr id="30" name="Freeform 13"/>
            <p:cNvSpPr>
              <a:spLocks/>
            </p:cNvSpPr>
            <p:nvPr/>
          </p:nvSpPr>
          <p:spPr bwMode="auto">
            <a:xfrm>
              <a:off x="14434913" y="4751388"/>
              <a:ext cx="723900" cy="631825"/>
            </a:xfrm>
            <a:custGeom>
              <a:avLst/>
              <a:gdLst>
                <a:gd name="T0" fmla="*/ 150 w 456"/>
                <a:gd name="T1" fmla="*/ 0 h 398"/>
                <a:gd name="T2" fmla="*/ 175 w 456"/>
                <a:gd name="T3" fmla="*/ 3 h 398"/>
                <a:gd name="T4" fmla="*/ 212 w 456"/>
                <a:gd name="T5" fmla="*/ 24 h 398"/>
                <a:gd name="T6" fmla="*/ 238 w 456"/>
                <a:gd name="T7" fmla="*/ 60 h 398"/>
                <a:gd name="T8" fmla="*/ 257 w 456"/>
                <a:gd name="T9" fmla="*/ 60 h 398"/>
                <a:gd name="T10" fmla="*/ 287 w 456"/>
                <a:gd name="T11" fmla="*/ 24 h 398"/>
                <a:gd name="T12" fmla="*/ 327 w 456"/>
                <a:gd name="T13" fmla="*/ 3 h 398"/>
                <a:gd name="T14" fmla="*/ 353 w 456"/>
                <a:gd name="T15" fmla="*/ 0 h 398"/>
                <a:gd name="T16" fmla="*/ 375 w 456"/>
                <a:gd name="T17" fmla="*/ 2 h 398"/>
                <a:gd name="T18" fmla="*/ 413 w 456"/>
                <a:gd name="T19" fmla="*/ 22 h 398"/>
                <a:gd name="T20" fmla="*/ 440 w 456"/>
                <a:gd name="T21" fmla="*/ 56 h 398"/>
                <a:gd name="T22" fmla="*/ 452 w 456"/>
                <a:gd name="T23" fmla="*/ 99 h 398"/>
                <a:gd name="T24" fmla="*/ 456 w 456"/>
                <a:gd name="T25" fmla="*/ 145 h 398"/>
                <a:gd name="T26" fmla="*/ 456 w 456"/>
                <a:gd name="T27" fmla="*/ 385 h 398"/>
                <a:gd name="T28" fmla="*/ 453 w 456"/>
                <a:gd name="T29" fmla="*/ 393 h 398"/>
                <a:gd name="T30" fmla="*/ 447 w 456"/>
                <a:gd name="T31" fmla="*/ 397 h 398"/>
                <a:gd name="T32" fmla="*/ 412 w 456"/>
                <a:gd name="T33" fmla="*/ 398 h 398"/>
                <a:gd name="T34" fmla="*/ 404 w 456"/>
                <a:gd name="T35" fmla="*/ 396 h 398"/>
                <a:gd name="T36" fmla="*/ 400 w 456"/>
                <a:gd name="T37" fmla="*/ 391 h 398"/>
                <a:gd name="T38" fmla="*/ 399 w 456"/>
                <a:gd name="T39" fmla="*/ 167 h 398"/>
                <a:gd name="T40" fmla="*/ 398 w 456"/>
                <a:gd name="T41" fmla="*/ 127 h 398"/>
                <a:gd name="T42" fmla="*/ 389 w 456"/>
                <a:gd name="T43" fmla="*/ 89 h 398"/>
                <a:gd name="T44" fmla="*/ 367 w 456"/>
                <a:gd name="T45" fmla="*/ 60 h 398"/>
                <a:gd name="T46" fmla="*/ 336 w 456"/>
                <a:gd name="T47" fmla="*/ 49 h 398"/>
                <a:gd name="T48" fmla="*/ 302 w 456"/>
                <a:gd name="T49" fmla="*/ 62 h 398"/>
                <a:gd name="T50" fmla="*/ 274 w 456"/>
                <a:gd name="T51" fmla="*/ 92 h 398"/>
                <a:gd name="T52" fmla="*/ 260 w 456"/>
                <a:gd name="T53" fmla="*/ 130 h 398"/>
                <a:gd name="T54" fmla="*/ 256 w 456"/>
                <a:gd name="T55" fmla="*/ 168 h 398"/>
                <a:gd name="T56" fmla="*/ 256 w 456"/>
                <a:gd name="T57" fmla="*/ 387 h 398"/>
                <a:gd name="T58" fmla="*/ 252 w 456"/>
                <a:gd name="T59" fmla="*/ 395 h 398"/>
                <a:gd name="T60" fmla="*/ 243 w 456"/>
                <a:gd name="T61" fmla="*/ 398 h 398"/>
                <a:gd name="T62" fmla="*/ 208 w 456"/>
                <a:gd name="T63" fmla="*/ 397 h 398"/>
                <a:gd name="T64" fmla="*/ 202 w 456"/>
                <a:gd name="T65" fmla="*/ 393 h 398"/>
                <a:gd name="T66" fmla="*/ 199 w 456"/>
                <a:gd name="T67" fmla="*/ 385 h 398"/>
                <a:gd name="T68" fmla="*/ 199 w 456"/>
                <a:gd name="T69" fmla="*/ 136 h 398"/>
                <a:gd name="T70" fmla="*/ 194 w 456"/>
                <a:gd name="T71" fmla="*/ 102 h 398"/>
                <a:gd name="T72" fmla="*/ 178 w 456"/>
                <a:gd name="T73" fmla="*/ 72 h 398"/>
                <a:gd name="T74" fmla="*/ 150 w 456"/>
                <a:gd name="T75" fmla="*/ 53 h 398"/>
                <a:gd name="T76" fmla="*/ 118 w 456"/>
                <a:gd name="T77" fmla="*/ 53 h 398"/>
                <a:gd name="T78" fmla="*/ 88 w 456"/>
                <a:gd name="T79" fmla="*/ 73 h 398"/>
                <a:gd name="T80" fmla="*/ 66 w 456"/>
                <a:gd name="T81" fmla="*/ 107 h 398"/>
                <a:gd name="T82" fmla="*/ 57 w 456"/>
                <a:gd name="T83" fmla="*/ 152 h 398"/>
                <a:gd name="T84" fmla="*/ 56 w 456"/>
                <a:gd name="T85" fmla="*/ 385 h 398"/>
                <a:gd name="T86" fmla="*/ 54 w 456"/>
                <a:gd name="T87" fmla="*/ 393 h 398"/>
                <a:gd name="T88" fmla="*/ 48 w 456"/>
                <a:gd name="T89" fmla="*/ 397 h 398"/>
                <a:gd name="T90" fmla="*/ 13 w 456"/>
                <a:gd name="T91" fmla="*/ 398 h 398"/>
                <a:gd name="T92" fmla="*/ 5 w 456"/>
                <a:gd name="T93" fmla="*/ 396 h 398"/>
                <a:gd name="T94" fmla="*/ 1 w 456"/>
                <a:gd name="T95" fmla="*/ 390 h 398"/>
                <a:gd name="T96" fmla="*/ 0 w 456"/>
                <a:gd name="T97" fmla="*/ 22 h 398"/>
                <a:gd name="T98" fmla="*/ 2 w 456"/>
                <a:gd name="T99" fmla="*/ 15 h 398"/>
                <a:gd name="T100" fmla="*/ 8 w 456"/>
                <a:gd name="T101" fmla="*/ 11 h 398"/>
                <a:gd name="T102" fmla="*/ 38 w 456"/>
                <a:gd name="T103" fmla="*/ 10 h 398"/>
                <a:gd name="T104" fmla="*/ 46 w 456"/>
                <a:gd name="T105" fmla="*/ 12 h 398"/>
                <a:gd name="T106" fmla="*/ 51 w 456"/>
                <a:gd name="T107" fmla="*/ 18 h 398"/>
                <a:gd name="T108" fmla="*/ 52 w 456"/>
                <a:gd name="T109" fmla="*/ 75 h 398"/>
                <a:gd name="T110" fmla="*/ 76 w 456"/>
                <a:gd name="T111" fmla="*/ 37 h 398"/>
                <a:gd name="T112" fmla="*/ 108 w 456"/>
                <a:gd name="T113" fmla="*/ 10 h 398"/>
                <a:gd name="T114" fmla="*/ 148 w 456"/>
                <a:gd name="T115"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56" h="398">
                  <a:moveTo>
                    <a:pt x="148" y="0"/>
                  </a:moveTo>
                  <a:lnTo>
                    <a:pt x="150" y="0"/>
                  </a:lnTo>
                  <a:lnTo>
                    <a:pt x="153" y="0"/>
                  </a:lnTo>
                  <a:lnTo>
                    <a:pt x="175" y="3"/>
                  </a:lnTo>
                  <a:lnTo>
                    <a:pt x="195" y="11"/>
                  </a:lnTo>
                  <a:lnTo>
                    <a:pt x="212" y="24"/>
                  </a:lnTo>
                  <a:lnTo>
                    <a:pt x="226" y="40"/>
                  </a:lnTo>
                  <a:lnTo>
                    <a:pt x="238" y="60"/>
                  </a:lnTo>
                  <a:lnTo>
                    <a:pt x="245" y="84"/>
                  </a:lnTo>
                  <a:lnTo>
                    <a:pt x="257" y="60"/>
                  </a:lnTo>
                  <a:lnTo>
                    <a:pt x="271" y="40"/>
                  </a:lnTo>
                  <a:lnTo>
                    <a:pt x="287" y="24"/>
                  </a:lnTo>
                  <a:lnTo>
                    <a:pt x="306" y="11"/>
                  </a:lnTo>
                  <a:lnTo>
                    <a:pt x="327" y="3"/>
                  </a:lnTo>
                  <a:lnTo>
                    <a:pt x="350" y="0"/>
                  </a:lnTo>
                  <a:lnTo>
                    <a:pt x="353" y="0"/>
                  </a:lnTo>
                  <a:lnTo>
                    <a:pt x="355" y="0"/>
                  </a:lnTo>
                  <a:lnTo>
                    <a:pt x="375" y="2"/>
                  </a:lnTo>
                  <a:lnTo>
                    <a:pt x="395" y="10"/>
                  </a:lnTo>
                  <a:lnTo>
                    <a:pt x="413" y="22"/>
                  </a:lnTo>
                  <a:lnTo>
                    <a:pt x="428" y="38"/>
                  </a:lnTo>
                  <a:lnTo>
                    <a:pt x="440" y="56"/>
                  </a:lnTo>
                  <a:lnTo>
                    <a:pt x="448" y="76"/>
                  </a:lnTo>
                  <a:lnTo>
                    <a:pt x="452" y="99"/>
                  </a:lnTo>
                  <a:lnTo>
                    <a:pt x="454" y="121"/>
                  </a:lnTo>
                  <a:lnTo>
                    <a:pt x="456" y="145"/>
                  </a:lnTo>
                  <a:lnTo>
                    <a:pt x="456" y="167"/>
                  </a:lnTo>
                  <a:lnTo>
                    <a:pt x="456" y="385"/>
                  </a:lnTo>
                  <a:lnTo>
                    <a:pt x="454" y="390"/>
                  </a:lnTo>
                  <a:lnTo>
                    <a:pt x="453" y="393"/>
                  </a:lnTo>
                  <a:lnTo>
                    <a:pt x="450" y="395"/>
                  </a:lnTo>
                  <a:lnTo>
                    <a:pt x="447" y="397"/>
                  </a:lnTo>
                  <a:lnTo>
                    <a:pt x="443" y="398"/>
                  </a:lnTo>
                  <a:lnTo>
                    <a:pt x="412" y="398"/>
                  </a:lnTo>
                  <a:lnTo>
                    <a:pt x="409" y="397"/>
                  </a:lnTo>
                  <a:lnTo>
                    <a:pt x="404" y="396"/>
                  </a:lnTo>
                  <a:lnTo>
                    <a:pt x="402" y="394"/>
                  </a:lnTo>
                  <a:lnTo>
                    <a:pt x="400" y="391"/>
                  </a:lnTo>
                  <a:lnTo>
                    <a:pt x="399" y="386"/>
                  </a:lnTo>
                  <a:lnTo>
                    <a:pt x="399" y="167"/>
                  </a:lnTo>
                  <a:lnTo>
                    <a:pt x="399" y="147"/>
                  </a:lnTo>
                  <a:lnTo>
                    <a:pt x="398" y="127"/>
                  </a:lnTo>
                  <a:lnTo>
                    <a:pt x="396" y="108"/>
                  </a:lnTo>
                  <a:lnTo>
                    <a:pt x="389" y="89"/>
                  </a:lnTo>
                  <a:lnTo>
                    <a:pt x="380" y="73"/>
                  </a:lnTo>
                  <a:lnTo>
                    <a:pt x="367" y="60"/>
                  </a:lnTo>
                  <a:lnTo>
                    <a:pt x="352" y="53"/>
                  </a:lnTo>
                  <a:lnTo>
                    <a:pt x="336" y="49"/>
                  </a:lnTo>
                  <a:lnTo>
                    <a:pt x="318" y="53"/>
                  </a:lnTo>
                  <a:lnTo>
                    <a:pt x="302" y="62"/>
                  </a:lnTo>
                  <a:lnTo>
                    <a:pt x="287" y="76"/>
                  </a:lnTo>
                  <a:lnTo>
                    <a:pt x="274" y="92"/>
                  </a:lnTo>
                  <a:lnTo>
                    <a:pt x="266" y="111"/>
                  </a:lnTo>
                  <a:lnTo>
                    <a:pt x="260" y="130"/>
                  </a:lnTo>
                  <a:lnTo>
                    <a:pt x="257" y="148"/>
                  </a:lnTo>
                  <a:lnTo>
                    <a:pt x="256" y="168"/>
                  </a:lnTo>
                  <a:lnTo>
                    <a:pt x="256" y="188"/>
                  </a:lnTo>
                  <a:lnTo>
                    <a:pt x="256" y="387"/>
                  </a:lnTo>
                  <a:lnTo>
                    <a:pt x="255" y="392"/>
                  </a:lnTo>
                  <a:lnTo>
                    <a:pt x="252" y="395"/>
                  </a:lnTo>
                  <a:lnTo>
                    <a:pt x="248" y="397"/>
                  </a:lnTo>
                  <a:lnTo>
                    <a:pt x="243" y="398"/>
                  </a:lnTo>
                  <a:lnTo>
                    <a:pt x="212" y="398"/>
                  </a:lnTo>
                  <a:lnTo>
                    <a:pt x="208" y="397"/>
                  </a:lnTo>
                  <a:lnTo>
                    <a:pt x="205" y="396"/>
                  </a:lnTo>
                  <a:lnTo>
                    <a:pt x="202" y="393"/>
                  </a:lnTo>
                  <a:lnTo>
                    <a:pt x="200" y="390"/>
                  </a:lnTo>
                  <a:lnTo>
                    <a:pt x="199" y="385"/>
                  </a:lnTo>
                  <a:lnTo>
                    <a:pt x="199" y="152"/>
                  </a:lnTo>
                  <a:lnTo>
                    <a:pt x="199" y="136"/>
                  </a:lnTo>
                  <a:lnTo>
                    <a:pt x="197" y="119"/>
                  </a:lnTo>
                  <a:lnTo>
                    <a:pt x="194" y="102"/>
                  </a:lnTo>
                  <a:lnTo>
                    <a:pt x="188" y="87"/>
                  </a:lnTo>
                  <a:lnTo>
                    <a:pt x="178" y="72"/>
                  </a:lnTo>
                  <a:lnTo>
                    <a:pt x="165" y="60"/>
                  </a:lnTo>
                  <a:lnTo>
                    <a:pt x="150" y="53"/>
                  </a:lnTo>
                  <a:lnTo>
                    <a:pt x="135" y="49"/>
                  </a:lnTo>
                  <a:lnTo>
                    <a:pt x="118" y="53"/>
                  </a:lnTo>
                  <a:lnTo>
                    <a:pt x="102" y="61"/>
                  </a:lnTo>
                  <a:lnTo>
                    <a:pt x="88" y="73"/>
                  </a:lnTo>
                  <a:lnTo>
                    <a:pt x="77" y="87"/>
                  </a:lnTo>
                  <a:lnTo>
                    <a:pt x="66" y="107"/>
                  </a:lnTo>
                  <a:lnTo>
                    <a:pt x="61" y="129"/>
                  </a:lnTo>
                  <a:lnTo>
                    <a:pt x="57" y="152"/>
                  </a:lnTo>
                  <a:lnTo>
                    <a:pt x="56" y="176"/>
                  </a:lnTo>
                  <a:lnTo>
                    <a:pt x="56" y="385"/>
                  </a:lnTo>
                  <a:lnTo>
                    <a:pt x="55" y="390"/>
                  </a:lnTo>
                  <a:lnTo>
                    <a:pt x="54" y="393"/>
                  </a:lnTo>
                  <a:lnTo>
                    <a:pt x="51" y="395"/>
                  </a:lnTo>
                  <a:lnTo>
                    <a:pt x="48" y="397"/>
                  </a:lnTo>
                  <a:lnTo>
                    <a:pt x="44" y="398"/>
                  </a:lnTo>
                  <a:lnTo>
                    <a:pt x="13" y="398"/>
                  </a:lnTo>
                  <a:lnTo>
                    <a:pt x="8" y="397"/>
                  </a:lnTo>
                  <a:lnTo>
                    <a:pt x="5" y="396"/>
                  </a:lnTo>
                  <a:lnTo>
                    <a:pt x="2" y="393"/>
                  </a:lnTo>
                  <a:lnTo>
                    <a:pt x="1" y="390"/>
                  </a:lnTo>
                  <a:lnTo>
                    <a:pt x="0" y="385"/>
                  </a:lnTo>
                  <a:lnTo>
                    <a:pt x="0" y="22"/>
                  </a:lnTo>
                  <a:lnTo>
                    <a:pt x="1" y="18"/>
                  </a:lnTo>
                  <a:lnTo>
                    <a:pt x="2" y="15"/>
                  </a:lnTo>
                  <a:lnTo>
                    <a:pt x="5" y="13"/>
                  </a:lnTo>
                  <a:lnTo>
                    <a:pt x="8" y="11"/>
                  </a:lnTo>
                  <a:lnTo>
                    <a:pt x="13" y="10"/>
                  </a:lnTo>
                  <a:lnTo>
                    <a:pt x="38" y="10"/>
                  </a:lnTo>
                  <a:lnTo>
                    <a:pt x="42" y="11"/>
                  </a:lnTo>
                  <a:lnTo>
                    <a:pt x="46" y="12"/>
                  </a:lnTo>
                  <a:lnTo>
                    <a:pt x="49" y="15"/>
                  </a:lnTo>
                  <a:lnTo>
                    <a:pt x="51" y="18"/>
                  </a:lnTo>
                  <a:lnTo>
                    <a:pt x="52" y="22"/>
                  </a:lnTo>
                  <a:lnTo>
                    <a:pt x="52" y="75"/>
                  </a:lnTo>
                  <a:lnTo>
                    <a:pt x="63" y="55"/>
                  </a:lnTo>
                  <a:lnTo>
                    <a:pt x="76" y="37"/>
                  </a:lnTo>
                  <a:lnTo>
                    <a:pt x="91" y="22"/>
                  </a:lnTo>
                  <a:lnTo>
                    <a:pt x="108" y="10"/>
                  </a:lnTo>
                  <a:lnTo>
                    <a:pt x="127" y="2"/>
                  </a:lnTo>
                  <a:lnTo>
                    <a:pt x="148"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D363F"/>
                </a:solidFill>
                <a:latin typeface="Arial" panose="020B0604020202020204" pitchFamily="34" charset="0"/>
              </a:endParaRPr>
            </a:p>
          </p:txBody>
        </p:sp>
        <p:sp>
          <p:nvSpPr>
            <p:cNvPr id="31" name="Freeform 14"/>
            <p:cNvSpPr>
              <a:spLocks noEditPoints="1"/>
            </p:cNvSpPr>
            <p:nvPr/>
          </p:nvSpPr>
          <p:spPr bwMode="auto">
            <a:xfrm>
              <a:off x="13887225" y="4751388"/>
              <a:ext cx="485775" cy="644525"/>
            </a:xfrm>
            <a:custGeom>
              <a:avLst/>
              <a:gdLst>
                <a:gd name="T0" fmla="*/ 135 w 306"/>
                <a:gd name="T1" fmla="*/ 53 h 406"/>
                <a:gd name="T2" fmla="*/ 103 w 306"/>
                <a:gd name="T3" fmla="*/ 71 h 406"/>
                <a:gd name="T4" fmla="*/ 79 w 306"/>
                <a:gd name="T5" fmla="*/ 104 h 406"/>
                <a:gd name="T6" fmla="*/ 66 w 306"/>
                <a:gd name="T7" fmla="*/ 151 h 406"/>
                <a:gd name="T8" fmla="*/ 63 w 306"/>
                <a:gd name="T9" fmla="*/ 201 h 406"/>
                <a:gd name="T10" fmla="*/ 67 w 306"/>
                <a:gd name="T11" fmla="*/ 256 h 406"/>
                <a:gd name="T12" fmla="*/ 82 w 306"/>
                <a:gd name="T13" fmla="*/ 307 h 406"/>
                <a:gd name="T14" fmla="*/ 105 w 306"/>
                <a:gd name="T15" fmla="*/ 336 h 406"/>
                <a:gd name="T16" fmla="*/ 136 w 306"/>
                <a:gd name="T17" fmla="*/ 353 h 406"/>
                <a:gd name="T18" fmla="*/ 172 w 306"/>
                <a:gd name="T19" fmla="*/ 353 h 406"/>
                <a:gd name="T20" fmla="*/ 204 w 306"/>
                <a:gd name="T21" fmla="*/ 334 h 406"/>
                <a:gd name="T22" fmla="*/ 227 w 306"/>
                <a:gd name="T23" fmla="*/ 301 h 406"/>
                <a:gd name="T24" fmla="*/ 240 w 306"/>
                <a:gd name="T25" fmla="*/ 252 h 406"/>
                <a:gd name="T26" fmla="*/ 243 w 306"/>
                <a:gd name="T27" fmla="*/ 201 h 406"/>
                <a:gd name="T28" fmla="*/ 239 w 306"/>
                <a:gd name="T29" fmla="*/ 146 h 406"/>
                <a:gd name="T30" fmla="*/ 222 w 306"/>
                <a:gd name="T31" fmla="*/ 94 h 406"/>
                <a:gd name="T32" fmla="*/ 192 w 306"/>
                <a:gd name="T33" fmla="*/ 62 h 406"/>
                <a:gd name="T34" fmla="*/ 153 w 306"/>
                <a:gd name="T35" fmla="*/ 49 h 406"/>
                <a:gd name="T36" fmla="*/ 156 w 306"/>
                <a:gd name="T37" fmla="*/ 0 h 406"/>
                <a:gd name="T38" fmla="*/ 185 w 306"/>
                <a:gd name="T39" fmla="*/ 2 h 406"/>
                <a:gd name="T40" fmla="*/ 228 w 306"/>
                <a:gd name="T41" fmla="*/ 20 h 406"/>
                <a:gd name="T42" fmla="*/ 263 w 306"/>
                <a:gd name="T43" fmla="*/ 53 h 406"/>
                <a:gd name="T44" fmla="*/ 287 w 306"/>
                <a:gd name="T45" fmla="*/ 96 h 406"/>
                <a:gd name="T46" fmla="*/ 301 w 306"/>
                <a:gd name="T47" fmla="*/ 147 h 406"/>
                <a:gd name="T48" fmla="*/ 306 w 306"/>
                <a:gd name="T49" fmla="*/ 201 h 406"/>
                <a:gd name="T50" fmla="*/ 301 w 306"/>
                <a:gd name="T51" fmla="*/ 259 h 406"/>
                <a:gd name="T52" fmla="*/ 285 w 306"/>
                <a:gd name="T53" fmla="*/ 311 h 406"/>
                <a:gd name="T54" fmla="*/ 259 w 306"/>
                <a:gd name="T55" fmla="*/ 354 h 406"/>
                <a:gd name="T56" fmla="*/ 223 w 306"/>
                <a:gd name="T57" fmla="*/ 386 h 406"/>
                <a:gd name="T58" fmla="*/ 177 w 306"/>
                <a:gd name="T59" fmla="*/ 403 h 406"/>
                <a:gd name="T60" fmla="*/ 148 w 306"/>
                <a:gd name="T61" fmla="*/ 406 h 406"/>
                <a:gd name="T62" fmla="*/ 120 w 306"/>
                <a:gd name="T63" fmla="*/ 403 h 406"/>
                <a:gd name="T64" fmla="*/ 76 w 306"/>
                <a:gd name="T65" fmla="*/ 385 h 406"/>
                <a:gd name="T66" fmla="*/ 42 w 306"/>
                <a:gd name="T67" fmla="*/ 352 h 406"/>
                <a:gd name="T68" fmla="*/ 18 w 306"/>
                <a:gd name="T69" fmla="*/ 308 h 406"/>
                <a:gd name="T70" fmla="*/ 4 w 306"/>
                <a:gd name="T71" fmla="*/ 256 h 406"/>
                <a:gd name="T72" fmla="*/ 0 w 306"/>
                <a:gd name="T73" fmla="*/ 201 h 406"/>
                <a:gd name="T74" fmla="*/ 6 w 306"/>
                <a:gd name="T75" fmla="*/ 139 h 406"/>
                <a:gd name="T76" fmla="*/ 26 w 306"/>
                <a:gd name="T77" fmla="*/ 84 h 406"/>
                <a:gd name="T78" fmla="*/ 57 w 306"/>
                <a:gd name="T79" fmla="*/ 40 h 406"/>
                <a:gd name="T80" fmla="*/ 99 w 306"/>
                <a:gd name="T81" fmla="*/ 11 h 406"/>
                <a:gd name="T82" fmla="*/ 154 w 306"/>
                <a:gd name="T83" fmla="*/ 0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06" h="406">
                  <a:moveTo>
                    <a:pt x="153" y="49"/>
                  </a:moveTo>
                  <a:lnTo>
                    <a:pt x="135" y="53"/>
                  </a:lnTo>
                  <a:lnTo>
                    <a:pt x="117" y="59"/>
                  </a:lnTo>
                  <a:lnTo>
                    <a:pt x="103" y="71"/>
                  </a:lnTo>
                  <a:lnTo>
                    <a:pt x="90" y="86"/>
                  </a:lnTo>
                  <a:lnTo>
                    <a:pt x="79" y="104"/>
                  </a:lnTo>
                  <a:lnTo>
                    <a:pt x="72" y="126"/>
                  </a:lnTo>
                  <a:lnTo>
                    <a:pt x="66" y="151"/>
                  </a:lnTo>
                  <a:lnTo>
                    <a:pt x="64" y="177"/>
                  </a:lnTo>
                  <a:lnTo>
                    <a:pt x="63" y="201"/>
                  </a:lnTo>
                  <a:lnTo>
                    <a:pt x="64" y="228"/>
                  </a:lnTo>
                  <a:lnTo>
                    <a:pt x="67" y="256"/>
                  </a:lnTo>
                  <a:lnTo>
                    <a:pt x="73" y="283"/>
                  </a:lnTo>
                  <a:lnTo>
                    <a:pt x="82" y="307"/>
                  </a:lnTo>
                  <a:lnTo>
                    <a:pt x="92" y="323"/>
                  </a:lnTo>
                  <a:lnTo>
                    <a:pt x="105" y="336"/>
                  </a:lnTo>
                  <a:lnTo>
                    <a:pt x="120" y="347"/>
                  </a:lnTo>
                  <a:lnTo>
                    <a:pt x="136" y="353"/>
                  </a:lnTo>
                  <a:lnTo>
                    <a:pt x="153" y="356"/>
                  </a:lnTo>
                  <a:lnTo>
                    <a:pt x="172" y="353"/>
                  </a:lnTo>
                  <a:lnTo>
                    <a:pt x="189" y="346"/>
                  </a:lnTo>
                  <a:lnTo>
                    <a:pt x="204" y="334"/>
                  </a:lnTo>
                  <a:lnTo>
                    <a:pt x="217" y="319"/>
                  </a:lnTo>
                  <a:lnTo>
                    <a:pt x="227" y="301"/>
                  </a:lnTo>
                  <a:lnTo>
                    <a:pt x="235" y="276"/>
                  </a:lnTo>
                  <a:lnTo>
                    <a:pt x="240" y="252"/>
                  </a:lnTo>
                  <a:lnTo>
                    <a:pt x="242" y="226"/>
                  </a:lnTo>
                  <a:lnTo>
                    <a:pt x="243" y="201"/>
                  </a:lnTo>
                  <a:lnTo>
                    <a:pt x="242" y="173"/>
                  </a:lnTo>
                  <a:lnTo>
                    <a:pt x="239" y="146"/>
                  </a:lnTo>
                  <a:lnTo>
                    <a:pt x="233" y="120"/>
                  </a:lnTo>
                  <a:lnTo>
                    <a:pt x="222" y="94"/>
                  </a:lnTo>
                  <a:lnTo>
                    <a:pt x="209" y="76"/>
                  </a:lnTo>
                  <a:lnTo>
                    <a:pt x="192" y="62"/>
                  </a:lnTo>
                  <a:lnTo>
                    <a:pt x="173" y="53"/>
                  </a:lnTo>
                  <a:lnTo>
                    <a:pt x="153" y="49"/>
                  </a:lnTo>
                  <a:close/>
                  <a:moveTo>
                    <a:pt x="154" y="0"/>
                  </a:moveTo>
                  <a:lnTo>
                    <a:pt x="156" y="0"/>
                  </a:lnTo>
                  <a:lnTo>
                    <a:pt x="159" y="0"/>
                  </a:lnTo>
                  <a:lnTo>
                    <a:pt x="185" y="2"/>
                  </a:lnTo>
                  <a:lnTo>
                    <a:pt x="208" y="10"/>
                  </a:lnTo>
                  <a:lnTo>
                    <a:pt x="228" y="20"/>
                  </a:lnTo>
                  <a:lnTo>
                    <a:pt x="247" y="34"/>
                  </a:lnTo>
                  <a:lnTo>
                    <a:pt x="263" y="53"/>
                  </a:lnTo>
                  <a:lnTo>
                    <a:pt x="275" y="73"/>
                  </a:lnTo>
                  <a:lnTo>
                    <a:pt x="287" y="96"/>
                  </a:lnTo>
                  <a:lnTo>
                    <a:pt x="295" y="121"/>
                  </a:lnTo>
                  <a:lnTo>
                    <a:pt x="301" y="147"/>
                  </a:lnTo>
                  <a:lnTo>
                    <a:pt x="305" y="175"/>
                  </a:lnTo>
                  <a:lnTo>
                    <a:pt x="306" y="201"/>
                  </a:lnTo>
                  <a:lnTo>
                    <a:pt x="304" y="231"/>
                  </a:lnTo>
                  <a:lnTo>
                    <a:pt x="301" y="259"/>
                  </a:lnTo>
                  <a:lnTo>
                    <a:pt x="295" y="286"/>
                  </a:lnTo>
                  <a:lnTo>
                    <a:pt x="285" y="311"/>
                  </a:lnTo>
                  <a:lnTo>
                    <a:pt x="273" y="334"/>
                  </a:lnTo>
                  <a:lnTo>
                    <a:pt x="259" y="354"/>
                  </a:lnTo>
                  <a:lnTo>
                    <a:pt x="242" y="371"/>
                  </a:lnTo>
                  <a:lnTo>
                    <a:pt x="223" y="386"/>
                  </a:lnTo>
                  <a:lnTo>
                    <a:pt x="201" y="397"/>
                  </a:lnTo>
                  <a:lnTo>
                    <a:pt x="177" y="403"/>
                  </a:lnTo>
                  <a:lnTo>
                    <a:pt x="151" y="406"/>
                  </a:lnTo>
                  <a:lnTo>
                    <a:pt x="148" y="406"/>
                  </a:lnTo>
                  <a:lnTo>
                    <a:pt x="145" y="406"/>
                  </a:lnTo>
                  <a:lnTo>
                    <a:pt x="120" y="403"/>
                  </a:lnTo>
                  <a:lnTo>
                    <a:pt x="96" y="396"/>
                  </a:lnTo>
                  <a:lnTo>
                    <a:pt x="76" y="385"/>
                  </a:lnTo>
                  <a:lnTo>
                    <a:pt x="58" y="370"/>
                  </a:lnTo>
                  <a:lnTo>
                    <a:pt x="42" y="352"/>
                  </a:lnTo>
                  <a:lnTo>
                    <a:pt x="29" y="331"/>
                  </a:lnTo>
                  <a:lnTo>
                    <a:pt x="18" y="308"/>
                  </a:lnTo>
                  <a:lnTo>
                    <a:pt x="11" y="283"/>
                  </a:lnTo>
                  <a:lnTo>
                    <a:pt x="4" y="256"/>
                  </a:lnTo>
                  <a:lnTo>
                    <a:pt x="1" y="229"/>
                  </a:lnTo>
                  <a:lnTo>
                    <a:pt x="0" y="201"/>
                  </a:lnTo>
                  <a:lnTo>
                    <a:pt x="2" y="169"/>
                  </a:lnTo>
                  <a:lnTo>
                    <a:pt x="6" y="139"/>
                  </a:lnTo>
                  <a:lnTo>
                    <a:pt x="14" y="110"/>
                  </a:lnTo>
                  <a:lnTo>
                    <a:pt x="26" y="84"/>
                  </a:lnTo>
                  <a:lnTo>
                    <a:pt x="40" y="60"/>
                  </a:lnTo>
                  <a:lnTo>
                    <a:pt x="57" y="40"/>
                  </a:lnTo>
                  <a:lnTo>
                    <a:pt x="76" y="23"/>
                  </a:lnTo>
                  <a:lnTo>
                    <a:pt x="99" y="11"/>
                  </a:lnTo>
                  <a:lnTo>
                    <a:pt x="125" y="2"/>
                  </a:lnTo>
                  <a:lnTo>
                    <a:pt x="154"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D363F"/>
                </a:solidFill>
                <a:latin typeface="Arial" panose="020B0604020202020204" pitchFamily="34" charset="0"/>
              </a:endParaRPr>
            </a:p>
          </p:txBody>
        </p:sp>
        <p:sp>
          <p:nvSpPr>
            <p:cNvPr id="32" name="Freeform 15"/>
            <p:cNvSpPr>
              <a:spLocks/>
            </p:cNvSpPr>
            <p:nvPr/>
          </p:nvSpPr>
          <p:spPr bwMode="auto">
            <a:xfrm>
              <a:off x="13391925" y="4751388"/>
              <a:ext cx="441325" cy="644525"/>
            </a:xfrm>
            <a:custGeom>
              <a:avLst/>
              <a:gdLst>
                <a:gd name="T0" fmla="*/ 147 w 278"/>
                <a:gd name="T1" fmla="*/ 0 h 406"/>
                <a:gd name="T2" fmla="*/ 173 w 278"/>
                <a:gd name="T3" fmla="*/ 2 h 406"/>
                <a:gd name="T4" fmla="*/ 217 w 278"/>
                <a:gd name="T5" fmla="*/ 22 h 406"/>
                <a:gd name="T6" fmla="*/ 250 w 278"/>
                <a:gd name="T7" fmla="*/ 56 h 406"/>
                <a:gd name="T8" fmla="*/ 273 w 278"/>
                <a:gd name="T9" fmla="*/ 105 h 406"/>
                <a:gd name="T10" fmla="*/ 277 w 278"/>
                <a:gd name="T11" fmla="*/ 136 h 406"/>
                <a:gd name="T12" fmla="*/ 273 w 278"/>
                <a:gd name="T13" fmla="*/ 142 h 406"/>
                <a:gd name="T14" fmla="*/ 266 w 278"/>
                <a:gd name="T15" fmla="*/ 145 h 406"/>
                <a:gd name="T16" fmla="*/ 231 w 278"/>
                <a:gd name="T17" fmla="*/ 143 h 406"/>
                <a:gd name="T18" fmla="*/ 226 w 278"/>
                <a:gd name="T19" fmla="*/ 139 h 406"/>
                <a:gd name="T20" fmla="*/ 223 w 278"/>
                <a:gd name="T21" fmla="*/ 132 h 406"/>
                <a:gd name="T22" fmla="*/ 210 w 278"/>
                <a:gd name="T23" fmla="*/ 91 h 406"/>
                <a:gd name="T24" fmla="*/ 184 w 278"/>
                <a:gd name="T25" fmla="*/ 62 h 406"/>
                <a:gd name="T26" fmla="*/ 148 w 278"/>
                <a:gd name="T27" fmla="*/ 50 h 406"/>
                <a:gd name="T28" fmla="*/ 112 w 278"/>
                <a:gd name="T29" fmla="*/ 61 h 406"/>
                <a:gd name="T30" fmla="*/ 88 w 278"/>
                <a:gd name="T31" fmla="*/ 86 h 406"/>
                <a:gd name="T32" fmla="*/ 72 w 278"/>
                <a:gd name="T33" fmla="*/ 120 h 406"/>
                <a:gd name="T34" fmla="*/ 63 w 278"/>
                <a:gd name="T35" fmla="*/ 161 h 406"/>
                <a:gd name="T36" fmla="*/ 60 w 278"/>
                <a:gd name="T37" fmla="*/ 200 h 406"/>
                <a:gd name="T38" fmla="*/ 63 w 278"/>
                <a:gd name="T39" fmla="*/ 240 h 406"/>
                <a:gd name="T40" fmla="*/ 71 w 278"/>
                <a:gd name="T41" fmla="*/ 280 h 406"/>
                <a:gd name="T42" fmla="*/ 86 w 278"/>
                <a:gd name="T43" fmla="*/ 317 h 406"/>
                <a:gd name="T44" fmla="*/ 109 w 278"/>
                <a:gd name="T45" fmla="*/ 344 h 406"/>
                <a:gd name="T46" fmla="*/ 145 w 278"/>
                <a:gd name="T47" fmla="*/ 354 h 406"/>
                <a:gd name="T48" fmla="*/ 178 w 278"/>
                <a:gd name="T49" fmla="*/ 346 h 406"/>
                <a:gd name="T50" fmla="*/ 202 w 278"/>
                <a:gd name="T51" fmla="*/ 322 h 406"/>
                <a:gd name="T52" fmla="*/ 218 w 278"/>
                <a:gd name="T53" fmla="*/ 289 h 406"/>
                <a:gd name="T54" fmla="*/ 225 w 278"/>
                <a:gd name="T55" fmla="*/ 267 h 406"/>
                <a:gd name="T56" fmla="*/ 229 w 278"/>
                <a:gd name="T57" fmla="*/ 262 h 406"/>
                <a:gd name="T58" fmla="*/ 235 w 278"/>
                <a:gd name="T59" fmla="*/ 260 h 406"/>
                <a:gd name="T60" fmla="*/ 269 w 278"/>
                <a:gd name="T61" fmla="*/ 260 h 406"/>
                <a:gd name="T62" fmla="*/ 276 w 278"/>
                <a:gd name="T63" fmla="*/ 265 h 406"/>
                <a:gd name="T64" fmla="*/ 278 w 278"/>
                <a:gd name="T65" fmla="*/ 272 h 406"/>
                <a:gd name="T66" fmla="*/ 262 w 278"/>
                <a:gd name="T67" fmla="*/ 326 h 406"/>
                <a:gd name="T68" fmla="*/ 234 w 278"/>
                <a:gd name="T69" fmla="*/ 369 h 406"/>
                <a:gd name="T70" fmla="*/ 196 w 278"/>
                <a:gd name="T71" fmla="*/ 396 h 406"/>
                <a:gd name="T72" fmla="*/ 149 w 278"/>
                <a:gd name="T73" fmla="*/ 406 h 406"/>
                <a:gd name="T74" fmla="*/ 143 w 278"/>
                <a:gd name="T75" fmla="*/ 406 h 406"/>
                <a:gd name="T76" fmla="*/ 94 w 278"/>
                <a:gd name="T77" fmla="*/ 396 h 406"/>
                <a:gd name="T78" fmla="*/ 56 w 278"/>
                <a:gd name="T79" fmla="*/ 370 h 406"/>
                <a:gd name="T80" fmla="*/ 28 w 278"/>
                <a:gd name="T81" fmla="*/ 333 h 406"/>
                <a:gd name="T82" fmla="*/ 10 w 278"/>
                <a:gd name="T83" fmla="*/ 285 h 406"/>
                <a:gd name="T84" fmla="*/ 1 w 278"/>
                <a:gd name="T85" fmla="*/ 231 h 406"/>
                <a:gd name="T86" fmla="*/ 1 w 278"/>
                <a:gd name="T87" fmla="*/ 177 h 406"/>
                <a:gd name="T88" fmla="*/ 11 w 278"/>
                <a:gd name="T89" fmla="*/ 123 h 406"/>
                <a:gd name="T90" fmla="*/ 29 w 278"/>
                <a:gd name="T91" fmla="*/ 75 h 406"/>
                <a:gd name="T92" fmla="*/ 57 w 278"/>
                <a:gd name="T93" fmla="*/ 35 h 406"/>
                <a:gd name="T94" fmla="*/ 94 w 278"/>
                <a:gd name="T95" fmla="*/ 10 h 406"/>
                <a:gd name="T96" fmla="*/ 143 w 278"/>
                <a:gd name="T97" fmla="*/ 0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8" h="406">
                  <a:moveTo>
                    <a:pt x="143" y="0"/>
                  </a:moveTo>
                  <a:lnTo>
                    <a:pt x="147" y="0"/>
                  </a:lnTo>
                  <a:lnTo>
                    <a:pt x="149" y="0"/>
                  </a:lnTo>
                  <a:lnTo>
                    <a:pt x="173" y="2"/>
                  </a:lnTo>
                  <a:lnTo>
                    <a:pt x="197" y="10"/>
                  </a:lnTo>
                  <a:lnTo>
                    <a:pt x="217" y="22"/>
                  </a:lnTo>
                  <a:lnTo>
                    <a:pt x="235" y="37"/>
                  </a:lnTo>
                  <a:lnTo>
                    <a:pt x="250" y="56"/>
                  </a:lnTo>
                  <a:lnTo>
                    <a:pt x="263" y="78"/>
                  </a:lnTo>
                  <a:lnTo>
                    <a:pt x="273" y="105"/>
                  </a:lnTo>
                  <a:lnTo>
                    <a:pt x="278" y="133"/>
                  </a:lnTo>
                  <a:lnTo>
                    <a:pt x="277" y="136"/>
                  </a:lnTo>
                  <a:lnTo>
                    <a:pt x="276" y="139"/>
                  </a:lnTo>
                  <a:lnTo>
                    <a:pt x="273" y="142"/>
                  </a:lnTo>
                  <a:lnTo>
                    <a:pt x="269" y="143"/>
                  </a:lnTo>
                  <a:lnTo>
                    <a:pt x="266" y="145"/>
                  </a:lnTo>
                  <a:lnTo>
                    <a:pt x="235" y="145"/>
                  </a:lnTo>
                  <a:lnTo>
                    <a:pt x="231" y="143"/>
                  </a:lnTo>
                  <a:lnTo>
                    <a:pt x="228" y="141"/>
                  </a:lnTo>
                  <a:lnTo>
                    <a:pt x="226" y="139"/>
                  </a:lnTo>
                  <a:lnTo>
                    <a:pt x="223" y="135"/>
                  </a:lnTo>
                  <a:lnTo>
                    <a:pt x="223" y="132"/>
                  </a:lnTo>
                  <a:lnTo>
                    <a:pt x="218" y="110"/>
                  </a:lnTo>
                  <a:lnTo>
                    <a:pt x="210" y="91"/>
                  </a:lnTo>
                  <a:lnTo>
                    <a:pt x="198" y="75"/>
                  </a:lnTo>
                  <a:lnTo>
                    <a:pt x="184" y="62"/>
                  </a:lnTo>
                  <a:lnTo>
                    <a:pt x="167" y="54"/>
                  </a:lnTo>
                  <a:lnTo>
                    <a:pt x="148" y="50"/>
                  </a:lnTo>
                  <a:lnTo>
                    <a:pt x="129" y="54"/>
                  </a:lnTo>
                  <a:lnTo>
                    <a:pt x="112" y="61"/>
                  </a:lnTo>
                  <a:lnTo>
                    <a:pt x="99" y="72"/>
                  </a:lnTo>
                  <a:lnTo>
                    <a:pt x="88" y="86"/>
                  </a:lnTo>
                  <a:lnTo>
                    <a:pt x="78" y="102"/>
                  </a:lnTo>
                  <a:lnTo>
                    <a:pt x="72" y="120"/>
                  </a:lnTo>
                  <a:lnTo>
                    <a:pt x="67" y="140"/>
                  </a:lnTo>
                  <a:lnTo>
                    <a:pt x="63" y="161"/>
                  </a:lnTo>
                  <a:lnTo>
                    <a:pt x="61" y="181"/>
                  </a:lnTo>
                  <a:lnTo>
                    <a:pt x="60" y="200"/>
                  </a:lnTo>
                  <a:lnTo>
                    <a:pt x="61" y="219"/>
                  </a:lnTo>
                  <a:lnTo>
                    <a:pt x="63" y="240"/>
                  </a:lnTo>
                  <a:lnTo>
                    <a:pt x="66" y="260"/>
                  </a:lnTo>
                  <a:lnTo>
                    <a:pt x="71" y="280"/>
                  </a:lnTo>
                  <a:lnTo>
                    <a:pt x="77" y="300"/>
                  </a:lnTo>
                  <a:lnTo>
                    <a:pt x="86" y="317"/>
                  </a:lnTo>
                  <a:lnTo>
                    <a:pt x="96" y="332"/>
                  </a:lnTo>
                  <a:lnTo>
                    <a:pt x="109" y="344"/>
                  </a:lnTo>
                  <a:lnTo>
                    <a:pt x="125" y="351"/>
                  </a:lnTo>
                  <a:lnTo>
                    <a:pt x="145" y="354"/>
                  </a:lnTo>
                  <a:lnTo>
                    <a:pt x="163" y="352"/>
                  </a:lnTo>
                  <a:lnTo>
                    <a:pt x="178" y="346"/>
                  </a:lnTo>
                  <a:lnTo>
                    <a:pt x="191" y="335"/>
                  </a:lnTo>
                  <a:lnTo>
                    <a:pt x="202" y="322"/>
                  </a:lnTo>
                  <a:lnTo>
                    <a:pt x="211" y="307"/>
                  </a:lnTo>
                  <a:lnTo>
                    <a:pt x="218" y="289"/>
                  </a:lnTo>
                  <a:lnTo>
                    <a:pt x="222" y="270"/>
                  </a:lnTo>
                  <a:lnTo>
                    <a:pt x="225" y="267"/>
                  </a:lnTo>
                  <a:lnTo>
                    <a:pt x="227" y="264"/>
                  </a:lnTo>
                  <a:lnTo>
                    <a:pt x="229" y="262"/>
                  </a:lnTo>
                  <a:lnTo>
                    <a:pt x="232" y="260"/>
                  </a:lnTo>
                  <a:lnTo>
                    <a:pt x="235" y="260"/>
                  </a:lnTo>
                  <a:lnTo>
                    <a:pt x="265" y="260"/>
                  </a:lnTo>
                  <a:lnTo>
                    <a:pt x="269" y="260"/>
                  </a:lnTo>
                  <a:lnTo>
                    <a:pt x="273" y="262"/>
                  </a:lnTo>
                  <a:lnTo>
                    <a:pt x="276" y="265"/>
                  </a:lnTo>
                  <a:lnTo>
                    <a:pt x="278" y="269"/>
                  </a:lnTo>
                  <a:lnTo>
                    <a:pt x="278" y="272"/>
                  </a:lnTo>
                  <a:lnTo>
                    <a:pt x="272" y="301"/>
                  </a:lnTo>
                  <a:lnTo>
                    <a:pt x="262" y="326"/>
                  </a:lnTo>
                  <a:lnTo>
                    <a:pt x="249" y="349"/>
                  </a:lnTo>
                  <a:lnTo>
                    <a:pt x="234" y="369"/>
                  </a:lnTo>
                  <a:lnTo>
                    <a:pt x="216" y="384"/>
                  </a:lnTo>
                  <a:lnTo>
                    <a:pt x="196" y="396"/>
                  </a:lnTo>
                  <a:lnTo>
                    <a:pt x="173" y="403"/>
                  </a:lnTo>
                  <a:lnTo>
                    <a:pt x="149" y="406"/>
                  </a:lnTo>
                  <a:lnTo>
                    <a:pt x="146" y="406"/>
                  </a:lnTo>
                  <a:lnTo>
                    <a:pt x="143" y="406"/>
                  </a:lnTo>
                  <a:lnTo>
                    <a:pt x="117" y="403"/>
                  </a:lnTo>
                  <a:lnTo>
                    <a:pt x="94" y="396"/>
                  </a:lnTo>
                  <a:lnTo>
                    <a:pt x="74" y="385"/>
                  </a:lnTo>
                  <a:lnTo>
                    <a:pt x="56" y="370"/>
                  </a:lnTo>
                  <a:lnTo>
                    <a:pt x="41" y="353"/>
                  </a:lnTo>
                  <a:lnTo>
                    <a:pt x="28" y="333"/>
                  </a:lnTo>
                  <a:lnTo>
                    <a:pt x="19" y="309"/>
                  </a:lnTo>
                  <a:lnTo>
                    <a:pt x="10" y="285"/>
                  </a:lnTo>
                  <a:lnTo>
                    <a:pt x="5" y="259"/>
                  </a:lnTo>
                  <a:lnTo>
                    <a:pt x="1" y="231"/>
                  </a:lnTo>
                  <a:lnTo>
                    <a:pt x="0" y="204"/>
                  </a:lnTo>
                  <a:lnTo>
                    <a:pt x="1" y="177"/>
                  </a:lnTo>
                  <a:lnTo>
                    <a:pt x="5" y="150"/>
                  </a:lnTo>
                  <a:lnTo>
                    <a:pt x="11" y="123"/>
                  </a:lnTo>
                  <a:lnTo>
                    <a:pt x="19" y="99"/>
                  </a:lnTo>
                  <a:lnTo>
                    <a:pt x="29" y="75"/>
                  </a:lnTo>
                  <a:lnTo>
                    <a:pt x="41" y="54"/>
                  </a:lnTo>
                  <a:lnTo>
                    <a:pt x="57" y="35"/>
                  </a:lnTo>
                  <a:lnTo>
                    <a:pt x="74" y="20"/>
                  </a:lnTo>
                  <a:lnTo>
                    <a:pt x="94" y="10"/>
                  </a:lnTo>
                  <a:lnTo>
                    <a:pt x="118" y="2"/>
                  </a:lnTo>
                  <a:lnTo>
                    <a:pt x="143"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D363F"/>
                </a:solidFill>
                <a:latin typeface="Arial" panose="020B0604020202020204" pitchFamily="34" charset="0"/>
              </a:endParaRPr>
            </a:p>
          </p:txBody>
        </p:sp>
        <p:sp>
          <p:nvSpPr>
            <p:cNvPr id="33" name="Freeform 16"/>
            <p:cNvSpPr>
              <a:spLocks noEditPoints="1"/>
            </p:cNvSpPr>
            <p:nvPr/>
          </p:nvSpPr>
          <p:spPr bwMode="auto">
            <a:xfrm>
              <a:off x="11047188" y="4749801"/>
              <a:ext cx="536575" cy="641350"/>
            </a:xfrm>
            <a:custGeom>
              <a:avLst/>
              <a:gdLst>
                <a:gd name="T0" fmla="*/ 191 w 338"/>
                <a:gd name="T1" fmla="*/ 211 h 404"/>
                <a:gd name="T2" fmla="*/ 158 w 338"/>
                <a:gd name="T3" fmla="*/ 215 h 404"/>
                <a:gd name="T4" fmla="*/ 131 w 338"/>
                <a:gd name="T5" fmla="*/ 227 h 404"/>
                <a:gd name="T6" fmla="*/ 110 w 338"/>
                <a:gd name="T7" fmla="*/ 248 h 404"/>
                <a:gd name="T8" fmla="*/ 103 w 338"/>
                <a:gd name="T9" fmla="*/ 281 h 404"/>
                <a:gd name="T10" fmla="*/ 110 w 338"/>
                <a:gd name="T11" fmla="*/ 312 h 404"/>
                <a:gd name="T12" fmla="*/ 132 w 338"/>
                <a:gd name="T13" fmla="*/ 331 h 404"/>
                <a:gd name="T14" fmla="*/ 160 w 338"/>
                <a:gd name="T15" fmla="*/ 331 h 404"/>
                <a:gd name="T16" fmla="*/ 185 w 338"/>
                <a:gd name="T17" fmla="*/ 315 h 404"/>
                <a:gd name="T18" fmla="*/ 203 w 338"/>
                <a:gd name="T19" fmla="*/ 282 h 404"/>
                <a:gd name="T20" fmla="*/ 207 w 338"/>
                <a:gd name="T21" fmla="*/ 245 h 404"/>
                <a:gd name="T22" fmla="*/ 208 w 338"/>
                <a:gd name="T23" fmla="*/ 211 h 404"/>
                <a:gd name="T24" fmla="*/ 191 w 338"/>
                <a:gd name="T25" fmla="*/ 1 h 404"/>
                <a:gd name="T26" fmla="*/ 237 w 338"/>
                <a:gd name="T27" fmla="*/ 12 h 404"/>
                <a:gd name="T28" fmla="*/ 276 w 338"/>
                <a:gd name="T29" fmla="*/ 35 h 404"/>
                <a:gd name="T30" fmla="*/ 299 w 338"/>
                <a:gd name="T31" fmla="*/ 71 h 404"/>
                <a:gd name="T32" fmla="*/ 307 w 338"/>
                <a:gd name="T33" fmla="*/ 111 h 404"/>
                <a:gd name="T34" fmla="*/ 307 w 338"/>
                <a:gd name="T35" fmla="*/ 156 h 404"/>
                <a:gd name="T36" fmla="*/ 309 w 338"/>
                <a:gd name="T37" fmla="*/ 285 h 404"/>
                <a:gd name="T38" fmla="*/ 318 w 338"/>
                <a:gd name="T39" fmla="*/ 311 h 404"/>
                <a:gd name="T40" fmla="*/ 333 w 338"/>
                <a:gd name="T41" fmla="*/ 333 h 404"/>
                <a:gd name="T42" fmla="*/ 338 w 338"/>
                <a:gd name="T43" fmla="*/ 346 h 404"/>
                <a:gd name="T44" fmla="*/ 321 w 338"/>
                <a:gd name="T45" fmla="*/ 362 h 404"/>
                <a:gd name="T46" fmla="*/ 292 w 338"/>
                <a:gd name="T47" fmla="*/ 387 h 404"/>
                <a:gd name="T48" fmla="*/ 279 w 338"/>
                <a:gd name="T49" fmla="*/ 398 h 404"/>
                <a:gd name="T50" fmla="*/ 272 w 338"/>
                <a:gd name="T51" fmla="*/ 401 h 404"/>
                <a:gd name="T52" fmla="*/ 266 w 338"/>
                <a:gd name="T53" fmla="*/ 401 h 404"/>
                <a:gd name="T54" fmla="*/ 250 w 338"/>
                <a:gd name="T55" fmla="*/ 389 h 404"/>
                <a:gd name="T56" fmla="*/ 235 w 338"/>
                <a:gd name="T57" fmla="*/ 371 h 404"/>
                <a:gd name="T58" fmla="*/ 222 w 338"/>
                <a:gd name="T59" fmla="*/ 353 h 404"/>
                <a:gd name="T60" fmla="*/ 186 w 338"/>
                <a:gd name="T61" fmla="*/ 383 h 404"/>
                <a:gd name="T62" fmla="*/ 150 w 338"/>
                <a:gd name="T63" fmla="*/ 399 h 404"/>
                <a:gd name="T64" fmla="*/ 106 w 338"/>
                <a:gd name="T65" fmla="*/ 404 h 404"/>
                <a:gd name="T66" fmla="*/ 64 w 338"/>
                <a:gd name="T67" fmla="*/ 397 h 404"/>
                <a:gd name="T68" fmla="*/ 30 w 338"/>
                <a:gd name="T69" fmla="*/ 377 h 404"/>
                <a:gd name="T70" fmla="*/ 8 w 338"/>
                <a:gd name="T71" fmla="*/ 342 h 404"/>
                <a:gd name="T72" fmla="*/ 0 w 338"/>
                <a:gd name="T73" fmla="*/ 294 h 404"/>
                <a:gd name="T74" fmla="*/ 10 w 338"/>
                <a:gd name="T75" fmla="*/ 243 h 404"/>
                <a:gd name="T76" fmla="*/ 37 w 338"/>
                <a:gd name="T77" fmla="*/ 204 h 404"/>
                <a:gd name="T78" fmla="*/ 75 w 338"/>
                <a:gd name="T79" fmla="*/ 178 h 404"/>
                <a:gd name="T80" fmla="*/ 126 w 338"/>
                <a:gd name="T81" fmla="*/ 164 h 404"/>
                <a:gd name="T82" fmla="*/ 182 w 338"/>
                <a:gd name="T83" fmla="*/ 156 h 404"/>
                <a:gd name="T84" fmla="*/ 208 w 338"/>
                <a:gd name="T85" fmla="*/ 144 h 404"/>
                <a:gd name="T86" fmla="*/ 207 w 338"/>
                <a:gd name="T87" fmla="*/ 118 h 404"/>
                <a:gd name="T88" fmla="*/ 200 w 338"/>
                <a:gd name="T89" fmla="*/ 93 h 404"/>
                <a:gd name="T90" fmla="*/ 182 w 338"/>
                <a:gd name="T91" fmla="*/ 79 h 404"/>
                <a:gd name="T92" fmla="*/ 159 w 338"/>
                <a:gd name="T93" fmla="*/ 75 h 404"/>
                <a:gd name="T94" fmla="*/ 129 w 338"/>
                <a:gd name="T95" fmla="*/ 81 h 404"/>
                <a:gd name="T96" fmla="*/ 109 w 338"/>
                <a:gd name="T97" fmla="*/ 102 h 404"/>
                <a:gd name="T98" fmla="*/ 102 w 338"/>
                <a:gd name="T99" fmla="*/ 121 h 404"/>
                <a:gd name="T100" fmla="*/ 97 w 338"/>
                <a:gd name="T101" fmla="*/ 127 h 404"/>
                <a:gd name="T102" fmla="*/ 91 w 338"/>
                <a:gd name="T103" fmla="*/ 131 h 404"/>
                <a:gd name="T104" fmla="*/ 20 w 338"/>
                <a:gd name="T105" fmla="*/ 122 h 404"/>
                <a:gd name="T106" fmla="*/ 14 w 338"/>
                <a:gd name="T107" fmla="*/ 119 h 404"/>
                <a:gd name="T108" fmla="*/ 12 w 338"/>
                <a:gd name="T109" fmla="*/ 112 h 404"/>
                <a:gd name="T110" fmla="*/ 18 w 338"/>
                <a:gd name="T111" fmla="*/ 85 h 404"/>
                <a:gd name="T112" fmla="*/ 40 w 338"/>
                <a:gd name="T113" fmla="*/ 48 h 404"/>
                <a:gd name="T114" fmla="*/ 72 w 338"/>
                <a:gd name="T115" fmla="*/ 23 h 404"/>
                <a:gd name="T116" fmla="*/ 109 w 338"/>
                <a:gd name="T117" fmla="*/ 8 h 404"/>
                <a:gd name="T118" fmla="*/ 150 w 338"/>
                <a:gd name="T11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38" h="404">
                  <a:moveTo>
                    <a:pt x="208" y="211"/>
                  </a:moveTo>
                  <a:lnTo>
                    <a:pt x="191" y="211"/>
                  </a:lnTo>
                  <a:lnTo>
                    <a:pt x="174" y="212"/>
                  </a:lnTo>
                  <a:lnTo>
                    <a:pt x="158" y="215"/>
                  </a:lnTo>
                  <a:lnTo>
                    <a:pt x="143" y="220"/>
                  </a:lnTo>
                  <a:lnTo>
                    <a:pt x="131" y="227"/>
                  </a:lnTo>
                  <a:lnTo>
                    <a:pt x="119" y="236"/>
                  </a:lnTo>
                  <a:lnTo>
                    <a:pt x="110" y="248"/>
                  </a:lnTo>
                  <a:lnTo>
                    <a:pt x="105" y="263"/>
                  </a:lnTo>
                  <a:lnTo>
                    <a:pt x="103" y="281"/>
                  </a:lnTo>
                  <a:lnTo>
                    <a:pt x="105" y="299"/>
                  </a:lnTo>
                  <a:lnTo>
                    <a:pt x="110" y="312"/>
                  </a:lnTo>
                  <a:lnTo>
                    <a:pt x="119" y="323"/>
                  </a:lnTo>
                  <a:lnTo>
                    <a:pt x="132" y="331"/>
                  </a:lnTo>
                  <a:lnTo>
                    <a:pt x="145" y="333"/>
                  </a:lnTo>
                  <a:lnTo>
                    <a:pt x="160" y="331"/>
                  </a:lnTo>
                  <a:lnTo>
                    <a:pt x="173" y="324"/>
                  </a:lnTo>
                  <a:lnTo>
                    <a:pt x="185" y="315"/>
                  </a:lnTo>
                  <a:lnTo>
                    <a:pt x="195" y="301"/>
                  </a:lnTo>
                  <a:lnTo>
                    <a:pt x="203" y="282"/>
                  </a:lnTo>
                  <a:lnTo>
                    <a:pt x="206" y="264"/>
                  </a:lnTo>
                  <a:lnTo>
                    <a:pt x="207" y="245"/>
                  </a:lnTo>
                  <a:lnTo>
                    <a:pt x="208" y="226"/>
                  </a:lnTo>
                  <a:lnTo>
                    <a:pt x="208" y="211"/>
                  </a:lnTo>
                  <a:close/>
                  <a:moveTo>
                    <a:pt x="170" y="0"/>
                  </a:moveTo>
                  <a:lnTo>
                    <a:pt x="191" y="1"/>
                  </a:lnTo>
                  <a:lnTo>
                    <a:pt x="214" y="4"/>
                  </a:lnTo>
                  <a:lnTo>
                    <a:pt x="237" y="12"/>
                  </a:lnTo>
                  <a:lnTo>
                    <a:pt x="258" y="21"/>
                  </a:lnTo>
                  <a:lnTo>
                    <a:pt x="276" y="35"/>
                  </a:lnTo>
                  <a:lnTo>
                    <a:pt x="291" y="51"/>
                  </a:lnTo>
                  <a:lnTo>
                    <a:pt x="299" y="71"/>
                  </a:lnTo>
                  <a:lnTo>
                    <a:pt x="304" y="90"/>
                  </a:lnTo>
                  <a:lnTo>
                    <a:pt x="307" y="111"/>
                  </a:lnTo>
                  <a:lnTo>
                    <a:pt x="307" y="134"/>
                  </a:lnTo>
                  <a:lnTo>
                    <a:pt x="307" y="156"/>
                  </a:lnTo>
                  <a:lnTo>
                    <a:pt x="307" y="266"/>
                  </a:lnTo>
                  <a:lnTo>
                    <a:pt x="309" y="285"/>
                  </a:lnTo>
                  <a:lnTo>
                    <a:pt x="313" y="300"/>
                  </a:lnTo>
                  <a:lnTo>
                    <a:pt x="318" y="311"/>
                  </a:lnTo>
                  <a:lnTo>
                    <a:pt x="326" y="322"/>
                  </a:lnTo>
                  <a:lnTo>
                    <a:pt x="333" y="333"/>
                  </a:lnTo>
                  <a:lnTo>
                    <a:pt x="337" y="339"/>
                  </a:lnTo>
                  <a:lnTo>
                    <a:pt x="338" y="346"/>
                  </a:lnTo>
                  <a:lnTo>
                    <a:pt x="333" y="351"/>
                  </a:lnTo>
                  <a:lnTo>
                    <a:pt x="321" y="362"/>
                  </a:lnTo>
                  <a:lnTo>
                    <a:pt x="307" y="374"/>
                  </a:lnTo>
                  <a:lnTo>
                    <a:pt x="292" y="387"/>
                  </a:lnTo>
                  <a:lnTo>
                    <a:pt x="279" y="398"/>
                  </a:lnTo>
                  <a:lnTo>
                    <a:pt x="279" y="398"/>
                  </a:lnTo>
                  <a:lnTo>
                    <a:pt x="276" y="400"/>
                  </a:lnTo>
                  <a:lnTo>
                    <a:pt x="272" y="401"/>
                  </a:lnTo>
                  <a:lnTo>
                    <a:pt x="269" y="401"/>
                  </a:lnTo>
                  <a:lnTo>
                    <a:pt x="266" y="401"/>
                  </a:lnTo>
                  <a:lnTo>
                    <a:pt x="263" y="400"/>
                  </a:lnTo>
                  <a:lnTo>
                    <a:pt x="250" y="389"/>
                  </a:lnTo>
                  <a:lnTo>
                    <a:pt x="242" y="380"/>
                  </a:lnTo>
                  <a:lnTo>
                    <a:pt x="235" y="371"/>
                  </a:lnTo>
                  <a:lnTo>
                    <a:pt x="229" y="363"/>
                  </a:lnTo>
                  <a:lnTo>
                    <a:pt x="222" y="353"/>
                  </a:lnTo>
                  <a:lnTo>
                    <a:pt x="203" y="370"/>
                  </a:lnTo>
                  <a:lnTo>
                    <a:pt x="186" y="383"/>
                  </a:lnTo>
                  <a:lnTo>
                    <a:pt x="168" y="393"/>
                  </a:lnTo>
                  <a:lnTo>
                    <a:pt x="150" y="399"/>
                  </a:lnTo>
                  <a:lnTo>
                    <a:pt x="129" y="403"/>
                  </a:lnTo>
                  <a:lnTo>
                    <a:pt x="106" y="404"/>
                  </a:lnTo>
                  <a:lnTo>
                    <a:pt x="84" y="402"/>
                  </a:lnTo>
                  <a:lnTo>
                    <a:pt x="64" y="397"/>
                  </a:lnTo>
                  <a:lnTo>
                    <a:pt x="46" y="388"/>
                  </a:lnTo>
                  <a:lnTo>
                    <a:pt x="30" y="377"/>
                  </a:lnTo>
                  <a:lnTo>
                    <a:pt x="17" y="361"/>
                  </a:lnTo>
                  <a:lnTo>
                    <a:pt x="8" y="342"/>
                  </a:lnTo>
                  <a:lnTo>
                    <a:pt x="2" y="320"/>
                  </a:lnTo>
                  <a:lnTo>
                    <a:pt x="0" y="294"/>
                  </a:lnTo>
                  <a:lnTo>
                    <a:pt x="2" y="266"/>
                  </a:lnTo>
                  <a:lnTo>
                    <a:pt x="10" y="243"/>
                  </a:lnTo>
                  <a:lnTo>
                    <a:pt x="21" y="222"/>
                  </a:lnTo>
                  <a:lnTo>
                    <a:pt x="37" y="204"/>
                  </a:lnTo>
                  <a:lnTo>
                    <a:pt x="55" y="189"/>
                  </a:lnTo>
                  <a:lnTo>
                    <a:pt x="75" y="178"/>
                  </a:lnTo>
                  <a:lnTo>
                    <a:pt x="100" y="169"/>
                  </a:lnTo>
                  <a:lnTo>
                    <a:pt x="126" y="164"/>
                  </a:lnTo>
                  <a:lnTo>
                    <a:pt x="155" y="159"/>
                  </a:lnTo>
                  <a:lnTo>
                    <a:pt x="182" y="156"/>
                  </a:lnTo>
                  <a:lnTo>
                    <a:pt x="208" y="154"/>
                  </a:lnTo>
                  <a:lnTo>
                    <a:pt x="208" y="144"/>
                  </a:lnTo>
                  <a:lnTo>
                    <a:pt x="208" y="132"/>
                  </a:lnTo>
                  <a:lnTo>
                    <a:pt x="207" y="118"/>
                  </a:lnTo>
                  <a:lnTo>
                    <a:pt x="205" y="105"/>
                  </a:lnTo>
                  <a:lnTo>
                    <a:pt x="200" y="93"/>
                  </a:lnTo>
                  <a:lnTo>
                    <a:pt x="191" y="85"/>
                  </a:lnTo>
                  <a:lnTo>
                    <a:pt x="182" y="79"/>
                  </a:lnTo>
                  <a:lnTo>
                    <a:pt x="171" y="76"/>
                  </a:lnTo>
                  <a:lnTo>
                    <a:pt x="159" y="75"/>
                  </a:lnTo>
                  <a:lnTo>
                    <a:pt x="144" y="76"/>
                  </a:lnTo>
                  <a:lnTo>
                    <a:pt x="129" y="81"/>
                  </a:lnTo>
                  <a:lnTo>
                    <a:pt x="118" y="90"/>
                  </a:lnTo>
                  <a:lnTo>
                    <a:pt x="109" y="102"/>
                  </a:lnTo>
                  <a:lnTo>
                    <a:pt x="103" y="118"/>
                  </a:lnTo>
                  <a:lnTo>
                    <a:pt x="102" y="121"/>
                  </a:lnTo>
                  <a:lnTo>
                    <a:pt x="100" y="124"/>
                  </a:lnTo>
                  <a:lnTo>
                    <a:pt x="97" y="127"/>
                  </a:lnTo>
                  <a:lnTo>
                    <a:pt x="94" y="130"/>
                  </a:lnTo>
                  <a:lnTo>
                    <a:pt x="91" y="131"/>
                  </a:lnTo>
                  <a:lnTo>
                    <a:pt x="23" y="123"/>
                  </a:lnTo>
                  <a:lnTo>
                    <a:pt x="20" y="122"/>
                  </a:lnTo>
                  <a:lnTo>
                    <a:pt x="16" y="120"/>
                  </a:lnTo>
                  <a:lnTo>
                    <a:pt x="14" y="119"/>
                  </a:lnTo>
                  <a:lnTo>
                    <a:pt x="13" y="116"/>
                  </a:lnTo>
                  <a:lnTo>
                    <a:pt x="12" y="112"/>
                  </a:lnTo>
                  <a:lnTo>
                    <a:pt x="12" y="108"/>
                  </a:lnTo>
                  <a:lnTo>
                    <a:pt x="18" y="85"/>
                  </a:lnTo>
                  <a:lnTo>
                    <a:pt x="28" y="65"/>
                  </a:lnTo>
                  <a:lnTo>
                    <a:pt x="40" y="48"/>
                  </a:lnTo>
                  <a:lnTo>
                    <a:pt x="55" y="34"/>
                  </a:lnTo>
                  <a:lnTo>
                    <a:pt x="72" y="23"/>
                  </a:lnTo>
                  <a:lnTo>
                    <a:pt x="90" y="14"/>
                  </a:lnTo>
                  <a:lnTo>
                    <a:pt x="109" y="8"/>
                  </a:lnTo>
                  <a:lnTo>
                    <a:pt x="129" y="3"/>
                  </a:lnTo>
                  <a:lnTo>
                    <a:pt x="150" y="0"/>
                  </a:lnTo>
                  <a:lnTo>
                    <a:pt x="170"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D363F"/>
                </a:solidFill>
                <a:latin typeface="Arial" panose="020B0604020202020204" pitchFamily="34" charset="0"/>
              </a:endParaRPr>
            </a:p>
          </p:txBody>
        </p:sp>
        <p:sp>
          <p:nvSpPr>
            <p:cNvPr id="34" name="Freeform 17"/>
            <p:cNvSpPr>
              <a:spLocks noEditPoints="1"/>
            </p:cNvSpPr>
            <p:nvPr/>
          </p:nvSpPr>
          <p:spPr bwMode="auto">
            <a:xfrm>
              <a:off x="9578750" y="4749801"/>
              <a:ext cx="534988" cy="641350"/>
            </a:xfrm>
            <a:custGeom>
              <a:avLst/>
              <a:gdLst>
                <a:gd name="T0" fmla="*/ 191 w 337"/>
                <a:gd name="T1" fmla="*/ 211 h 404"/>
                <a:gd name="T2" fmla="*/ 158 w 337"/>
                <a:gd name="T3" fmla="*/ 215 h 404"/>
                <a:gd name="T4" fmla="*/ 130 w 337"/>
                <a:gd name="T5" fmla="*/ 227 h 404"/>
                <a:gd name="T6" fmla="*/ 110 w 337"/>
                <a:gd name="T7" fmla="*/ 248 h 404"/>
                <a:gd name="T8" fmla="*/ 102 w 337"/>
                <a:gd name="T9" fmla="*/ 281 h 404"/>
                <a:gd name="T10" fmla="*/ 110 w 337"/>
                <a:gd name="T11" fmla="*/ 312 h 404"/>
                <a:gd name="T12" fmla="*/ 131 w 337"/>
                <a:gd name="T13" fmla="*/ 331 h 404"/>
                <a:gd name="T14" fmla="*/ 160 w 337"/>
                <a:gd name="T15" fmla="*/ 331 h 404"/>
                <a:gd name="T16" fmla="*/ 185 w 337"/>
                <a:gd name="T17" fmla="*/ 315 h 404"/>
                <a:gd name="T18" fmla="*/ 203 w 337"/>
                <a:gd name="T19" fmla="*/ 282 h 404"/>
                <a:gd name="T20" fmla="*/ 208 w 337"/>
                <a:gd name="T21" fmla="*/ 245 h 404"/>
                <a:gd name="T22" fmla="*/ 208 w 337"/>
                <a:gd name="T23" fmla="*/ 211 h 404"/>
                <a:gd name="T24" fmla="*/ 191 w 337"/>
                <a:gd name="T25" fmla="*/ 1 h 404"/>
                <a:gd name="T26" fmla="*/ 237 w 337"/>
                <a:gd name="T27" fmla="*/ 12 h 404"/>
                <a:gd name="T28" fmla="*/ 276 w 337"/>
                <a:gd name="T29" fmla="*/ 35 h 404"/>
                <a:gd name="T30" fmla="*/ 299 w 337"/>
                <a:gd name="T31" fmla="*/ 71 h 404"/>
                <a:gd name="T32" fmla="*/ 306 w 337"/>
                <a:gd name="T33" fmla="*/ 111 h 404"/>
                <a:gd name="T34" fmla="*/ 307 w 337"/>
                <a:gd name="T35" fmla="*/ 156 h 404"/>
                <a:gd name="T36" fmla="*/ 308 w 337"/>
                <a:gd name="T37" fmla="*/ 285 h 404"/>
                <a:gd name="T38" fmla="*/ 319 w 337"/>
                <a:gd name="T39" fmla="*/ 311 h 404"/>
                <a:gd name="T40" fmla="*/ 334 w 337"/>
                <a:gd name="T41" fmla="*/ 333 h 404"/>
                <a:gd name="T42" fmla="*/ 337 w 337"/>
                <a:gd name="T43" fmla="*/ 346 h 404"/>
                <a:gd name="T44" fmla="*/ 321 w 337"/>
                <a:gd name="T45" fmla="*/ 362 h 404"/>
                <a:gd name="T46" fmla="*/ 291 w 337"/>
                <a:gd name="T47" fmla="*/ 387 h 404"/>
                <a:gd name="T48" fmla="*/ 279 w 337"/>
                <a:gd name="T49" fmla="*/ 398 h 404"/>
                <a:gd name="T50" fmla="*/ 273 w 337"/>
                <a:gd name="T51" fmla="*/ 401 h 404"/>
                <a:gd name="T52" fmla="*/ 266 w 337"/>
                <a:gd name="T53" fmla="*/ 401 h 404"/>
                <a:gd name="T54" fmla="*/ 251 w 337"/>
                <a:gd name="T55" fmla="*/ 389 h 404"/>
                <a:gd name="T56" fmla="*/ 235 w 337"/>
                <a:gd name="T57" fmla="*/ 371 h 404"/>
                <a:gd name="T58" fmla="*/ 222 w 337"/>
                <a:gd name="T59" fmla="*/ 353 h 404"/>
                <a:gd name="T60" fmla="*/ 186 w 337"/>
                <a:gd name="T61" fmla="*/ 383 h 404"/>
                <a:gd name="T62" fmla="*/ 149 w 337"/>
                <a:gd name="T63" fmla="*/ 399 h 404"/>
                <a:gd name="T64" fmla="*/ 106 w 337"/>
                <a:gd name="T65" fmla="*/ 404 h 404"/>
                <a:gd name="T66" fmla="*/ 64 w 337"/>
                <a:gd name="T67" fmla="*/ 397 h 404"/>
                <a:gd name="T68" fmla="*/ 31 w 337"/>
                <a:gd name="T69" fmla="*/ 377 h 404"/>
                <a:gd name="T70" fmla="*/ 9 w 337"/>
                <a:gd name="T71" fmla="*/ 342 h 404"/>
                <a:gd name="T72" fmla="*/ 0 w 337"/>
                <a:gd name="T73" fmla="*/ 294 h 404"/>
                <a:gd name="T74" fmla="*/ 10 w 337"/>
                <a:gd name="T75" fmla="*/ 243 h 404"/>
                <a:gd name="T76" fmla="*/ 36 w 337"/>
                <a:gd name="T77" fmla="*/ 204 h 404"/>
                <a:gd name="T78" fmla="*/ 76 w 337"/>
                <a:gd name="T79" fmla="*/ 178 h 404"/>
                <a:gd name="T80" fmla="*/ 127 w 337"/>
                <a:gd name="T81" fmla="*/ 164 h 404"/>
                <a:gd name="T82" fmla="*/ 183 w 337"/>
                <a:gd name="T83" fmla="*/ 156 h 404"/>
                <a:gd name="T84" fmla="*/ 208 w 337"/>
                <a:gd name="T85" fmla="*/ 144 h 404"/>
                <a:gd name="T86" fmla="*/ 207 w 337"/>
                <a:gd name="T87" fmla="*/ 118 h 404"/>
                <a:gd name="T88" fmla="*/ 200 w 337"/>
                <a:gd name="T89" fmla="*/ 93 h 404"/>
                <a:gd name="T90" fmla="*/ 181 w 337"/>
                <a:gd name="T91" fmla="*/ 79 h 404"/>
                <a:gd name="T92" fmla="*/ 160 w 337"/>
                <a:gd name="T93" fmla="*/ 75 h 404"/>
                <a:gd name="T94" fmla="*/ 130 w 337"/>
                <a:gd name="T95" fmla="*/ 81 h 404"/>
                <a:gd name="T96" fmla="*/ 109 w 337"/>
                <a:gd name="T97" fmla="*/ 102 h 404"/>
                <a:gd name="T98" fmla="*/ 101 w 337"/>
                <a:gd name="T99" fmla="*/ 121 h 404"/>
                <a:gd name="T100" fmla="*/ 97 w 337"/>
                <a:gd name="T101" fmla="*/ 127 h 404"/>
                <a:gd name="T102" fmla="*/ 91 w 337"/>
                <a:gd name="T103" fmla="*/ 131 h 404"/>
                <a:gd name="T104" fmla="*/ 19 w 337"/>
                <a:gd name="T105" fmla="*/ 122 h 404"/>
                <a:gd name="T106" fmla="*/ 14 w 337"/>
                <a:gd name="T107" fmla="*/ 119 h 404"/>
                <a:gd name="T108" fmla="*/ 12 w 337"/>
                <a:gd name="T109" fmla="*/ 112 h 404"/>
                <a:gd name="T110" fmla="*/ 18 w 337"/>
                <a:gd name="T111" fmla="*/ 85 h 404"/>
                <a:gd name="T112" fmla="*/ 41 w 337"/>
                <a:gd name="T113" fmla="*/ 48 h 404"/>
                <a:gd name="T114" fmla="*/ 72 w 337"/>
                <a:gd name="T115" fmla="*/ 23 h 404"/>
                <a:gd name="T116" fmla="*/ 109 w 337"/>
                <a:gd name="T117" fmla="*/ 8 h 404"/>
                <a:gd name="T118" fmla="*/ 149 w 337"/>
                <a:gd name="T11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37" h="404">
                  <a:moveTo>
                    <a:pt x="208" y="211"/>
                  </a:moveTo>
                  <a:lnTo>
                    <a:pt x="191" y="211"/>
                  </a:lnTo>
                  <a:lnTo>
                    <a:pt x="174" y="212"/>
                  </a:lnTo>
                  <a:lnTo>
                    <a:pt x="158" y="215"/>
                  </a:lnTo>
                  <a:lnTo>
                    <a:pt x="143" y="220"/>
                  </a:lnTo>
                  <a:lnTo>
                    <a:pt x="130" y="227"/>
                  </a:lnTo>
                  <a:lnTo>
                    <a:pt x="118" y="236"/>
                  </a:lnTo>
                  <a:lnTo>
                    <a:pt x="110" y="248"/>
                  </a:lnTo>
                  <a:lnTo>
                    <a:pt x="105" y="263"/>
                  </a:lnTo>
                  <a:lnTo>
                    <a:pt x="102" y="281"/>
                  </a:lnTo>
                  <a:lnTo>
                    <a:pt x="105" y="299"/>
                  </a:lnTo>
                  <a:lnTo>
                    <a:pt x="110" y="312"/>
                  </a:lnTo>
                  <a:lnTo>
                    <a:pt x="120" y="323"/>
                  </a:lnTo>
                  <a:lnTo>
                    <a:pt x="131" y="331"/>
                  </a:lnTo>
                  <a:lnTo>
                    <a:pt x="146" y="333"/>
                  </a:lnTo>
                  <a:lnTo>
                    <a:pt x="160" y="331"/>
                  </a:lnTo>
                  <a:lnTo>
                    <a:pt x="174" y="324"/>
                  </a:lnTo>
                  <a:lnTo>
                    <a:pt x="185" y="315"/>
                  </a:lnTo>
                  <a:lnTo>
                    <a:pt x="194" y="301"/>
                  </a:lnTo>
                  <a:lnTo>
                    <a:pt x="203" y="282"/>
                  </a:lnTo>
                  <a:lnTo>
                    <a:pt x="207" y="264"/>
                  </a:lnTo>
                  <a:lnTo>
                    <a:pt x="208" y="245"/>
                  </a:lnTo>
                  <a:lnTo>
                    <a:pt x="208" y="226"/>
                  </a:lnTo>
                  <a:lnTo>
                    <a:pt x="208" y="211"/>
                  </a:lnTo>
                  <a:close/>
                  <a:moveTo>
                    <a:pt x="170" y="0"/>
                  </a:moveTo>
                  <a:lnTo>
                    <a:pt x="191" y="1"/>
                  </a:lnTo>
                  <a:lnTo>
                    <a:pt x="215" y="4"/>
                  </a:lnTo>
                  <a:lnTo>
                    <a:pt x="237" y="12"/>
                  </a:lnTo>
                  <a:lnTo>
                    <a:pt x="258" y="21"/>
                  </a:lnTo>
                  <a:lnTo>
                    <a:pt x="276" y="35"/>
                  </a:lnTo>
                  <a:lnTo>
                    <a:pt x="290" y="51"/>
                  </a:lnTo>
                  <a:lnTo>
                    <a:pt x="299" y="71"/>
                  </a:lnTo>
                  <a:lnTo>
                    <a:pt x="304" y="90"/>
                  </a:lnTo>
                  <a:lnTo>
                    <a:pt x="306" y="111"/>
                  </a:lnTo>
                  <a:lnTo>
                    <a:pt x="307" y="134"/>
                  </a:lnTo>
                  <a:lnTo>
                    <a:pt x="307" y="156"/>
                  </a:lnTo>
                  <a:lnTo>
                    <a:pt x="307" y="266"/>
                  </a:lnTo>
                  <a:lnTo>
                    <a:pt x="308" y="285"/>
                  </a:lnTo>
                  <a:lnTo>
                    <a:pt x="313" y="300"/>
                  </a:lnTo>
                  <a:lnTo>
                    <a:pt x="319" y="311"/>
                  </a:lnTo>
                  <a:lnTo>
                    <a:pt x="326" y="322"/>
                  </a:lnTo>
                  <a:lnTo>
                    <a:pt x="334" y="333"/>
                  </a:lnTo>
                  <a:lnTo>
                    <a:pt x="337" y="339"/>
                  </a:lnTo>
                  <a:lnTo>
                    <a:pt x="337" y="346"/>
                  </a:lnTo>
                  <a:lnTo>
                    <a:pt x="333" y="351"/>
                  </a:lnTo>
                  <a:lnTo>
                    <a:pt x="321" y="362"/>
                  </a:lnTo>
                  <a:lnTo>
                    <a:pt x="306" y="374"/>
                  </a:lnTo>
                  <a:lnTo>
                    <a:pt x="291" y="387"/>
                  </a:lnTo>
                  <a:lnTo>
                    <a:pt x="280" y="398"/>
                  </a:lnTo>
                  <a:lnTo>
                    <a:pt x="279" y="398"/>
                  </a:lnTo>
                  <a:lnTo>
                    <a:pt x="276" y="400"/>
                  </a:lnTo>
                  <a:lnTo>
                    <a:pt x="273" y="401"/>
                  </a:lnTo>
                  <a:lnTo>
                    <a:pt x="269" y="401"/>
                  </a:lnTo>
                  <a:lnTo>
                    <a:pt x="266" y="401"/>
                  </a:lnTo>
                  <a:lnTo>
                    <a:pt x="263" y="400"/>
                  </a:lnTo>
                  <a:lnTo>
                    <a:pt x="251" y="389"/>
                  </a:lnTo>
                  <a:lnTo>
                    <a:pt x="242" y="380"/>
                  </a:lnTo>
                  <a:lnTo>
                    <a:pt x="235" y="371"/>
                  </a:lnTo>
                  <a:lnTo>
                    <a:pt x="228" y="363"/>
                  </a:lnTo>
                  <a:lnTo>
                    <a:pt x="222" y="353"/>
                  </a:lnTo>
                  <a:lnTo>
                    <a:pt x="204" y="370"/>
                  </a:lnTo>
                  <a:lnTo>
                    <a:pt x="186" y="383"/>
                  </a:lnTo>
                  <a:lnTo>
                    <a:pt x="168" y="393"/>
                  </a:lnTo>
                  <a:lnTo>
                    <a:pt x="149" y="399"/>
                  </a:lnTo>
                  <a:lnTo>
                    <a:pt x="129" y="403"/>
                  </a:lnTo>
                  <a:lnTo>
                    <a:pt x="106" y="404"/>
                  </a:lnTo>
                  <a:lnTo>
                    <a:pt x="84" y="402"/>
                  </a:lnTo>
                  <a:lnTo>
                    <a:pt x="64" y="397"/>
                  </a:lnTo>
                  <a:lnTo>
                    <a:pt x="46" y="388"/>
                  </a:lnTo>
                  <a:lnTo>
                    <a:pt x="31" y="377"/>
                  </a:lnTo>
                  <a:lnTo>
                    <a:pt x="18" y="361"/>
                  </a:lnTo>
                  <a:lnTo>
                    <a:pt x="9" y="342"/>
                  </a:lnTo>
                  <a:lnTo>
                    <a:pt x="2" y="320"/>
                  </a:lnTo>
                  <a:lnTo>
                    <a:pt x="0" y="294"/>
                  </a:lnTo>
                  <a:lnTo>
                    <a:pt x="2" y="266"/>
                  </a:lnTo>
                  <a:lnTo>
                    <a:pt x="10" y="243"/>
                  </a:lnTo>
                  <a:lnTo>
                    <a:pt x="21" y="222"/>
                  </a:lnTo>
                  <a:lnTo>
                    <a:pt x="36" y="204"/>
                  </a:lnTo>
                  <a:lnTo>
                    <a:pt x="54" y="189"/>
                  </a:lnTo>
                  <a:lnTo>
                    <a:pt x="76" y="178"/>
                  </a:lnTo>
                  <a:lnTo>
                    <a:pt x="100" y="169"/>
                  </a:lnTo>
                  <a:lnTo>
                    <a:pt x="127" y="164"/>
                  </a:lnTo>
                  <a:lnTo>
                    <a:pt x="155" y="159"/>
                  </a:lnTo>
                  <a:lnTo>
                    <a:pt x="183" y="156"/>
                  </a:lnTo>
                  <a:lnTo>
                    <a:pt x="208" y="154"/>
                  </a:lnTo>
                  <a:lnTo>
                    <a:pt x="208" y="144"/>
                  </a:lnTo>
                  <a:lnTo>
                    <a:pt x="208" y="132"/>
                  </a:lnTo>
                  <a:lnTo>
                    <a:pt x="207" y="118"/>
                  </a:lnTo>
                  <a:lnTo>
                    <a:pt x="205" y="105"/>
                  </a:lnTo>
                  <a:lnTo>
                    <a:pt x="200" y="93"/>
                  </a:lnTo>
                  <a:lnTo>
                    <a:pt x="192" y="85"/>
                  </a:lnTo>
                  <a:lnTo>
                    <a:pt x="181" y="79"/>
                  </a:lnTo>
                  <a:lnTo>
                    <a:pt x="171" y="76"/>
                  </a:lnTo>
                  <a:lnTo>
                    <a:pt x="160" y="75"/>
                  </a:lnTo>
                  <a:lnTo>
                    <a:pt x="144" y="76"/>
                  </a:lnTo>
                  <a:lnTo>
                    <a:pt x="130" y="81"/>
                  </a:lnTo>
                  <a:lnTo>
                    <a:pt x="117" y="90"/>
                  </a:lnTo>
                  <a:lnTo>
                    <a:pt x="109" y="102"/>
                  </a:lnTo>
                  <a:lnTo>
                    <a:pt x="104" y="118"/>
                  </a:lnTo>
                  <a:lnTo>
                    <a:pt x="101" y="121"/>
                  </a:lnTo>
                  <a:lnTo>
                    <a:pt x="100" y="124"/>
                  </a:lnTo>
                  <a:lnTo>
                    <a:pt x="97" y="127"/>
                  </a:lnTo>
                  <a:lnTo>
                    <a:pt x="94" y="130"/>
                  </a:lnTo>
                  <a:lnTo>
                    <a:pt x="91" y="131"/>
                  </a:lnTo>
                  <a:lnTo>
                    <a:pt x="22" y="123"/>
                  </a:lnTo>
                  <a:lnTo>
                    <a:pt x="19" y="122"/>
                  </a:lnTo>
                  <a:lnTo>
                    <a:pt x="17" y="120"/>
                  </a:lnTo>
                  <a:lnTo>
                    <a:pt x="14" y="119"/>
                  </a:lnTo>
                  <a:lnTo>
                    <a:pt x="13" y="116"/>
                  </a:lnTo>
                  <a:lnTo>
                    <a:pt x="12" y="112"/>
                  </a:lnTo>
                  <a:lnTo>
                    <a:pt x="12" y="108"/>
                  </a:lnTo>
                  <a:lnTo>
                    <a:pt x="18" y="85"/>
                  </a:lnTo>
                  <a:lnTo>
                    <a:pt x="28" y="65"/>
                  </a:lnTo>
                  <a:lnTo>
                    <a:pt x="41" y="48"/>
                  </a:lnTo>
                  <a:lnTo>
                    <a:pt x="54" y="34"/>
                  </a:lnTo>
                  <a:lnTo>
                    <a:pt x="72" y="23"/>
                  </a:lnTo>
                  <a:lnTo>
                    <a:pt x="90" y="14"/>
                  </a:lnTo>
                  <a:lnTo>
                    <a:pt x="109" y="8"/>
                  </a:lnTo>
                  <a:lnTo>
                    <a:pt x="129" y="3"/>
                  </a:lnTo>
                  <a:lnTo>
                    <a:pt x="149" y="0"/>
                  </a:lnTo>
                  <a:lnTo>
                    <a:pt x="170"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D363F"/>
                </a:solidFill>
                <a:latin typeface="Arial" panose="020B0604020202020204" pitchFamily="34" charset="0"/>
              </a:endParaRPr>
            </a:p>
          </p:txBody>
        </p:sp>
      </p:grpSp>
      <p:sp>
        <p:nvSpPr>
          <p:cNvPr id="35" name="Rectangle 34"/>
          <p:cNvSpPr/>
          <p:nvPr/>
        </p:nvSpPr>
        <p:spPr>
          <a:xfrm>
            <a:off x="2703202" y="7673786"/>
            <a:ext cx="2771805" cy="400110"/>
          </a:xfrm>
          <a:prstGeom prst="rect">
            <a:avLst/>
          </a:prstGeom>
        </p:spPr>
        <p:txBody>
          <a:bodyPr wrap="square">
            <a:spAutoFit/>
          </a:bodyPr>
          <a:lstStyle/>
          <a:p>
            <a:pPr defTabSz="1165860">
              <a:lnSpc>
                <a:spcPts val="2423"/>
              </a:lnSpc>
            </a:pPr>
            <a:r>
              <a:rPr lang="en-US" sz="1785" dirty="0" err="1">
                <a:solidFill>
                  <a:prstClr val="white"/>
                </a:solidFill>
                <a:latin typeface="Amazon Ember" panose="02000000000000000000" pitchFamily="2" charset="0"/>
                <a:ea typeface="Amazon Ember" panose="02000000000000000000" pitchFamily="2" charset="0"/>
              </a:rPr>
              <a:t>Arama</a:t>
            </a:r>
            <a:r>
              <a:rPr lang="en-US" sz="1785" dirty="0">
                <a:solidFill>
                  <a:prstClr val="white"/>
                </a:solidFill>
                <a:latin typeface="Amazon Ember" panose="02000000000000000000" pitchFamily="2" charset="0"/>
                <a:ea typeface="Amazon Ember" panose="02000000000000000000" pitchFamily="2" charset="0"/>
              </a:rPr>
              <a:t> </a:t>
            </a:r>
            <a:r>
              <a:rPr lang="en-US" sz="1785" dirty="0" err="1">
                <a:solidFill>
                  <a:prstClr val="white"/>
                </a:solidFill>
                <a:latin typeface="Amazon Ember" panose="02000000000000000000" pitchFamily="2" charset="0"/>
                <a:ea typeface="Amazon Ember" panose="02000000000000000000" pitchFamily="2" charset="0"/>
              </a:rPr>
              <a:t>Motorlar</a:t>
            </a:r>
            <a:r>
              <a:rPr lang="tr-TR" sz="1785" dirty="0">
                <a:solidFill>
                  <a:prstClr val="white"/>
                </a:solidFill>
                <a:latin typeface="Amazon Ember" panose="02000000000000000000" pitchFamily="2" charset="0"/>
                <a:ea typeface="Amazon Ember" panose="02000000000000000000" pitchFamily="2" charset="0"/>
              </a:rPr>
              <a:t>ı</a:t>
            </a:r>
            <a:endParaRPr lang="en-US" sz="1785" dirty="0">
              <a:solidFill>
                <a:prstClr val="white"/>
              </a:solidFill>
              <a:latin typeface="Amazon Ember" panose="02000000000000000000" pitchFamily="2" charset="0"/>
              <a:ea typeface="Amazon Ember" panose="02000000000000000000" pitchFamily="2" charset="0"/>
            </a:endParaRPr>
          </a:p>
        </p:txBody>
      </p:sp>
      <p:sp>
        <p:nvSpPr>
          <p:cNvPr id="36" name="Rectangle 35"/>
          <p:cNvSpPr/>
          <p:nvPr/>
        </p:nvSpPr>
        <p:spPr>
          <a:xfrm>
            <a:off x="5169678" y="7346261"/>
            <a:ext cx="2159810" cy="1034129"/>
          </a:xfrm>
          <a:prstGeom prst="rect">
            <a:avLst/>
          </a:prstGeom>
        </p:spPr>
        <p:txBody>
          <a:bodyPr wrap="square">
            <a:spAutoFit/>
          </a:bodyPr>
          <a:lstStyle/>
          <a:p>
            <a:pPr defTabSz="1165860"/>
            <a:r>
              <a:rPr lang="en-US" sz="6120" b="1" spc="-383" dirty="0">
                <a:solidFill>
                  <a:srgbClr val="FF9901"/>
                </a:solidFill>
                <a:latin typeface="Amazon Ember" panose="02000000000000000000" pitchFamily="2" charset="0"/>
                <a:ea typeface="Amazon Ember" panose="02000000000000000000" pitchFamily="2" charset="0"/>
              </a:rPr>
              <a:t>% 28</a:t>
            </a:r>
          </a:p>
        </p:txBody>
      </p:sp>
      <p:pic>
        <p:nvPicPr>
          <p:cNvPr id="1026" name="Picture 2" descr="Minions_LandingPage_R3a.jpg - Latest 17/Dec/14 10:50 AM - Cameron Frantz (cfrantz)"/>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7844" r="17986" b="13468"/>
          <a:stretch/>
        </p:blipFill>
        <p:spPr bwMode="auto">
          <a:xfrm>
            <a:off x="6945699" y="2116371"/>
            <a:ext cx="3559185" cy="2193882"/>
          </a:xfrm>
          <a:prstGeom prst="rect">
            <a:avLst/>
          </a:prstGeom>
          <a:noFill/>
          <a:extLst>
            <a:ext uri="{909E8E84-426E-40dd-AFC4-6F175D3DCCD1}">
              <a14:hiddenFill xmlns:a14="http://schemas.microsoft.com/office/drawing/2010/main" xmlns="">
                <a:solidFill>
                  <a:srgbClr val="FFFFFF"/>
                </a:solidFill>
              </a14:hiddenFill>
            </a:ext>
          </a:extLst>
        </p:spPr>
      </p:pic>
      <p:sp>
        <p:nvSpPr>
          <p:cNvPr id="43" name="Rectangle 17"/>
          <p:cNvSpPr/>
          <p:nvPr/>
        </p:nvSpPr>
        <p:spPr>
          <a:xfrm rot="16200000">
            <a:off x="6681084" y="-2457022"/>
            <a:ext cx="2201365" cy="15198323"/>
          </a:xfrm>
          <a:prstGeom prst="rect">
            <a:avLst/>
          </a:prstGeom>
          <a:gradFill flip="none" rotWithShape="1">
            <a:gsLst>
              <a:gs pos="62000">
                <a:schemeClr val="bg1">
                  <a:lumMod val="86000"/>
                  <a:lumOff val="14000"/>
                  <a:alpha val="89000"/>
                </a:schemeClr>
              </a:gs>
              <a:gs pos="0">
                <a:schemeClr val="bg1">
                  <a:alpha val="0"/>
                </a:scheme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65860"/>
            <a:endParaRPr lang="en-US" sz="2295" dirty="0">
              <a:solidFill>
                <a:prstClr val="white"/>
              </a:solidFill>
              <a:latin typeface="Arial" panose="020B0604020202020204" pitchFamily="34" charset="0"/>
            </a:endParaRPr>
          </a:p>
        </p:txBody>
      </p:sp>
      <p:sp>
        <p:nvSpPr>
          <p:cNvPr id="40" name="Rectangle 39"/>
          <p:cNvSpPr/>
          <p:nvPr/>
        </p:nvSpPr>
        <p:spPr>
          <a:xfrm>
            <a:off x="2539530" y="3872336"/>
            <a:ext cx="2471600" cy="954048"/>
          </a:xfrm>
          <a:prstGeom prst="rect">
            <a:avLst/>
          </a:prstGeom>
          <a:solidFill>
            <a:srgbClr val="F898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165860"/>
            <a:endParaRPr lang="en-US" sz="2295" dirty="0">
              <a:solidFill>
                <a:prstClr val="white"/>
              </a:solidFill>
              <a:latin typeface="Arial" panose="020B0604020202020204" pitchFamily="34" charset="0"/>
            </a:endParaRPr>
          </a:p>
        </p:txBody>
      </p:sp>
      <p:sp>
        <p:nvSpPr>
          <p:cNvPr id="41" name="TextBox 40"/>
          <p:cNvSpPr txBox="1"/>
          <p:nvPr/>
        </p:nvSpPr>
        <p:spPr>
          <a:xfrm>
            <a:off x="2541449" y="3950829"/>
            <a:ext cx="5795853" cy="798680"/>
          </a:xfrm>
          <a:prstGeom prst="rect">
            <a:avLst/>
          </a:prstGeom>
        </p:spPr>
        <p:txBody>
          <a:bodyPr wrap="square" rtlCol="0" anchor="ctr">
            <a:spAutoFit/>
          </a:bodyPr>
          <a:lstStyle/>
          <a:p>
            <a:pPr defTabSz="1165860"/>
            <a:r>
              <a:rPr lang="tr-TR" sz="4590" b="1" dirty="0">
                <a:solidFill>
                  <a:prstClr val="white"/>
                </a:solidFill>
                <a:latin typeface="Amazon Ember" panose="02000000000000000000" pitchFamily="2" charset="0"/>
                <a:ea typeface="Amazon Ember" panose="02000000000000000000" pitchFamily="2" charset="0"/>
              </a:rPr>
              <a:t>ilk adım</a:t>
            </a:r>
            <a:endParaRPr lang="en-US" sz="4590" b="1" dirty="0">
              <a:solidFill>
                <a:prstClr val="white"/>
              </a:solidFill>
              <a:latin typeface="Amazon Ember" panose="02000000000000000000" pitchFamily="2" charset="0"/>
              <a:ea typeface="Amazon Ember" panose="02000000000000000000" pitchFamily="2" charset="0"/>
            </a:endParaRPr>
          </a:p>
        </p:txBody>
      </p:sp>
      <p:sp>
        <p:nvSpPr>
          <p:cNvPr id="42" name="Rectangle 41"/>
          <p:cNvSpPr/>
          <p:nvPr/>
        </p:nvSpPr>
        <p:spPr>
          <a:xfrm>
            <a:off x="2539532" y="2940752"/>
            <a:ext cx="3775544" cy="954048"/>
          </a:xfrm>
          <a:prstGeom prst="rect">
            <a:avLst/>
          </a:prstGeom>
          <a:solidFill>
            <a:srgbClr val="F898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165860"/>
            <a:endParaRPr lang="en-US" sz="2295" dirty="0">
              <a:solidFill>
                <a:prstClr val="white"/>
              </a:solidFill>
              <a:latin typeface="Arial" panose="020B0604020202020204" pitchFamily="34" charset="0"/>
            </a:endParaRPr>
          </a:p>
        </p:txBody>
      </p:sp>
      <p:sp>
        <p:nvSpPr>
          <p:cNvPr id="44" name="TextBox 43"/>
          <p:cNvSpPr txBox="1"/>
          <p:nvPr/>
        </p:nvSpPr>
        <p:spPr>
          <a:xfrm>
            <a:off x="2517943" y="2984969"/>
            <a:ext cx="4970354" cy="798680"/>
          </a:xfrm>
          <a:prstGeom prst="rect">
            <a:avLst/>
          </a:prstGeom>
        </p:spPr>
        <p:txBody>
          <a:bodyPr wrap="square" rtlCol="0" anchor="ctr">
            <a:spAutoFit/>
          </a:bodyPr>
          <a:lstStyle/>
          <a:p>
            <a:pPr defTabSz="1165860"/>
            <a:r>
              <a:rPr lang="tr-TR" sz="4590" b="1" dirty="0">
                <a:solidFill>
                  <a:prstClr val="white"/>
                </a:solidFill>
                <a:latin typeface="Amazon Ember" panose="02000000000000000000" pitchFamily="2" charset="0"/>
                <a:ea typeface="Amazon Ember" panose="02000000000000000000" pitchFamily="2" charset="0"/>
              </a:rPr>
              <a:t>Alışveriş için</a:t>
            </a:r>
            <a:endParaRPr lang="en-US" sz="4590" b="1" dirty="0">
              <a:solidFill>
                <a:prstClr val="white"/>
              </a:solidFill>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3531135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02C3A"/>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947260" y="2565041"/>
            <a:ext cx="3720433" cy="2713046"/>
          </a:xfrm>
        </p:spPr>
        <p:txBody>
          <a:bodyPr/>
          <a:lstStyle/>
          <a:p>
            <a:r>
              <a:rPr lang="tr-TR" sz="5610" dirty="0">
                <a:solidFill>
                  <a:schemeClr val="bg1">
                    <a:lumMod val="20000"/>
                    <a:lumOff val="80000"/>
                  </a:schemeClr>
                </a:solidFill>
                <a:latin typeface="Amazon Ember" panose="02000000000000000000" pitchFamily="2" charset="0"/>
                <a:ea typeface="Amazon Ember" panose="02000000000000000000" pitchFamily="2" charset="0"/>
              </a:rPr>
              <a:t>M</a:t>
            </a:r>
            <a:r>
              <a:rPr lang="en-US" sz="5610" dirty="0">
                <a:solidFill>
                  <a:schemeClr val="bg1">
                    <a:lumMod val="20000"/>
                    <a:lumOff val="80000"/>
                  </a:schemeClr>
                </a:solidFill>
                <a:latin typeface="Amazon Ember" panose="02000000000000000000" pitchFamily="2" charset="0"/>
                <a:ea typeface="Amazon Ember" panose="02000000000000000000" pitchFamily="2" charset="0"/>
              </a:rPr>
              <a:t>a</a:t>
            </a:r>
            <a:r>
              <a:rPr lang="tr-TR" sz="5610" dirty="0">
                <a:solidFill>
                  <a:srgbClr val="FFFFFF"/>
                </a:solidFill>
                <a:latin typeface="Amazon Ember" panose="02000000000000000000" pitchFamily="2" charset="0"/>
                <a:ea typeface="Amazon Ember" panose="02000000000000000000" pitchFamily="2" charset="0"/>
              </a:rPr>
              <a:t>ğ</a:t>
            </a:r>
            <a:r>
              <a:rPr lang="en-US" sz="5610" dirty="0" err="1">
                <a:solidFill>
                  <a:srgbClr val="FFFFFF"/>
                </a:solidFill>
                <a:latin typeface="Amazon Ember" panose="02000000000000000000" pitchFamily="2" charset="0"/>
                <a:ea typeface="Amazon Ember" panose="02000000000000000000" pitchFamily="2" charset="0"/>
              </a:rPr>
              <a:t>azaya</a:t>
            </a:r>
            <a:r>
              <a:rPr lang="en-US" sz="5610" dirty="0">
                <a:solidFill>
                  <a:srgbClr val="FFFFFF"/>
                </a:solidFill>
                <a:latin typeface="Amazon Ember" panose="02000000000000000000" pitchFamily="2" charset="0"/>
                <a:ea typeface="Amazon Ember" panose="02000000000000000000" pitchFamily="2" charset="0"/>
              </a:rPr>
              <a:t> </a:t>
            </a:r>
            <a:r>
              <a:rPr lang="tr-TR" sz="5610" dirty="0">
                <a:solidFill>
                  <a:srgbClr val="FFFFFF"/>
                </a:solidFill>
                <a:latin typeface="Amazon Ember" panose="02000000000000000000" pitchFamily="2" charset="0"/>
                <a:ea typeface="Amazon Ember" panose="02000000000000000000" pitchFamily="2" charset="0"/>
              </a:rPr>
              <a:t/>
            </a:r>
            <a:br>
              <a:rPr lang="tr-TR" sz="5610" dirty="0">
                <a:solidFill>
                  <a:srgbClr val="FFFFFF"/>
                </a:solidFill>
                <a:latin typeface="Amazon Ember" panose="02000000000000000000" pitchFamily="2" charset="0"/>
                <a:ea typeface="Amazon Ember" panose="02000000000000000000" pitchFamily="2" charset="0"/>
              </a:rPr>
            </a:br>
            <a:r>
              <a:rPr lang="en-US" sz="5610" dirty="0" err="1">
                <a:solidFill>
                  <a:srgbClr val="FFFFFF"/>
                </a:solidFill>
                <a:latin typeface="Amazon Ember" panose="02000000000000000000" pitchFamily="2" charset="0"/>
                <a:ea typeface="Amazon Ember" panose="02000000000000000000" pitchFamily="2" charset="0"/>
              </a:rPr>
              <a:t>gitmeden</a:t>
            </a:r>
            <a:r>
              <a:rPr lang="en-US" sz="5610" dirty="0">
                <a:solidFill>
                  <a:srgbClr val="FFFFFF"/>
                </a:solidFill>
                <a:latin typeface="Amazon Ember" panose="02000000000000000000" pitchFamily="2" charset="0"/>
                <a:ea typeface="Amazon Ember" panose="02000000000000000000" pitchFamily="2" charset="0"/>
              </a:rPr>
              <a:t/>
            </a:r>
            <a:br>
              <a:rPr lang="en-US" sz="5610" dirty="0">
                <a:solidFill>
                  <a:srgbClr val="FFFFFF"/>
                </a:solidFill>
                <a:latin typeface="Amazon Ember" panose="02000000000000000000" pitchFamily="2" charset="0"/>
                <a:ea typeface="Amazon Ember" panose="02000000000000000000" pitchFamily="2" charset="0"/>
              </a:rPr>
            </a:br>
            <a:r>
              <a:rPr lang="tr-TR" sz="5610" dirty="0">
                <a:latin typeface="Amazon Ember" panose="02000000000000000000" pitchFamily="2" charset="0"/>
                <a:ea typeface="Amazon Ember" panose="02000000000000000000" pitchFamily="2" charset="0"/>
              </a:rPr>
              <a:t>ö</a:t>
            </a:r>
            <a:r>
              <a:rPr lang="en-US" sz="5610" dirty="0" err="1">
                <a:latin typeface="Amazon Ember" panose="02000000000000000000" pitchFamily="2" charset="0"/>
                <a:ea typeface="Amazon Ember" panose="02000000000000000000" pitchFamily="2" charset="0"/>
              </a:rPr>
              <a:t>nceki</a:t>
            </a:r>
            <a:r>
              <a:rPr lang="en-US" sz="5610" dirty="0">
                <a:latin typeface="Amazon Ember" panose="02000000000000000000" pitchFamily="2" charset="0"/>
                <a:ea typeface="Amazon Ember" panose="02000000000000000000" pitchFamily="2" charset="0"/>
              </a:rPr>
              <a:t> </a:t>
            </a:r>
            <a:r>
              <a:rPr lang="en-US" sz="5610" dirty="0" err="1">
                <a:solidFill>
                  <a:srgbClr val="FF9901"/>
                </a:solidFill>
                <a:latin typeface="Amazon Ember" panose="02000000000000000000" pitchFamily="2" charset="0"/>
                <a:ea typeface="Amazon Ember" panose="02000000000000000000" pitchFamily="2" charset="0"/>
              </a:rPr>
              <a:t>adım</a:t>
            </a:r>
            <a:endParaRPr lang="en-US" sz="5610" dirty="0">
              <a:solidFill>
                <a:srgbClr val="FF9901"/>
              </a:solidFill>
              <a:latin typeface="Amazon Ember" panose="02000000000000000000" pitchFamily="2" charset="0"/>
              <a:ea typeface="Amazon Ember" panose="02000000000000000000" pitchFamily="2" charset="0"/>
              <a:cs typeface="+mn-cs"/>
            </a:endParaRPr>
          </a:p>
        </p:txBody>
      </p:sp>
      <p:sp>
        <p:nvSpPr>
          <p:cNvPr id="5" name="Text Placeholder 4"/>
          <p:cNvSpPr>
            <a:spLocks noGrp="1"/>
          </p:cNvSpPr>
          <p:nvPr>
            <p:ph type="body" sz="quarter" idx="10"/>
          </p:nvPr>
        </p:nvSpPr>
        <p:spPr>
          <a:xfrm>
            <a:off x="8880476" y="1568617"/>
            <a:ext cx="5811890" cy="2116601"/>
          </a:xfrm>
        </p:spPr>
        <p:txBody>
          <a:bodyPr/>
          <a:lstStyle/>
          <a:p>
            <a:r>
              <a:rPr lang="en-GB" sz="2550" dirty="0">
                <a:latin typeface="Amazon Ember" panose="02000000000000000000" pitchFamily="2" charset="0"/>
                <a:ea typeface="Amazon Ember" panose="02000000000000000000" pitchFamily="2" charset="0"/>
              </a:rPr>
              <a:t>G</a:t>
            </a:r>
            <a:r>
              <a:rPr lang="tr-TR" sz="2550" dirty="0">
                <a:latin typeface="Amazon Ember" panose="02000000000000000000" pitchFamily="2" charset="0"/>
                <a:ea typeface="Amazon Ember" panose="02000000000000000000" pitchFamily="2" charset="0"/>
              </a:rPr>
              <a:t>ü</a:t>
            </a:r>
            <a:r>
              <a:rPr lang="en-GB" sz="2550" dirty="0">
                <a:latin typeface="Amazon Ember" panose="02000000000000000000" pitchFamily="2" charset="0"/>
                <a:ea typeface="Amazon Ember" panose="02000000000000000000" pitchFamily="2" charset="0"/>
              </a:rPr>
              <a:t>n</a:t>
            </a:r>
            <a:r>
              <a:rPr lang="tr-TR" sz="2550" dirty="0">
                <a:latin typeface="Amazon Ember" panose="02000000000000000000" pitchFamily="2" charset="0"/>
                <a:ea typeface="Amazon Ember" panose="02000000000000000000" pitchFamily="2" charset="0"/>
              </a:rPr>
              <a:t>ü</a:t>
            </a:r>
            <a:r>
              <a:rPr lang="en-GB" sz="2550" dirty="0">
                <a:latin typeface="Amazon Ember" panose="02000000000000000000" pitchFamily="2" charset="0"/>
                <a:ea typeface="Amazon Ember" panose="02000000000000000000" pitchFamily="2" charset="0"/>
              </a:rPr>
              <a:t>m</a:t>
            </a:r>
            <a:r>
              <a:rPr lang="tr-TR" sz="2550" dirty="0">
                <a:latin typeface="Amazon Ember" panose="02000000000000000000" pitchFamily="2" charset="0"/>
                <a:ea typeface="Amazon Ember" panose="02000000000000000000" pitchFamily="2" charset="0"/>
              </a:rPr>
              <a:t>ü</a:t>
            </a:r>
            <a:r>
              <a:rPr lang="en-GB" sz="2550" dirty="0" err="1">
                <a:latin typeface="Amazon Ember" panose="02000000000000000000" pitchFamily="2" charset="0"/>
                <a:ea typeface="Amazon Ember" panose="02000000000000000000" pitchFamily="2" charset="0"/>
              </a:rPr>
              <a:t>zde</a:t>
            </a:r>
            <a:r>
              <a:rPr lang="en-GB" sz="2550" dirty="0">
                <a:latin typeface="Amazon Ember" panose="02000000000000000000" pitchFamily="2" charset="0"/>
                <a:ea typeface="Amazon Ember" panose="02000000000000000000" pitchFamily="2" charset="0"/>
              </a:rPr>
              <a:t> her </a:t>
            </a:r>
            <a:r>
              <a:rPr lang="en-GB" sz="2550" b="1" dirty="0">
                <a:solidFill>
                  <a:srgbClr val="FF9901"/>
                </a:solidFill>
                <a:latin typeface="Amazon Ember" panose="02000000000000000000" pitchFamily="2" charset="0"/>
                <a:ea typeface="Amazon Ember" panose="02000000000000000000" pitchFamily="2" charset="0"/>
                <a:cs typeface="+mn-cs"/>
              </a:rPr>
              <a:t>1</a:t>
            </a:r>
            <a:r>
              <a:rPr lang="en-GB" sz="2550" b="1" dirty="0">
                <a:solidFill>
                  <a:srgbClr val="FF9901"/>
                </a:solidFill>
                <a:latin typeface="Amazon Ember" panose="02000000000000000000" pitchFamily="2" charset="0"/>
                <a:ea typeface="Amazon Ember" panose="02000000000000000000" pitchFamily="2" charset="0"/>
              </a:rPr>
              <a:t>$</a:t>
            </a:r>
            <a:r>
              <a:rPr lang="en-GB" sz="2550" b="1" dirty="0">
                <a:solidFill>
                  <a:srgbClr val="FF9901"/>
                </a:solidFill>
                <a:latin typeface="Amazon Ember" panose="02000000000000000000" pitchFamily="2" charset="0"/>
                <a:ea typeface="Amazon Ember" panose="02000000000000000000" pitchFamily="2" charset="0"/>
                <a:cs typeface="+mn-cs"/>
              </a:rPr>
              <a:t> </a:t>
            </a:r>
            <a:r>
              <a:rPr lang="tr-TR" sz="2550" dirty="0">
                <a:latin typeface="Amazon Ember" panose="02000000000000000000" pitchFamily="2" charset="0"/>
                <a:ea typeface="Amazon Ember" panose="02000000000000000000" pitchFamily="2" charset="0"/>
              </a:rPr>
              <a:t>lık internetten </a:t>
            </a:r>
            <a:r>
              <a:rPr lang="en-GB" sz="2550" dirty="0">
                <a:latin typeface="Amazon Ember" panose="02000000000000000000" pitchFamily="2" charset="0"/>
                <a:ea typeface="Amazon Ember" panose="02000000000000000000" pitchFamily="2" charset="0"/>
              </a:rPr>
              <a:t>al</a:t>
            </a:r>
            <a:r>
              <a:rPr lang="tr-TR" sz="2550" dirty="0">
                <a:latin typeface="Amazon Ember" panose="02000000000000000000" pitchFamily="2" charset="0"/>
                <a:ea typeface="Amazon Ember" panose="02000000000000000000" pitchFamily="2" charset="0"/>
              </a:rPr>
              <a:t>ış</a:t>
            </a:r>
            <a:r>
              <a:rPr lang="en-GB" sz="2550" dirty="0" err="1">
                <a:latin typeface="Amazon Ember" panose="02000000000000000000" pitchFamily="2" charset="0"/>
                <a:ea typeface="Amazon Ember" panose="02000000000000000000" pitchFamily="2" charset="0"/>
              </a:rPr>
              <a:t>veri</a:t>
            </a:r>
            <a:r>
              <a:rPr lang="tr-TR" sz="2550" dirty="0">
                <a:latin typeface="Amazon Ember" panose="02000000000000000000" pitchFamily="2" charset="0"/>
                <a:ea typeface="Amazon Ember" panose="02000000000000000000" pitchFamily="2" charset="0"/>
              </a:rPr>
              <a:t>ş</a:t>
            </a:r>
            <a:r>
              <a:rPr lang="en-GB" sz="2550" dirty="0">
                <a:latin typeface="Amazon Ember" panose="02000000000000000000" pitchFamily="2" charset="0"/>
                <a:ea typeface="Amazon Ember" panose="02000000000000000000" pitchFamily="2" charset="0"/>
              </a:rPr>
              <a:t>e </a:t>
            </a:r>
            <a:r>
              <a:rPr lang="en-GB" sz="2550" dirty="0" err="1">
                <a:latin typeface="Amazon Ember" panose="02000000000000000000" pitchFamily="2" charset="0"/>
                <a:ea typeface="Amazon Ember" panose="02000000000000000000" pitchFamily="2" charset="0"/>
              </a:rPr>
              <a:t>kar</a:t>
            </a:r>
            <a:r>
              <a:rPr lang="tr-TR" sz="2550" dirty="0">
                <a:latin typeface="Amazon Ember" panose="02000000000000000000" pitchFamily="2" charset="0"/>
                <a:ea typeface="Amazon Ember" panose="02000000000000000000" pitchFamily="2" charset="0"/>
              </a:rPr>
              <a:t>şılı</a:t>
            </a:r>
            <a:r>
              <a:rPr lang="en-GB" sz="2550" dirty="0">
                <a:latin typeface="Amazon Ember" panose="02000000000000000000" pitchFamily="2" charset="0"/>
                <a:ea typeface="Amazon Ember" panose="02000000000000000000" pitchFamily="2" charset="0"/>
              </a:rPr>
              <a:t>k, </a:t>
            </a:r>
            <a:r>
              <a:rPr lang="en-GB" sz="2550" b="1" dirty="0">
                <a:solidFill>
                  <a:srgbClr val="FF9901"/>
                </a:solidFill>
                <a:latin typeface="Amazon Ember" panose="02000000000000000000" pitchFamily="2" charset="0"/>
                <a:ea typeface="Amazon Ember" panose="02000000000000000000" pitchFamily="2" charset="0"/>
                <a:cs typeface="+mn-cs"/>
              </a:rPr>
              <a:t>6</a:t>
            </a:r>
            <a:r>
              <a:rPr lang="en-GB" sz="2550" b="1" dirty="0">
                <a:solidFill>
                  <a:srgbClr val="FF9901"/>
                </a:solidFill>
                <a:latin typeface="Amazon Ember" panose="02000000000000000000" pitchFamily="2" charset="0"/>
                <a:ea typeface="Amazon Ember" panose="02000000000000000000" pitchFamily="2" charset="0"/>
              </a:rPr>
              <a:t>$</a:t>
            </a:r>
            <a:r>
              <a:rPr lang="en-GB" sz="2550" b="1" dirty="0">
                <a:solidFill>
                  <a:srgbClr val="FF9901"/>
                </a:solidFill>
                <a:latin typeface="Amazon Ember" panose="02000000000000000000" pitchFamily="2" charset="0"/>
                <a:ea typeface="Amazon Ember" panose="02000000000000000000" pitchFamily="2" charset="0"/>
                <a:cs typeface="+mn-cs"/>
              </a:rPr>
              <a:t> </a:t>
            </a:r>
            <a:r>
              <a:rPr lang="en-GB" sz="2550" dirty="0">
                <a:latin typeface="Amazon Ember" panose="02000000000000000000" pitchFamily="2" charset="0"/>
                <a:ea typeface="Amazon Ember" panose="02000000000000000000" pitchFamily="2" charset="0"/>
              </a:rPr>
              <a:t>de</a:t>
            </a:r>
            <a:r>
              <a:rPr lang="tr-TR" sz="2550" dirty="0">
                <a:latin typeface="Amazon Ember" panose="02000000000000000000" pitchFamily="2" charset="0"/>
                <a:ea typeface="Amazon Ember" panose="02000000000000000000" pitchFamily="2" charset="0"/>
              </a:rPr>
              <a:t>ğ</a:t>
            </a:r>
            <a:r>
              <a:rPr lang="en-GB" sz="2550" dirty="0" err="1">
                <a:latin typeface="Amazon Ember" panose="02000000000000000000" pitchFamily="2" charset="0"/>
                <a:ea typeface="Amazon Ember" panose="02000000000000000000" pitchFamily="2" charset="0"/>
              </a:rPr>
              <a:t>erinde</a:t>
            </a:r>
            <a:r>
              <a:rPr lang="en-GB" sz="2550" dirty="0">
                <a:latin typeface="Amazon Ember" panose="02000000000000000000" pitchFamily="2" charset="0"/>
                <a:ea typeface="Amazon Ember" panose="02000000000000000000" pitchFamily="2" charset="0"/>
              </a:rPr>
              <a:t> al</a:t>
            </a:r>
            <a:r>
              <a:rPr lang="tr-TR" sz="2550" dirty="0">
                <a:latin typeface="Amazon Ember" panose="02000000000000000000" pitchFamily="2" charset="0"/>
                <a:ea typeface="Amazon Ember" panose="02000000000000000000" pitchFamily="2" charset="0"/>
              </a:rPr>
              <a:t>ış</a:t>
            </a:r>
            <a:r>
              <a:rPr lang="en-GB" sz="2550" dirty="0" err="1">
                <a:latin typeface="Amazon Ember" panose="02000000000000000000" pitchFamily="2" charset="0"/>
                <a:ea typeface="Amazon Ember" panose="02000000000000000000" pitchFamily="2" charset="0"/>
              </a:rPr>
              <a:t>veri</a:t>
            </a:r>
            <a:r>
              <a:rPr lang="tr-TR" sz="2550" dirty="0">
                <a:latin typeface="Amazon Ember" panose="02000000000000000000" pitchFamily="2" charset="0"/>
                <a:ea typeface="Amazon Ember" panose="02000000000000000000" pitchFamily="2" charset="0"/>
              </a:rPr>
              <a:t>ş,</a:t>
            </a:r>
            <a:r>
              <a:rPr lang="en-GB" sz="2550" dirty="0">
                <a:latin typeface="Amazon Ember" panose="02000000000000000000" pitchFamily="2" charset="0"/>
                <a:ea typeface="Amazon Ember" panose="02000000000000000000" pitchFamily="2" charset="0"/>
              </a:rPr>
              <a:t> internet </a:t>
            </a:r>
            <a:r>
              <a:rPr lang="tr-TR" sz="2550" dirty="0">
                <a:solidFill>
                  <a:srgbClr val="FFFFFF"/>
                </a:solidFill>
                <a:latin typeface="Amazon Ember" panose="02000000000000000000" pitchFamily="2" charset="0"/>
                <a:ea typeface="Amazon Ember" panose="02000000000000000000" pitchFamily="2" charset="0"/>
              </a:rPr>
              <a:t>ü</a:t>
            </a:r>
            <a:r>
              <a:rPr lang="en-US" sz="2550" dirty="0" err="1">
                <a:solidFill>
                  <a:srgbClr val="FFFFFF"/>
                </a:solidFill>
                <a:latin typeface="Amazon Ember" panose="02000000000000000000" pitchFamily="2" charset="0"/>
                <a:ea typeface="Amazon Ember" panose="02000000000000000000" pitchFamily="2" charset="0"/>
              </a:rPr>
              <a:t>zerinden</a:t>
            </a:r>
            <a:r>
              <a:rPr lang="en-GB" sz="2550" dirty="0">
                <a:latin typeface="Amazon Ember" panose="02000000000000000000" pitchFamily="2" charset="0"/>
                <a:ea typeface="Amazon Ember" panose="02000000000000000000" pitchFamily="2" charset="0"/>
              </a:rPr>
              <a:t> </a:t>
            </a:r>
            <a:r>
              <a:rPr lang="en-GB" sz="2550" dirty="0" err="1">
                <a:latin typeface="Amazon Ember" panose="02000000000000000000" pitchFamily="2" charset="0"/>
                <a:ea typeface="Amazon Ember" panose="02000000000000000000" pitchFamily="2" charset="0"/>
              </a:rPr>
              <a:t>ara</a:t>
            </a:r>
            <a:r>
              <a:rPr lang="tr-TR" sz="2550" dirty="0">
                <a:latin typeface="Amazon Ember" panose="02000000000000000000" pitchFamily="2" charset="0"/>
                <a:ea typeface="Amazon Ember" panose="02000000000000000000" pitchFamily="2" charset="0"/>
              </a:rPr>
              <a:t>ş</a:t>
            </a:r>
            <a:r>
              <a:rPr lang="en-GB" sz="2550" dirty="0">
                <a:latin typeface="Amazon Ember" panose="02000000000000000000" pitchFamily="2" charset="0"/>
                <a:ea typeface="Amazon Ember" panose="02000000000000000000" pitchFamily="2" charset="0"/>
              </a:rPr>
              <a:t>t</a:t>
            </a:r>
            <a:r>
              <a:rPr lang="tr-TR" sz="2550" dirty="0">
                <a:latin typeface="Amazon Ember" panose="02000000000000000000" pitchFamily="2" charset="0"/>
                <a:ea typeface="Amazon Ember" panose="02000000000000000000" pitchFamily="2" charset="0"/>
              </a:rPr>
              <a:t>ı</a:t>
            </a:r>
            <a:r>
              <a:rPr lang="en-GB" sz="2550" dirty="0">
                <a:latin typeface="Amazon Ember" panose="02000000000000000000" pitchFamily="2" charset="0"/>
                <a:ea typeface="Amazon Ember" panose="02000000000000000000" pitchFamily="2" charset="0"/>
              </a:rPr>
              <a:t>r</a:t>
            </a:r>
            <a:r>
              <a:rPr lang="tr-TR" sz="2550" dirty="0">
                <a:latin typeface="Amazon Ember" panose="02000000000000000000" pitchFamily="2" charset="0"/>
                <a:ea typeface="Amazon Ember" panose="02000000000000000000" pitchFamily="2" charset="0"/>
              </a:rPr>
              <a:t>ı</a:t>
            </a:r>
            <a:r>
              <a:rPr lang="en-GB" sz="2550" dirty="0">
                <a:latin typeface="Amazon Ember" panose="02000000000000000000" pitchFamily="2" charset="0"/>
                <a:ea typeface="Amazon Ember" panose="02000000000000000000" pitchFamily="2" charset="0"/>
              </a:rPr>
              <a:t>l</a:t>
            </a:r>
            <a:r>
              <a:rPr lang="tr-TR" sz="2550" dirty="0">
                <a:latin typeface="Amazon Ember" panose="02000000000000000000" pitchFamily="2" charset="0"/>
                <a:ea typeface="Amazon Ember" panose="02000000000000000000" pitchFamily="2" charset="0"/>
              </a:rPr>
              <a:t>ı</a:t>
            </a:r>
            <a:r>
              <a:rPr lang="en-GB" sz="2550" dirty="0">
                <a:latin typeface="Amazon Ember" panose="02000000000000000000" pitchFamily="2" charset="0"/>
                <a:ea typeface="Amazon Ember" panose="02000000000000000000" pitchFamily="2" charset="0"/>
              </a:rPr>
              <a:t>p </a:t>
            </a:r>
            <a:r>
              <a:rPr lang="en-GB" sz="2550" dirty="0" err="1">
                <a:latin typeface="Amazon Ember" panose="02000000000000000000" pitchFamily="2" charset="0"/>
                <a:ea typeface="Amazon Ember" panose="02000000000000000000" pitchFamily="2" charset="0"/>
              </a:rPr>
              <a:t>fiziksel</a:t>
            </a:r>
            <a:r>
              <a:rPr lang="en-GB" sz="2550" dirty="0">
                <a:latin typeface="Amazon Ember" panose="02000000000000000000" pitchFamily="2" charset="0"/>
                <a:ea typeface="Amazon Ember" panose="02000000000000000000" pitchFamily="2" charset="0"/>
              </a:rPr>
              <a:t> </a:t>
            </a:r>
            <a:r>
              <a:rPr lang="en-US" sz="2550" dirty="0">
                <a:solidFill>
                  <a:srgbClr val="FFFFFF"/>
                </a:solidFill>
                <a:latin typeface="Amazon Ember" panose="02000000000000000000" pitchFamily="2" charset="0"/>
                <a:ea typeface="Amazon Ember" panose="02000000000000000000" pitchFamily="2" charset="0"/>
              </a:rPr>
              <a:t>ma</a:t>
            </a:r>
            <a:r>
              <a:rPr lang="tr-TR" sz="2550" dirty="0">
                <a:solidFill>
                  <a:srgbClr val="FFFFFF"/>
                </a:solidFill>
                <a:latin typeface="Amazon Ember" panose="02000000000000000000" pitchFamily="2" charset="0"/>
                <a:ea typeface="Amazon Ember" panose="02000000000000000000" pitchFamily="2" charset="0"/>
              </a:rPr>
              <a:t>ğ</a:t>
            </a:r>
            <a:r>
              <a:rPr lang="en-US" sz="2550" dirty="0" err="1">
                <a:solidFill>
                  <a:srgbClr val="FFFFFF"/>
                </a:solidFill>
                <a:latin typeface="Amazon Ember" panose="02000000000000000000" pitchFamily="2" charset="0"/>
                <a:ea typeface="Amazon Ember" panose="02000000000000000000" pitchFamily="2" charset="0"/>
              </a:rPr>
              <a:t>azalar</a:t>
            </a:r>
            <a:r>
              <a:rPr lang="en-GB" sz="2550" dirty="0">
                <a:latin typeface="Amazon Ember" panose="02000000000000000000" pitchFamily="2" charset="0"/>
                <a:ea typeface="Amazon Ember" panose="02000000000000000000" pitchFamily="2" charset="0"/>
              </a:rPr>
              <a:t>da </a:t>
            </a:r>
            <a:r>
              <a:rPr lang="en-GB" sz="2550" dirty="0" err="1">
                <a:latin typeface="Amazon Ember" panose="02000000000000000000" pitchFamily="2" charset="0"/>
                <a:ea typeface="Amazon Ember" panose="02000000000000000000" pitchFamily="2" charset="0"/>
              </a:rPr>
              <a:t>gerçekleşiyor</a:t>
            </a:r>
            <a:r>
              <a:rPr lang="en-GB" sz="2550" dirty="0">
                <a:latin typeface="Amazon Ember" panose="02000000000000000000" pitchFamily="2" charset="0"/>
                <a:ea typeface="Amazon Ember" panose="02000000000000000000" pitchFamily="2" charset="0"/>
              </a:rPr>
              <a:t>.</a:t>
            </a:r>
            <a:endParaRPr lang="en-US" sz="2550" dirty="0">
              <a:latin typeface="Amazon Ember" panose="02000000000000000000" pitchFamily="2" charset="0"/>
              <a:ea typeface="Amazon Ember" panose="02000000000000000000" pitchFamily="2" charset="0"/>
            </a:endParaRPr>
          </a:p>
          <a:p>
            <a:endParaRPr lang="en-US" dirty="0">
              <a:latin typeface="Amazon Ember" panose="02000000000000000000" pitchFamily="2" charset="0"/>
              <a:ea typeface="Amazon Ember" panose="02000000000000000000" pitchFamily="2" charset="0"/>
            </a:endParaRPr>
          </a:p>
        </p:txBody>
      </p:sp>
      <p:grpSp>
        <p:nvGrpSpPr>
          <p:cNvPr id="7" name="Group 37"/>
          <p:cNvGrpSpPr/>
          <p:nvPr/>
        </p:nvGrpSpPr>
        <p:grpSpPr>
          <a:xfrm>
            <a:off x="6439750" y="1679285"/>
            <a:ext cx="1838165" cy="1488194"/>
            <a:chOff x="751365" y="5250470"/>
            <a:chExt cx="737074" cy="543418"/>
          </a:xfrm>
        </p:grpSpPr>
        <p:grpSp>
          <p:nvGrpSpPr>
            <p:cNvPr id="8" name="Group 12"/>
            <p:cNvGrpSpPr/>
            <p:nvPr/>
          </p:nvGrpSpPr>
          <p:grpSpPr>
            <a:xfrm>
              <a:off x="1288366" y="5250470"/>
              <a:ext cx="200073" cy="543418"/>
              <a:chOff x="7021513" y="4573588"/>
              <a:chExt cx="503238" cy="1366838"/>
            </a:xfrm>
            <a:solidFill>
              <a:schemeClr val="bg2"/>
            </a:solidFill>
          </p:grpSpPr>
          <p:sp>
            <p:nvSpPr>
              <p:cNvPr id="15" name="Freeform 14"/>
              <p:cNvSpPr>
                <a:spLocks/>
              </p:cNvSpPr>
              <p:nvPr/>
            </p:nvSpPr>
            <p:spPr bwMode="auto">
              <a:xfrm>
                <a:off x="7151688" y="4573588"/>
                <a:ext cx="249238" cy="247650"/>
              </a:xfrm>
              <a:custGeom>
                <a:avLst/>
                <a:gdLst>
                  <a:gd name="T0" fmla="*/ 314 w 627"/>
                  <a:gd name="T1" fmla="*/ 0 h 625"/>
                  <a:gd name="T2" fmla="*/ 356 w 627"/>
                  <a:gd name="T3" fmla="*/ 3 h 625"/>
                  <a:gd name="T4" fmla="*/ 397 w 627"/>
                  <a:gd name="T5" fmla="*/ 12 h 625"/>
                  <a:gd name="T6" fmla="*/ 436 w 627"/>
                  <a:gd name="T7" fmla="*/ 25 h 625"/>
                  <a:gd name="T8" fmla="*/ 472 w 627"/>
                  <a:gd name="T9" fmla="*/ 43 h 625"/>
                  <a:gd name="T10" fmla="*/ 505 w 627"/>
                  <a:gd name="T11" fmla="*/ 65 h 625"/>
                  <a:gd name="T12" fmla="*/ 535 w 627"/>
                  <a:gd name="T13" fmla="*/ 92 h 625"/>
                  <a:gd name="T14" fmla="*/ 561 w 627"/>
                  <a:gd name="T15" fmla="*/ 121 h 625"/>
                  <a:gd name="T16" fmla="*/ 584 w 627"/>
                  <a:gd name="T17" fmla="*/ 155 h 625"/>
                  <a:gd name="T18" fmla="*/ 602 w 627"/>
                  <a:gd name="T19" fmla="*/ 191 h 625"/>
                  <a:gd name="T20" fmla="*/ 616 w 627"/>
                  <a:gd name="T21" fmla="*/ 230 h 625"/>
                  <a:gd name="T22" fmla="*/ 624 w 627"/>
                  <a:gd name="T23" fmla="*/ 271 h 625"/>
                  <a:gd name="T24" fmla="*/ 627 w 627"/>
                  <a:gd name="T25" fmla="*/ 313 h 625"/>
                  <a:gd name="T26" fmla="*/ 624 w 627"/>
                  <a:gd name="T27" fmla="*/ 355 h 625"/>
                  <a:gd name="T28" fmla="*/ 616 w 627"/>
                  <a:gd name="T29" fmla="*/ 396 h 625"/>
                  <a:gd name="T30" fmla="*/ 602 w 627"/>
                  <a:gd name="T31" fmla="*/ 435 h 625"/>
                  <a:gd name="T32" fmla="*/ 584 w 627"/>
                  <a:gd name="T33" fmla="*/ 470 h 625"/>
                  <a:gd name="T34" fmla="*/ 561 w 627"/>
                  <a:gd name="T35" fmla="*/ 504 h 625"/>
                  <a:gd name="T36" fmla="*/ 535 w 627"/>
                  <a:gd name="T37" fmla="*/ 534 h 625"/>
                  <a:gd name="T38" fmla="*/ 505 w 627"/>
                  <a:gd name="T39" fmla="*/ 560 h 625"/>
                  <a:gd name="T40" fmla="*/ 472 w 627"/>
                  <a:gd name="T41" fmla="*/ 583 h 625"/>
                  <a:gd name="T42" fmla="*/ 436 w 627"/>
                  <a:gd name="T43" fmla="*/ 601 h 625"/>
                  <a:gd name="T44" fmla="*/ 397 w 627"/>
                  <a:gd name="T45" fmla="*/ 615 h 625"/>
                  <a:gd name="T46" fmla="*/ 356 w 627"/>
                  <a:gd name="T47" fmla="*/ 623 h 625"/>
                  <a:gd name="T48" fmla="*/ 314 w 627"/>
                  <a:gd name="T49" fmla="*/ 625 h 625"/>
                  <a:gd name="T50" fmla="*/ 271 w 627"/>
                  <a:gd name="T51" fmla="*/ 623 h 625"/>
                  <a:gd name="T52" fmla="*/ 231 w 627"/>
                  <a:gd name="T53" fmla="*/ 615 h 625"/>
                  <a:gd name="T54" fmla="*/ 192 w 627"/>
                  <a:gd name="T55" fmla="*/ 601 h 625"/>
                  <a:gd name="T56" fmla="*/ 156 w 627"/>
                  <a:gd name="T57" fmla="*/ 583 h 625"/>
                  <a:gd name="T58" fmla="*/ 123 w 627"/>
                  <a:gd name="T59" fmla="*/ 560 h 625"/>
                  <a:gd name="T60" fmla="*/ 93 w 627"/>
                  <a:gd name="T61" fmla="*/ 534 h 625"/>
                  <a:gd name="T62" fmla="*/ 66 w 627"/>
                  <a:gd name="T63" fmla="*/ 504 h 625"/>
                  <a:gd name="T64" fmla="*/ 43 w 627"/>
                  <a:gd name="T65" fmla="*/ 470 h 625"/>
                  <a:gd name="T66" fmla="*/ 26 w 627"/>
                  <a:gd name="T67" fmla="*/ 435 h 625"/>
                  <a:gd name="T68" fmla="*/ 12 w 627"/>
                  <a:gd name="T69" fmla="*/ 396 h 625"/>
                  <a:gd name="T70" fmla="*/ 4 w 627"/>
                  <a:gd name="T71" fmla="*/ 355 h 625"/>
                  <a:gd name="T72" fmla="*/ 0 w 627"/>
                  <a:gd name="T73" fmla="*/ 313 h 625"/>
                  <a:gd name="T74" fmla="*/ 4 w 627"/>
                  <a:gd name="T75" fmla="*/ 271 h 625"/>
                  <a:gd name="T76" fmla="*/ 12 w 627"/>
                  <a:gd name="T77" fmla="*/ 230 h 625"/>
                  <a:gd name="T78" fmla="*/ 26 w 627"/>
                  <a:gd name="T79" fmla="*/ 191 h 625"/>
                  <a:gd name="T80" fmla="*/ 43 w 627"/>
                  <a:gd name="T81" fmla="*/ 155 h 625"/>
                  <a:gd name="T82" fmla="*/ 66 w 627"/>
                  <a:gd name="T83" fmla="*/ 121 h 625"/>
                  <a:gd name="T84" fmla="*/ 93 w 627"/>
                  <a:gd name="T85" fmla="*/ 92 h 625"/>
                  <a:gd name="T86" fmla="*/ 123 w 627"/>
                  <a:gd name="T87" fmla="*/ 65 h 625"/>
                  <a:gd name="T88" fmla="*/ 156 w 627"/>
                  <a:gd name="T89" fmla="*/ 43 h 625"/>
                  <a:gd name="T90" fmla="*/ 192 w 627"/>
                  <a:gd name="T91" fmla="*/ 25 h 625"/>
                  <a:gd name="T92" fmla="*/ 231 w 627"/>
                  <a:gd name="T93" fmla="*/ 12 h 625"/>
                  <a:gd name="T94" fmla="*/ 271 w 627"/>
                  <a:gd name="T95" fmla="*/ 3 h 625"/>
                  <a:gd name="T96" fmla="*/ 314 w 627"/>
                  <a:gd name="T9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27" h="625">
                    <a:moveTo>
                      <a:pt x="314" y="0"/>
                    </a:moveTo>
                    <a:lnTo>
                      <a:pt x="356" y="3"/>
                    </a:lnTo>
                    <a:lnTo>
                      <a:pt x="397" y="12"/>
                    </a:lnTo>
                    <a:lnTo>
                      <a:pt x="436" y="25"/>
                    </a:lnTo>
                    <a:lnTo>
                      <a:pt x="472" y="43"/>
                    </a:lnTo>
                    <a:lnTo>
                      <a:pt x="505" y="65"/>
                    </a:lnTo>
                    <a:lnTo>
                      <a:pt x="535" y="92"/>
                    </a:lnTo>
                    <a:lnTo>
                      <a:pt x="561" y="121"/>
                    </a:lnTo>
                    <a:lnTo>
                      <a:pt x="584" y="155"/>
                    </a:lnTo>
                    <a:lnTo>
                      <a:pt x="602" y="191"/>
                    </a:lnTo>
                    <a:lnTo>
                      <a:pt x="616" y="230"/>
                    </a:lnTo>
                    <a:lnTo>
                      <a:pt x="624" y="271"/>
                    </a:lnTo>
                    <a:lnTo>
                      <a:pt x="627" y="313"/>
                    </a:lnTo>
                    <a:lnTo>
                      <a:pt x="624" y="355"/>
                    </a:lnTo>
                    <a:lnTo>
                      <a:pt x="616" y="396"/>
                    </a:lnTo>
                    <a:lnTo>
                      <a:pt x="602" y="435"/>
                    </a:lnTo>
                    <a:lnTo>
                      <a:pt x="584" y="470"/>
                    </a:lnTo>
                    <a:lnTo>
                      <a:pt x="561" y="504"/>
                    </a:lnTo>
                    <a:lnTo>
                      <a:pt x="535" y="534"/>
                    </a:lnTo>
                    <a:lnTo>
                      <a:pt x="505" y="560"/>
                    </a:lnTo>
                    <a:lnTo>
                      <a:pt x="472" y="583"/>
                    </a:lnTo>
                    <a:lnTo>
                      <a:pt x="436" y="601"/>
                    </a:lnTo>
                    <a:lnTo>
                      <a:pt x="397" y="615"/>
                    </a:lnTo>
                    <a:lnTo>
                      <a:pt x="356" y="623"/>
                    </a:lnTo>
                    <a:lnTo>
                      <a:pt x="314" y="625"/>
                    </a:lnTo>
                    <a:lnTo>
                      <a:pt x="271" y="623"/>
                    </a:lnTo>
                    <a:lnTo>
                      <a:pt x="231" y="615"/>
                    </a:lnTo>
                    <a:lnTo>
                      <a:pt x="192" y="601"/>
                    </a:lnTo>
                    <a:lnTo>
                      <a:pt x="156" y="583"/>
                    </a:lnTo>
                    <a:lnTo>
                      <a:pt x="123" y="560"/>
                    </a:lnTo>
                    <a:lnTo>
                      <a:pt x="93" y="534"/>
                    </a:lnTo>
                    <a:lnTo>
                      <a:pt x="66" y="504"/>
                    </a:lnTo>
                    <a:lnTo>
                      <a:pt x="43" y="470"/>
                    </a:lnTo>
                    <a:lnTo>
                      <a:pt x="26" y="435"/>
                    </a:lnTo>
                    <a:lnTo>
                      <a:pt x="12" y="396"/>
                    </a:lnTo>
                    <a:lnTo>
                      <a:pt x="4" y="355"/>
                    </a:lnTo>
                    <a:lnTo>
                      <a:pt x="0" y="313"/>
                    </a:lnTo>
                    <a:lnTo>
                      <a:pt x="4" y="271"/>
                    </a:lnTo>
                    <a:lnTo>
                      <a:pt x="12" y="230"/>
                    </a:lnTo>
                    <a:lnTo>
                      <a:pt x="26" y="191"/>
                    </a:lnTo>
                    <a:lnTo>
                      <a:pt x="43" y="155"/>
                    </a:lnTo>
                    <a:lnTo>
                      <a:pt x="66" y="121"/>
                    </a:lnTo>
                    <a:lnTo>
                      <a:pt x="93" y="92"/>
                    </a:lnTo>
                    <a:lnTo>
                      <a:pt x="123" y="65"/>
                    </a:lnTo>
                    <a:lnTo>
                      <a:pt x="156" y="43"/>
                    </a:lnTo>
                    <a:lnTo>
                      <a:pt x="192" y="25"/>
                    </a:lnTo>
                    <a:lnTo>
                      <a:pt x="231" y="12"/>
                    </a:lnTo>
                    <a:lnTo>
                      <a:pt x="271" y="3"/>
                    </a:lnTo>
                    <a:lnTo>
                      <a:pt x="314"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sp>
            <p:nvSpPr>
              <p:cNvPr id="16" name="Freeform 15"/>
              <p:cNvSpPr>
                <a:spLocks/>
              </p:cNvSpPr>
              <p:nvPr/>
            </p:nvSpPr>
            <p:spPr bwMode="auto">
              <a:xfrm>
                <a:off x="7021513" y="4852988"/>
                <a:ext cx="503238" cy="1087438"/>
              </a:xfrm>
              <a:custGeom>
                <a:avLst/>
                <a:gdLst>
                  <a:gd name="T0" fmla="*/ 687 w 1270"/>
                  <a:gd name="T1" fmla="*/ 0 h 2740"/>
                  <a:gd name="T2" fmla="*/ 819 w 1270"/>
                  <a:gd name="T3" fmla="*/ 0 h 2740"/>
                  <a:gd name="T4" fmla="*/ 918 w 1270"/>
                  <a:gd name="T5" fmla="*/ 1 h 2740"/>
                  <a:gd name="T6" fmla="*/ 970 w 1270"/>
                  <a:gd name="T7" fmla="*/ 1 h 2740"/>
                  <a:gd name="T8" fmla="*/ 980 w 1270"/>
                  <a:gd name="T9" fmla="*/ 1 h 2740"/>
                  <a:gd name="T10" fmla="*/ 1015 w 1270"/>
                  <a:gd name="T11" fmla="*/ 8 h 2740"/>
                  <a:gd name="T12" fmla="*/ 1067 w 1270"/>
                  <a:gd name="T13" fmla="*/ 23 h 2740"/>
                  <a:gd name="T14" fmla="*/ 1129 w 1270"/>
                  <a:gd name="T15" fmla="*/ 58 h 2740"/>
                  <a:gd name="T16" fmla="*/ 1188 w 1270"/>
                  <a:gd name="T17" fmla="*/ 115 h 2740"/>
                  <a:gd name="T18" fmla="*/ 1237 w 1270"/>
                  <a:gd name="T19" fmla="*/ 202 h 2740"/>
                  <a:gd name="T20" fmla="*/ 1266 w 1270"/>
                  <a:gd name="T21" fmla="*/ 324 h 2740"/>
                  <a:gd name="T22" fmla="*/ 1270 w 1270"/>
                  <a:gd name="T23" fmla="*/ 1235 h 2740"/>
                  <a:gd name="T24" fmla="*/ 1245 w 1270"/>
                  <a:gd name="T25" fmla="*/ 1305 h 2740"/>
                  <a:gd name="T26" fmla="*/ 1183 w 1270"/>
                  <a:gd name="T27" fmla="*/ 1345 h 2740"/>
                  <a:gd name="T28" fmla="*/ 1108 w 1270"/>
                  <a:gd name="T29" fmla="*/ 1337 h 2740"/>
                  <a:gd name="T30" fmla="*/ 1057 w 1270"/>
                  <a:gd name="T31" fmla="*/ 1285 h 2740"/>
                  <a:gd name="T32" fmla="*/ 1045 w 1270"/>
                  <a:gd name="T33" fmla="*/ 452 h 2740"/>
                  <a:gd name="T34" fmla="*/ 964 w 1270"/>
                  <a:gd name="T35" fmla="*/ 1252 h 2740"/>
                  <a:gd name="T36" fmla="*/ 962 w 1270"/>
                  <a:gd name="T37" fmla="*/ 2634 h 2740"/>
                  <a:gd name="T38" fmla="*/ 926 w 1270"/>
                  <a:gd name="T39" fmla="*/ 2701 h 2740"/>
                  <a:gd name="T40" fmla="*/ 859 w 1270"/>
                  <a:gd name="T41" fmla="*/ 2737 h 2740"/>
                  <a:gd name="T42" fmla="*/ 759 w 1270"/>
                  <a:gd name="T43" fmla="*/ 2737 h 2740"/>
                  <a:gd name="T44" fmla="*/ 692 w 1270"/>
                  <a:gd name="T45" fmla="*/ 2701 h 2740"/>
                  <a:gd name="T46" fmla="*/ 656 w 1270"/>
                  <a:gd name="T47" fmla="*/ 2634 h 2740"/>
                  <a:gd name="T48" fmla="*/ 605 w 1270"/>
                  <a:gd name="T49" fmla="*/ 1322 h 2740"/>
                  <a:gd name="T50" fmla="*/ 594 w 1270"/>
                  <a:gd name="T51" fmla="*/ 2659 h 2740"/>
                  <a:gd name="T52" fmla="*/ 546 w 1270"/>
                  <a:gd name="T53" fmla="*/ 2717 h 2740"/>
                  <a:gd name="T54" fmla="*/ 472 w 1270"/>
                  <a:gd name="T55" fmla="*/ 2740 h 2740"/>
                  <a:gd name="T56" fmla="*/ 374 w 1270"/>
                  <a:gd name="T57" fmla="*/ 2730 h 2740"/>
                  <a:gd name="T58" fmla="*/ 316 w 1270"/>
                  <a:gd name="T59" fmla="*/ 2681 h 2740"/>
                  <a:gd name="T60" fmla="*/ 293 w 1270"/>
                  <a:gd name="T61" fmla="*/ 2607 h 2740"/>
                  <a:gd name="T62" fmla="*/ 293 w 1270"/>
                  <a:gd name="T63" fmla="*/ 1254 h 2740"/>
                  <a:gd name="T64" fmla="*/ 226 w 1270"/>
                  <a:gd name="T65" fmla="*/ 1235 h 2740"/>
                  <a:gd name="T66" fmla="*/ 201 w 1270"/>
                  <a:gd name="T67" fmla="*/ 1305 h 2740"/>
                  <a:gd name="T68" fmla="*/ 139 w 1270"/>
                  <a:gd name="T69" fmla="*/ 1345 h 2740"/>
                  <a:gd name="T70" fmla="*/ 64 w 1270"/>
                  <a:gd name="T71" fmla="*/ 1337 h 2740"/>
                  <a:gd name="T72" fmla="*/ 11 w 1270"/>
                  <a:gd name="T73" fmla="*/ 1285 h 2740"/>
                  <a:gd name="T74" fmla="*/ 0 w 1270"/>
                  <a:gd name="T75" fmla="*/ 350 h 2740"/>
                  <a:gd name="T76" fmla="*/ 1 w 1270"/>
                  <a:gd name="T77" fmla="*/ 333 h 2740"/>
                  <a:gd name="T78" fmla="*/ 8 w 1270"/>
                  <a:gd name="T79" fmla="*/ 272 h 2740"/>
                  <a:gd name="T80" fmla="*/ 26 w 1270"/>
                  <a:gd name="T81" fmla="*/ 201 h 2740"/>
                  <a:gd name="T82" fmla="*/ 59 w 1270"/>
                  <a:gd name="T83" fmla="*/ 129 h 2740"/>
                  <a:gd name="T84" fmla="*/ 112 w 1270"/>
                  <a:gd name="T85" fmla="*/ 65 h 2740"/>
                  <a:gd name="T86" fmla="*/ 190 w 1270"/>
                  <a:gd name="T87" fmla="*/ 19 h 2740"/>
                  <a:gd name="T88" fmla="*/ 298 w 1270"/>
                  <a:gd name="T89" fmla="*/ 1 h 2740"/>
                  <a:gd name="T90" fmla="*/ 439 w 1270"/>
                  <a:gd name="T91" fmla="*/ 0 h 2740"/>
                  <a:gd name="T92" fmla="*/ 589 w 1270"/>
                  <a:gd name="T93" fmla="*/ 0 h 2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70" h="2740">
                    <a:moveTo>
                      <a:pt x="589" y="0"/>
                    </a:moveTo>
                    <a:lnTo>
                      <a:pt x="639" y="0"/>
                    </a:lnTo>
                    <a:lnTo>
                      <a:pt x="687" y="0"/>
                    </a:lnTo>
                    <a:lnTo>
                      <a:pt x="733" y="0"/>
                    </a:lnTo>
                    <a:lnTo>
                      <a:pt x="777" y="0"/>
                    </a:lnTo>
                    <a:lnTo>
                      <a:pt x="819" y="0"/>
                    </a:lnTo>
                    <a:lnTo>
                      <a:pt x="856" y="0"/>
                    </a:lnTo>
                    <a:lnTo>
                      <a:pt x="889" y="1"/>
                    </a:lnTo>
                    <a:lnTo>
                      <a:pt x="918" y="1"/>
                    </a:lnTo>
                    <a:lnTo>
                      <a:pt x="941" y="1"/>
                    </a:lnTo>
                    <a:lnTo>
                      <a:pt x="958" y="1"/>
                    </a:lnTo>
                    <a:lnTo>
                      <a:pt x="970" y="1"/>
                    </a:lnTo>
                    <a:lnTo>
                      <a:pt x="973" y="1"/>
                    </a:lnTo>
                    <a:lnTo>
                      <a:pt x="975" y="1"/>
                    </a:lnTo>
                    <a:lnTo>
                      <a:pt x="980" y="1"/>
                    </a:lnTo>
                    <a:lnTo>
                      <a:pt x="989" y="2"/>
                    </a:lnTo>
                    <a:lnTo>
                      <a:pt x="1000" y="5"/>
                    </a:lnTo>
                    <a:lnTo>
                      <a:pt x="1015" y="8"/>
                    </a:lnTo>
                    <a:lnTo>
                      <a:pt x="1030" y="11"/>
                    </a:lnTo>
                    <a:lnTo>
                      <a:pt x="1048" y="17"/>
                    </a:lnTo>
                    <a:lnTo>
                      <a:pt x="1067" y="23"/>
                    </a:lnTo>
                    <a:lnTo>
                      <a:pt x="1087" y="33"/>
                    </a:lnTo>
                    <a:lnTo>
                      <a:pt x="1108" y="44"/>
                    </a:lnTo>
                    <a:lnTo>
                      <a:pt x="1129" y="58"/>
                    </a:lnTo>
                    <a:lnTo>
                      <a:pt x="1149" y="74"/>
                    </a:lnTo>
                    <a:lnTo>
                      <a:pt x="1169" y="93"/>
                    </a:lnTo>
                    <a:lnTo>
                      <a:pt x="1188" y="115"/>
                    </a:lnTo>
                    <a:lnTo>
                      <a:pt x="1207" y="140"/>
                    </a:lnTo>
                    <a:lnTo>
                      <a:pt x="1223" y="170"/>
                    </a:lnTo>
                    <a:lnTo>
                      <a:pt x="1237" y="202"/>
                    </a:lnTo>
                    <a:lnTo>
                      <a:pt x="1250" y="239"/>
                    </a:lnTo>
                    <a:lnTo>
                      <a:pt x="1259" y="279"/>
                    </a:lnTo>
                    <a:lnTo>
                      <a:pt x="1266" y="324"/>
                    </a:lnTo>
                    <a:lnTo>
                      <a:pt x="1269" y="337"/>
                    </a:lnTo>
                    <a:lnTo>
                      <a:pt x="1270" y="350"/>
                    </a:lnTo>
                    <a:lnTo>
                      <a:pt x="1270" y="1235"/>
                    </a:lnTo>
                    <a:lnTo>
                      <a:pt x="1267" y="1262"/>
                    </a:lnTo>
                    <a:lnTo>
                      <a:pt x="1258" y="1285"/>
                    </a:lnTo>
                    <a:lnTo>
                      <a:pt x="1245" y="1305"/>
                    </a:lnTo>
                    <a:lnTo>
                      <a:pt x="1227" y="1323"/>
                    </a:lnTo>
                    <a:lnTo>
                      <a:pt x="1206" y="1337"/>
                    </a:lnTo>
                    <a:lnTo>
                      <a:pt x="1183" y="1345"/>
                    </a:lnTo>
                    <a:lnTo>
                      <a:pt x="1157" y="1348"/>
                    </a:lnTo>
                    <a:lnTo>
                      <a:pt x="1132" y="1345"/>
                    </a:lnTo>
                    <a:lnTo>
                      <a:pt x="1108" y="1337"/>
                    </a:lnTo>
                    <a:lnTo>
                      <a:pt x="1087" y="1323"/>
                    </a:lnTo>
                    <a:lnTo>
                      <a:pt x="1069" y="1305"/>
                    </a:lnTo>
                    <a:lnTo>
                      <a:pt x="1057" y="1285"/>
                    </a:lnTo>
                    <a:lnTo>
                      <a:pt x="1047" y="1262"/>
                    </a:lnTo>
                    <a:lnTo>
                      <a:pt x="1045" y="1235"/>
                    </a:lnTo>
                    <a:lnTo>
                      <a:pt x="1045" y="452"/>
                    </a:lnTo>
                    <a:lnTo>
                      <a:pt x="964" y="452"/>
                    </a:lnTo>
                    <a:lnTo>
                      <a:pt x="964" y="1248"/>
                    </a:lnTo>
                    <a:lnTo>
                      <a:pt x="964" y="1252"/>
                    </a:lnTo>
                    <a:lnTo>
                      <a:pt x="964" y="1255"/>
                    </a:lnTo>
                    <a:lnTo>
                      <a:pt x="964" y="2607"/>
                    </a:lnTo>
                    <a:lnTo>
                      <a:pt x="962" y="2634"/>
                    </a:lnTo>
                    <a:lnTo>
                      <a:pt x="954" y="2659"/>
                    </a:lnTo>
                    <a:lnTo>
                      <a:pt x="942" y="2681"/>
                    </a:lnTo>
                    <a:lnTo>
                      <a:pt x="926" y="2701"/>
                    </a:lnTo>
                    <a:lnTo>
                      <a:pt x="906" y="2717"/>
                    </a:lnTo>
                    <a:lnTo>
                      <a:pt x="884" y="2730"/>
                    </a:lnTo>
                    <a:lnTo>
                      <a:pt x="859" y="2737"/>
                    </a:lnTo>
                    <a:lnTo>
                      <a:pt x="832" y="2740"/>
                    </a:lnTo>
                    <a:lnTo>
                      <a:pt x="786" y="2740"/>
                    </a:lnTo>
                    <a:lnTo>
                      <a:pt x="759" y="2737"/>
                    </a:lnTo>
                    <a:lnTo>
                      <a:pt x="734" y="2730"/>
                    </a:lnTo>
                    <a:lnTo>
                      <a:pt x="711" y="2717"/>
                    </a:lnTo>
                    <a:lnTo>
                      <a:pt x="692" y="2701"/>
                    </a:lnTo>
                    <a:lnTo>
                      <a:pt x="676" y="2681"/>
                    </a:lnTo>
                    <a:lnTo>
                      <a:pt x="663" y="2659"/>
                    </a:lnTo>
                    <a:lnTo>
                      <a:pt x="656" y="2634"/>
                    </a:lnTo>
                    <a:lnTo>
                      <a:pt x="653" y="2607"/>
                    </a:lnTo>
                    <a:lnTo>
                      <a:pt x="653" y="1322"/>
                    </a:lnTo>
                    <a:lnTo>
                      <a:pt x="605" y="1322"/>
                    </a:lnTo>
                    <a:lnTo>
                      <a:pt x="605" y="2607"/>
                    </a:lnTo>
                    <a:lnTo>
                      <a:pt x="603" y="2634"/>
                    </a:lnTo>
                    <a:lnTo>
                      <a:pt x="594" y="2659"/>
                    </a:lnTo>
                    <a:lnTo>
                      <a:pt x="582" y="2681"/>
                    </a:lnTo>
                    <a:lnTo>
                      <a:pt x="566" y="2701"/>
                    </a:lnTo>
                    <a:lnTo>
                      <a:pt x="546" y="2717"/>
                    </a:lnTo>
                    <a:lnTo>
                      <a:pt x="524" y="2730"/>
                    </a:lnTo>
                    <a:lnTo>
                      <a:pt x="499" y="2737"/>
                    </a:lnTo>
                    <a:lnTo>
                      <a:pt x="472" y="2740"/>
                    </a:lnTo>
                    <a:lnTo>
                      <a:pt x="426" y="2740"/>
                    </a:lnTo>
                    <a:lnTo>
                      <a:pt x="400" y="2737"/>
                    </a:lnTo>
                    <a:lnTo>
                      <a:pt x="374" y="2730"/>
                    </a:lnTo>
                    <a:lnTo>
                      <a:pt x="351" y="2717"/>
                    </a:lnTo>
                    <a:lnTo>
                      <a:pt x="333" y="2701"/>
                    </a:lnTo>
                    <a:lnTo>
                      <a:pt x="316" y="2681"/>
                    </a:lnTo>
                    <a:lnTo>
                      <a:pt x="303" y="2659"/>
                    </a:lnTo>
                    <a:lnTo>
                      <a:pt x="296" y="2634"/>
                    </a:lnTo>
                    <a:lnTo>
                      <a:pt x="293" y="2607"/>
                    </a:lnTo>
                    <a:lnTo>
                      <a:pt x="293" y="1255"/>
                    </a:lnTo>
                    <a:lnTo>
                      <a:pt x="293" y="1255"/>
                    </a:lnTo>
                    <a:lnTo>
                      <a:pt x="293" y="1254"/>
                    </a:lnTo>
                    <a:lnTo>
                      <a:pt x="293" y="452"/>
                    </a:lnTo>
                    <a:lnTo>
                      <a:pt x="226" y="452"/>
                    </a:lnTo>
                    <a:lnTo>
                      <a:pt x="226" y="1235"/>
                    </a:lnTo>
                    <a:lnTo>
                      <a:pt x="223" y="1262"/>
                    </a:lnTo>
                    <a:lnTo>
                      <a:pt x="214" y="1285"/>
                    </a:lnTo>
                    <a:lnTo>
                      <a:pt x="201" y="1305"/>
                    </a:lnTo>
                    <a:lnTo>
                      <a:pt x="183" y="1323"/>
                    </a:lnTo>
                    <a:lnTo>
                      <a:pt x="162" y="1337"/>
                    </a:lnTo>
                    <a:lnTo>
                      <a:pt x="139" y="1345"/>
                    </a:lnTo>
                    <a:lnTo>
                      <a:pt x="113" y="1348"/>
                    </a:lnTo>
                    <a:lnTo>
                      <a:pt x="87" y="1345"/>
                    </a:lnTo>
                    <a:lnTo>
                      <a:pt x="64" y="1337"/>
                    </a:lnTo>
                    <a:lnTo>
                      <a:pt x="43" y="1323"/>
                    </a:lnTo>
                    <a:lnTo>
                      <a:pt x="25" y="1305"/>
                    </a:lnTo>
                    <a:lnTo>
                      <a:pt x="11" y="1285"/>
                    </a:lnTo>
                    <a:lnTo>
                      <a:pt x="3" y="1262"/>
                    </a:lnTo>
                    <a:lnTo>
                      <a:pt x="0" y="1235"/>
                    </a:lnTo>
                    <a:lnTo>
                      <a:pt x="0" y="350"/>
                    </a:lnTo>
                    <a:lnTo>
                      <a:pt x="1" y="349"/>
                    </a:lnTo>
                    <a:lnTo>
                      <a:pt x="1" y="348"/>
                    </a:lnTo>
                    <a:lnTo>
                      <a:pt x="1" y="333"/>
                    </a:lnTo>
                    <a:lnTo>
                      <a:pt x="3" y="314"/>
                    </a:lnTo>
                    <a:lnTo>
                      <a:pt x="5" y="294"/>
                    </a:lnTo>
                    <a:lnTo>
                      <a:pt x="8" y="272"/>
                    </a:lnTo>
                    <a:lnTo>
                      <a:pt x="13" y="249"/>
                    </a:lnTo>
                    <a:lnTo>
                      <a:pt x="19" y="225"/>
                    </a:lnTo>
                    <a:lnTo>
                      <a:pt x="26" y="201"/>
                    </a:lnTo>
                    <a:lnTo>
                      <a:pt x="35" y="177"/>
                    </a:lnTo>
                    <a:lnTo>
                      <a:pt x="46" y="152"/>
                    </a:lnTo>
                    <a:lnTo>
                      <a:pt x="59" y="129"/>
                    </a:lnTo>
                    <a:lnTo>
                      <a:pt x="74" y="106"/>
                    </a:lnTo>
                    <a:lnTo>
                      <a:pt x="92" y="85"/>
                    </a:lnTo>
                    <a:lnTo>
                      <a:pt x="112" y="65"/>
                    </a:lnTo>
                    <a:lnTo>
                      <a:pt x="135" y="47"/>
                    </a:lnTo>
                    <a:lnTo>
                      <a:pt x="161" y="32"/>
                    </a:lnTo>
                    <a:lnTo>
                      <a:pt x="190" y="19"/>
                    </a:lnTo>
                    <a:lnTo>
                      <a:pt x="223" y="10"/>
                    </a:lnTo>
                    <a:lnTo>
                      <a:pt x="258" y="4"/>
                    </a:lnTo>
                    <a:lnTo>
                      <a:pt x="298" y="1"/>
                    </a:lnTo>
                    <a:lnTo>
                      <a:pt x="343" y="1"/>
                    </a:lnTo>
                    <a:lnTo>
                      <a:pt x="390" y="0"/>
                    </a:lnTo>
                    <a:lnTo>
                      <a:pt x="439" y="0"/>
                    </a:lnTo>
                    <a:lnTo>
                      <a:pt x="489" y="0"/>
                    </a:lnTo>
                    <a:lnTo>
                      <a:pt x="539" y="0"/>
                    </a:lnTo>
                    <a:lnTo>
                      <a:pt x="589"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grpSp>
        <p:grpSp>
          <p:nvGrpSpPr>
            <p:cNvPr id="9" name="Group 15"/>
            <p:cNvGrpSpPr/>
            <p:nvPr/>
          </p:nvGrpSpPr>
          <p:grpSpPr>
            <a:xfrm>
              <a:off x="968236" y="5261771"/>
              <a:ext cx="291140" cy="520762"/>
              <a:chOff x="6156325" y="4579938"/>
              <a:chExt cx="758825" cy="1357312"/>
            </a:xfrm>
            <a:solidFill>
              <a:srgbClr val="FF9900"/>
            </a:solidFill>
          </p:grpSpPr>
          <p:sp>
            <p:nvSpPr>
              <p:cNvPr id="13" name="Freeform 12"/>
              <p:cNvSpPr>
                <a:spLocks/>
              </p:cNvSpPr>
              <p:nvPr/>
            </p:nvSpPr>
            <p:spPr bwMode="auto">
              <a:xfrm>
                <a:off x="6465888" y="4579938"/>
                <a:ext cx="230188" cy="230188"/>
              </a:xfrm>
              <a:custGeom>
                <a:avLst/>
                <a:gdLst>
                  <a:gd name="T0" fmla="*/ 289 w 580"/>
                  <a:gd name="T1" fmla="*/ 0 h 579"/>
                  <a:gd name="T2" fmla="*/ 332 w 580"/>
                  <a:gd name="T3" fmla="*/ 2 h 579"/>
                  <a:gd name="T4" fmla="*/ 373 w 580"/>
                  <a:gd name="T5" fmla="*/ 11 h 579"/>
                  <a:gd name="T6" fmla="*/ 411 w 580"/>
                  <a:gd name="T7" fmla="*/ 26 h 579"/>
                  <a:gd name="T8" fmla="*/ 447 w 580"/>
                  <a:gd name="T9" fmla="*/ 46 h 579"/>
                  <a:gd name="T10" fmla="*/ 479 w 580"/>
                  <a:gd name="T11" fmla="*/ 70 h 579"/>
                  <a:gd name="T12" fmla="*/ 509 w 580"/>
                  <a:gd name="T13" fmla="*/ 98 h 579"/>
                  <a:gd name="T14" fmla="*/ 533 w 580"/>
                  <a:gd name="T15" fmla="*/ 131 h 579"/>
                  <a:gd name="T16" fmla="*/ 553 w 580"/>
                  <a:gd name="T17" fmla="*/ 166 h 579"/>
                  <a:gd name="T18" fmla="*/ 567 w 580"/>
                  <a:gd name="T19" fmla="*/ 205 h 579"/>
                  <a:gd name="T20" fmla="*/ 577 w 580"/>
                  <a:gd name="T21" fmla="*/ 245 h 579"/>
                  <a:gd name="T22" fmla="*/ 580 w 580"/>
                  <a:gd name="T23" fmla="*/ 288 h 579"/>
                  <a:gd name="T24" fmla="*/ 577 w 580"/>
                  <a:gd name="T25" fmla="*/ 331 h 579"/>
                  <a:gd name="T26" fmla="*/ 568 w 580"/>
                  <a:gd name="T27" fmla="*/ 372 h 579"/>
                  <a:gd name="T28" fmla="*/ 554 w 580"/>
                  <a:gd name="T29" fmla="*/ 411 h 579"/>
                  <a:gd name="T30" fmla="*/ 534 w 580"/>
                  <a:gd name="T31" fmla="*/ 446 h 579"/>
                  <a:gd name="T32" fmla="*/ 510 w 580"/>
                  <a:gd name="T33" fmla="*/ 478 h 579"/>
                  <a:gd name="T34" fmla="*/ 482 w 580"/>
                  <a:gd name="T35" fmla="*/ 507 h 579"/>
                  <a:gd name="T36" fmla="*/ 449 w 580"/>
                  <a:gd name="T37" fmla="*/ 532 h 579"/>
                  <a:gd name="T38" fmla="*/ 414 w 580"/>
                  <a:gd name="T39" fmla="*/ 552 h 579"/>
                  <a:gd name="T40" fmla="*/ 375 w 580"/>
                  <a:gd name="T41" fmla="*/ 566 h 579"/>
                  <a:gd name="T42" fmla="*/ 334 w 580"/>
                  <a:gd name="T43" fmla="*/ 575 h 579"/>
                  <a:gd name="T44" fmla="*/ 291 w 580"/>
                  <a:gd name="T45" fmla="*/ 579 h 579"/>
                  <a:gd name="T46" fmla="*/ 248 w 580"/>
                  <a:gd name="T47" fmla="*/ 576 h 579"/>
                  <a:gd name="T48" fmla="*/ 207 w 580"/>
                  <a:gd name="T49" fmla="*/ 566 h 579"/>
                  <a:gd name="T50" fmla="*/ 169 w 580"/>
                  <a:gd name="T51" fmla="*/ 552 h 579"/>
                  <a:gd name="T52" fmla="*/ 133 w 580"/>
                  <a:gd name="T53" fmla="*/ 532 h 579"/>
                  <a:gd name="T54" fmla="*/ 101 w 580"/>
                  <a:gd name="T55" fmla="*/ 508 h 579"/>
                  <a:gd name="T56" fmla="*/ 73 w 580"/>
                  <a:gd name="T57" fmla="*/ 479 h 579"/>
                  <a:gd name="T58" fmla="*/ 47 w 580"/>
                  <a:gd name="T59" fmla="*/ 447 h 579"/>
                  <a:gd name="T60" fmla="*/ 28 w 580"/>
                  <a:gd name="T61" fmla="*/ 412 h 579"/>
                  <a:gd name="T62" fmla="*/ 13 w 580"/>
                  <a:gd name="T63" fmla="*/ 373 h 579"/>
                  <a:gd name="T64" fmla="*/ 3 w 580"/>
                  <a:gd name="T65" fmla="*/ 332 h 579"/>
                  <a:gd name="T66" fmla="*/ 0 w 580"/>
                  <a:gd name="T67" fmla="*/ 289 h 579"/>
                  <a:gd name="T68" fmla="*/ 3 w 580"/>
                  <a:gd name="T69" fmla="*/ 246 h 579"/>
                  <a:gd name="T70" fmla="*/ 13 w 580"/>
                  <a:gd name="T71" fmla="*/ 206 h 579"/>
                  <a:gd name="T72" fmla="*/ 28 w 580"/>
                  <a:gd name="T73" fmla="*/ 168 h 579"/>
                  <a:gd name="T74" fmla="*/ 46 w 580"/>
                  <a:gd name="T75" fmla="*/ 132 h 579"/>
                  <a:gd name="T76" fmla="*/ 71 w 580"/>
                  <a:gd name="T77" fmla="*/ 99 h 579"/>
                  <a:gd name="T78" fmla="*/ 100 w 580"/>
                  <a:gd name="T79" fmla="*/ 71 h 579"/>
                  <a:gd name="T80" fmla="*/ 132 w 580"/>
                  <a:gd name="T81" fmla="*/ 47 h 579"/>
                  <a:gd name="T82" fmla="*/ 168 w 580"/>
                  <a:gd name="T83" fmla="*/ 27 h 579"/>
                  <a:gd name="T84" fmla="*/ 205 w 580"/>
                  <a:gd name="T85" fmla="*/ 12 h 579"/>
                  <a:gd name="T86" fmla="*/ 246 w 580"/>
                  <a:gd name="T87" fmla="*/ 3 h 579"/>
                  <a:gd name="T88" fmla="*/ 289 w 580"/>
                  <a:gd name="T89" fmla="*/ 0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80" h="579">
                    <a:moveTo>
                      <a:pt x="289" y="0"/>
                    </a:moveTo>
                    <a:lnTo>
                      <a:pt x="332" y="2"/>
                    </a:lnTo>
                    <a:lnTo>
                      <a:pt x="373" y="11"/>
                    </a:lnTo>
                    <a:lnTo>
                      <a:pt x="411" y="26"/>
                    </a:lnTo>
                    <a:lnTo>
                      <a:pt x="447" y="46"/>
                    </a:lnTo>
                    <a:lnTo>
                      <a:pt x="479" y="70"/>
                    </a:lnTo>
                    <a:lnTo>
                      <a:pt x="509" y="98"/>
                    </a:lnTo>
                    <a:lnTo>
                      <a:pt x="533" y="131"/>
                    </a:lnTo>
                    <a:lnTo>
                      <a:pt x="553" y="166"/>
                    </a:lnTo>
                    <a:lnTo>
                      <a:pt x="567" y="205"/>
                    </a:lnTo>
                    <a:lnTo>
                      <a:pt x="577" y="245"/>
                    </a:lnTo>
                    <a:lnTo>
                      <a:pt x="580" y="288"/>
                    </a:lnTo>
                    <a:lnTo>
                      <a:pt x="577" y="331"/>
                    </a:lnTo>
                    <a:lnTo>
                      <a:pt x="568" y="372"/>
                    </a:lnTo>
                    <a:lnTo>
                      <a:pt x="554" y="411"/>
                    </a:lnTo>
                    <a:lnTo>
                      <a:pt x="534" y="446"/>
                    </a:lnTo>
                    <a:lnTo>
                      <a:pt x="510" y="478"/>
                    </a:lnTo>
                    <a:lnTo>
                      <a:pt x="482" y="507"/>
                    </a:lnTo>
                    <a:lnTo>
                      <a:pt x="449" y="532"/>
                    </a:lnTo>
                    <a:lnTo>
                      <a:pt x="414" y="552"/>
                    </a:lnTo>
                    <a:lnTo>
                      <a:pt x="375" y="566"/>
                    </a:lnTo>
                    <a:lnTo>
                      <a:pt x="334" y="575"/>
                    </a:lnTo>
                    <a:lnTo>
                      <a:pt x="291" y="579"/>
                    </a:lnTo>
                    <a:lnTo>
                      <a:pt x="248" y="576"/>
                    </a:lnTo>
                    <a:lnTo>
                      <a:pt x="207" y="566"/>
                    </a:lnTo>
                    <a:lnTo>
                      <a:pt x="169" y="552"/>
                    </a:lnTo>
                    <a:lnTo>
                      <a:pt x="133" y="532"/>
                    </a:lnTo>
                    <a:lnTo>
                      <a:pt x="101" y="508"/>
                    </a:lnTo>
                    <a:lnTo>
                      <a:pt x="73" y="479"/>
                    </a:lnTo>
                    <a:lnTo>
                      <a:pt x="47" y="447"/>
                    </a:lnTo>
                    <a:lnTo>
                      <a:pt x="28" y="412"/>
                    </a:lnTo>
                    <a:lnTo>
                      <a:pt x="13" y="373"/>
                    </a:lnTo>
                    <a:lnTo>
                      <a:pt x="3" y="332"/>
                    </a:lnTo>
                    <a:lnTo>
                      <a:pt x="0" y="289"/>
                    </a:lnTo>
                    <a:lnTo>
                      <a:pt x="3" y="246"/>
                    </a:lnTo>
                    <a:lnTo>
                      <a:pt x="13" y="206"/>
                    </a:lnTo>
                    <a:lnTo>
                      <a:pt x="28" y="168"/>
                    </a:lnTo>
                    <a:lnTo>
                      <a:pt x="46" y="132"/>
                    </a:lnTo>
                    <a:lnTo>
                      <a:pt x="71" y="99"/>
                    </a:lnTo>
                    <a:lnTo>
                      <a:pt x="100" y="71"/>
                    </a:lnTo>
                    <a:lnTo>
                      <a:pt x="132" y="47"/>
                    </a:lnTo>
                    <a:lnTo>
                      <a:pt x="168" y="27"/>
                    </a:lnTo>
                    <a:lnTo>
                      <a:pt x="205" y="12"/>
                    </a:lnTo>
                    <a:lnTo>
                      <a:pt x="246" y="3"/>
                    </a:lnTo>
                    <a:lnTo>
                      <a:pt x="289"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sp>
            <p:nvSpPr>
              <p:cNvPr id="14" name="Freeform 13"/>
              <p:cNvSpPr>
                <a:spLocks/>
              </p:cNvSpPr>
              <p:nvPr/>
            </p:nvSpPr>
            <p:spPr bwMode="auto">
              <a:xfrm>
                <a:off x="6156325" y="4784725"/>
                <a:ext cx="758825" cy="1152525"/>
              </a:xfrm>
              <a:custGeom>
                <a:avLst/>
                <a:gdLst>
                  <a:gd name="T0" fmla="*/ 173 w 1911"/>
                  <a:gd name="T1" fmla="*/ 11 h 2907"/>
                  <a:gd name="T2" fmla="*/ 224 w 1911"/>
                  <a:gd name="T3" fmla="*/ 58 h 2907"/>
                  <a:gd name="T4" fmla="*/ 422 w 1911"/>
                  <a:gd name="T5" fmla="*/ 324 h 2907"/>
                  <a:gd name="T6" fmla="*/ 455 w 1911"/>
                  <a:gd name="T7" fmla="*/ 251 h 2907"/>
                  <a:gd name="T8" fmla="*/ 510 w 1911"/>
                  <a:gd name="T9" fmla="*/ 185 h 2907"/>
                  <a:gd name="T10" fmla="*/ 591 w 1911"/>
                  <a:gd name="T11" fmla="*/ 138 h 2907"/>
                  <a:gd name="T12" fmla="*/ 703 w 1911"/>
                  <a:gd name="T13" fmla="*/ 117 h 2907"/>
                  <a:gd name="T14" fmla="*/ 847 w 1911"/>
                  <a:gd name="T15" fmla="*/ 115 h 2907"/>
                  <a:gd name="T16" fmla="*/ 1002 w 1911"/>
                  <a:gd name="T17" fmla="*/ 113 h 2907"/>
                  <a:gd name="T18" fmla="*/ 1152 w 1911"/>
                  <a:gd name="T19" fmla="*/ 113 h 2907"/>
                  <a:gd name="T20" fmla="*/ 1279 w 1911"/>
                  <a:gd name="T21" fmla="*/ 114 h 2907"/>
                  <a:gd name="T22" fmla="*/ 1368 w 1911"/>
                  <a:gd name="T23" fmla="*/ 115 h 2907"/>
                  <a:gd name="T24" fmla="*/ 1402 w 1911"/>
                  <a:gd name="T25" fmla="*/ 115 h 2907"/>
                  <a:gd name="T26" fmla="*/ 1424 w 1911"/>
                  <a:gd name="T27" fmla="*/ 118 h 2907"/>
                  <a:gd name="T28" fmla="*/ 1443 w 1911"/>
                  <a:gd name="T29" fmla="*/ 121 h 2907"/>
                  <a:gd name="T30" fmla="*/ 1496 w 1911"/>
                  <a:gd name="T31" fmla="*/ 137 h 2907"/>
                  <a:gd name="T32" fmla="*/ 1558 w 1911"/>
                  <a:gd name="T33" fmla="*/ 169 h 2907"/>
                  <a:gd name="T34" fmla="*/ 1619 w 1911"/>
                  <a:gd name="T35" fmla="*/ 225 h 2907"/>
                  <a:gd name="T36" fmla="*/ 1672 w 1911"/>
                  <a:gd name="T37" fmla="*/ 308 h 2907"/>
                  <a:gd name="T38" fmla="*/ 1704 w 1911"/>
                  <a:gd name="T39" fmla="*/ 426 h 2907"/>
                  <a:gd name="T40" fmla="*/ 1909 w 1911"/>
                  <a:gd name="T41" fmla="*/ 1426 h 2907"/>
                  <a:gd name="T42" fmla="*/ 1879 w 1911"/>
                  <a:gd name="T43" fmla="*/ 1490 h 2907"/>
                  <a:gd name="T44" fmla="*/ 1817 w 1911"/>
                  <a:gd name="T45" fmla="*/ 1525 h 2907"/>
                  <a:gd name="T46" fmla="*/ 1747 w 1911"/>
                  <a:gd name="T47" fmla="*/ 1519 h 2907"/>
                  <a:gd name="T48" fmla="*/ 1693 w 1911"/>
                  <a:gd name="T49" fmla="*/ 1473 h 2907"/>
                  <a:gd name="T50" fmla="*/ 1475 w 1911"/>
                  <a:gd name="T51" fmla="*/ 509 h 2907"/>
                  <a:gd name="T52" fmla="*/ 1431 w 1911"/>
                  <a:gd name="T53" fmla="*/ 1524 h 2907"/>
                  <a:gd name="T54" fmla="*/ 1418 w 1911"/>
                  <a:gd name="T55" fmla="*/ 2820 h 2907"/>
                  <a:gd name="T56" fmla="*/ 1367 w 1911"/>
                  <a:gd name="T57" fmla="*/ 2883 h 2907"/>
                  <a:gd name="T58" fmla="*/ 1288 w 1911"/>
                  <a:gd name="T59" fmla="*/ 2907 h 2907"/>
                  <a:gd name="T60" fmla="*/ 1183 w 1911"/>
                  <a:gd name="T61" fmla="*/ 2895 h 2907"/>
                  <a:gd name="T62" fmla="*/ 1120 w 1911"/>
                  <a:gd name="T63" fmla="*/ 2844 h 2907"/>
                  <a:gd name="T64" fmla="*/ 1096 w 1911"/>
                  <a:gd name="T65" fmla="*/ 2765 h 2907"/>
                  <a:gd name="T66" fmla="*/ 1046 w 1911"/>
                  <a:gd name="T67" fmla="*/ 2765 h 2907"/>
                  <a:gd name="T68" fmla="*/ 1021 w 1911"/>
                  <a:gd name="T69" fmla="*/ 2844 h 2907"/>
                  <a:gd name="T70" fmla="*/ 959 w 1911"/>
                  <a:gd name="T71" fmla="*/ 2895 h 2907"/>
                  <a:gd name="T72" fmla="*/ 854 w 1911"/>
                  <a:gd name="T73" fmla="*/ 2907 h 2907"/>
                  <a:gd name="T74" fmla="*/ 775 w 1911"/>
                  <a:gd name="T75" fmla="*/ 2882 h 2907"/>
                  <a:gd name="T76" fmla="*/ 723 w 1911"/>
                  <a:gd name="T77" fmla="*/ 2820 h 2907"/>
                  <a:gd name="T78" fmla="*/ 713 w 1911"/>
                  <a:gd name="T79" fmla="*/ 1316 h 2907"/>
                  <a:gd name="T80" fmla="*/ 711 w 1911"/>
                  <a:gd name="T81" fmla="*/ 516 h 2907"/>
                  <a:gd name="T82" fmla="*/ 586 w 1911"/>
                  <a:gd name="T83" fmla="*/ 789 h 2907"/>
                  <a:gd name="T84" fmla="*/ 541 w 1911"/>
                  <a:gd name="T85" fmla="*/ 837 h 2907"/>
                  <a:gd name="T86" fmla="*/ 473 w 1911"/>
                  <a:gd name="T87" fmla="*/ 853 h 2907"/>
                  <a:gd name="T88" fmla="*/ 408 w 1911"/>
                  <a:gd name="T89" fmla="*/ 830 h 2907"/>
                  <a:gd name="T90" fmla="*/ 17 w 1911"/>
                  <a:gd name="T91" fmla="*/ 182 h 2907"/>
                  <a:gd name="T92" fmla="*/ 0 w 1911"/>
                  <a:gd name="T93" fmla="*/ 113 h 2907"/>
                  <a:gd name="T94" fmla="*/ 24 w 1911"/>
                  <a:gd name="T95" fmla="*/ 49 h 2907"/>
                  <a:gd name="T96" fmla="*/ 82 w 1911"/>
                  <a:gd name="T97" fmla="*/ 6 h 2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11" h="2907">
                    <a:moveTo>
                      <a:pt x="128" y="0"/>
                    </a:moveTo>
                    <a:lnTo>
                      <a:pt x="151" y="4"/>
                    </a:lnTo>
                    <a:lnTo>
                      <a:pt x="173" y="11"/>
                    </a:lnTo>
                    <a:lnTo>
                      <a:pt x="192" y="23"/>
                    </a:lnTo>
                    <a:lnTo>
                      <a:pt x="209" y="40"/>
                    </a:lnTo>
                    <a:lnTo>
                      <a:pt x="224" y="58"/>
                    </a:lnTo>
                    <a:lnTo>
                      <a:pt x="408" y="372"/>
                    </a:lnTo>
                    <a:lnTo>
                      <a:pt x="413" y="348"/>
                    </a:lnTo>
                    <a:lnTo>
                      <a:pt x="422" y="324"/>
                    </a:lnTo>
                    <a:lnTo>
                      <a:pt x="431" y="299"/>
                    </a:lnTo>
                    <a:lnTo>
                      <a:pt x="442" y="275"/>
                    </a:lnTo>
                    <a:lnTo>
                      <a:pt x="455" y="251"/>
                    </a:lnTo>
                    <a:lnTo>
                      <a:pt x="471" y="228"/>
                    </a:lnTo>
                    <a:lnTo>
                      <a:pt x="490" y="206"/>
                    </a:lnTo>
                    <a:lnTo>
                      <a:pt x="510" y="185"/>
                    </a:lnTo>
                    <a:lnTo>
                      <a:pt x="535" y="167"/>
                    </a:lnTo>
                    <a:lnTo>
                      <a:pt x="561" y="151"/>
                    </a:lnTo>
                    <a:lnTo>
                      <a:pt x="591" y="138"/>
                    </a:lnTo>
                    <a:lnTo>
                      <a:pt x="624" y="127"/>
                    </a:lnTo>
                    <a:lnTo>
                      <a:pt x="662" y="121"/>
                    </a:lnTo>
                    <a:lnTo>
                      <a:pt x="703" y="117"/>
                    </a:lnTo>
                    <a:lnTo>
                      <a:pt x="748" y="116"/>
                    </a:lnTo>
                    <a:lnTo>
                      <a:pt x="797" y="115"/>
                    </a:lnTo>
                    <a:lnTo>
                      <a:pt x="847" y="115"/>
                    </a:lnTo>
                    <a:lnTo>
                      <a:pt x="899" y="114"/>
                    </a:lnTo>
                    <a:lnTo>
                      <a:pt x="950" y="114"/>
                    </a:lnTo>
                    <a:lnTo>
                      <a:pt x="1002" y="113"/>
                    </a:lnTo>
                    <a:lnTo>
                      <a:pt x="1053" y="113"/>
                    </a:lnTo>
                    <a:lnTo>
                      <a:pt x="1104" y="113"/>
                    </a:lnTo>
                    <a:lnTo>
                      <a:pt x="1152" y="113"/>
                    </a:lnTo>
                    <a:lnTo>
                      <a:pt x="1198" y="114"/>
                    </a:lnTo>
                    <a:lnTo>
                      <a:pt x="1241" y="114"/>
                    </a:lnTo>
                    <a:lnTo>
                      <a:pt x="1279" y="114"/>
                    </a:lnTo>
                    <a:lnTo>
                      <a:pt x="1314" y="114"/>
                    </a:lnTo>
                    <a:lnTo>
                      <a:pt x="1344" y="115"/>
                    </a:lnTo>
                    <a:lnTo>
                      <a:pt x="1368" y="115"/>
                    </a:lnTo>
                    <a:lnTo>
                      <a:pt x="1386" y="115"/>
                    </a:lnTo>
                    <a:lnTo>
                      <a:pt x="1398" y="115"/>
                    </a:lnTo>
                    <a:lnTo>
                      <a:pt x="1402" y="115"/>
                    </a:lnTo>
                    <a:lnTo>
                      <a:pt x="1404" y="115"/>
                    </a:lnTo>
                    <a:lnTo>
                      <a:pt x="1412" y="116"/>
                    </a:lnTo>
                    <a:lnTo>
                      <a:pt x="1424" y="118"/>
                    </a:lnTo>
                    <a:lnTo>
                      <a:pt x="1429" y="118"/>
                    </a:lnTo>
                    <a:lnTo>
                      <a:pt x="1429" y="118"/>
                    </a:lnTo>
                    <a:lnTo>
                      <a:pt x="1443" y="121"/>
                    </a:lnTo>
                    <a:lnTo>
                      <a:pt x="1458" y="124"/>
                    </a:lnTo>
                    <a:lnTo>
                      <a:pt x="1476" y="130"/>
                    </a:lnTo>
                    <a:lnTo>
                      <a:pt x="1496" y="137"/>
                    </a:lnTo>
                    <a:lnTo>
                      <a:pt x="1516" y="145"/>
                    </a:lnTo>
                    <a:lnTo>
                      <a:pt x="1537" y="157"/>
                    </a:lnTo>
                    <a:lnTo>
                      <a:pt x="1558" y="169"/>
                    </a:lnTo>
                    <a:lnTo>
                      <a:pt x="1579" y="185"/>
                    </a:lnTo>
                    <a:lnTo>
                      <a:pt x="1599" y="204"/>
                    </a:lnTo>
                    <a:lnTo>
                      <a:pt x="1619" y="225"/>
                    </a:lnTo>
                    <a:lnTo>
                      <a:pt x="1638" y="249"/>
                    </a:lnTo>
                    <a:lnTo>
                      <a:pt x="1656" y="277"/>
                    </a:lnTo>
                    <a:lnTo>
                      <a:pt x="1672" y="308"/>
                    </a:lnTo>
                    <a:lnTo>
                      <a:pt x="1685" y="344"/>
                    </a:lnTo>
                    <a:lnTo>
                      <a:pt x="1696" y="382"/>
                    </a:lnTo>
                    <a:lnTo>
                      <a:pt x="1704" y="426"/>
                    </a:lnTo>
                    <a:lnTo>
                      <a:pt x="1908" y="1376"/>
                    </a:lnTo>
                    <a:lnTo>
                      <a:pt x="1911" y="1401"/>
                    </a:lnTo>
                    <a:lnTo>
                      <a:pt x="1909" y="1426"/>
                    </a:lnTo>
                    <a:lnTo>
                      <a:pt x="1903" y="1450"/>
                    </a:lnTo>
                    <a:lnTo>
                      <a:pt x="1892" y="1471"/>
                    </a:lnTo>
                    <a:lnTo>
                      <a:pt x="1879" y="1490"/>
                    </a:lnTo>
                    <a:lnTo>
                      <a:pt x="1861" y="1507"/>
                    </a:lnTo>
                    <a:lnTo>
                      <a:pt x="1840" y="1518"/>
                    </a:lnTo>
                    <a:lnTo>
                      <a:pt x="1817" y="1525"/>
                    </a:lnTo>
                    <a:lnTo>
                      <a:pt x="1793" y="1529"/>
                    </a:lnTo>
                    <a:lnTo>
                      <a:pt x="1769" y="1525"/>
                    </a:lnTo>
                    <a:lnTo>
                      <a:pt x="1747" y="1519"/>
                    </a:lnTo>
                    <a:lnTo>
                      <a:pt x="1726" y="1507"/>
                    </a:lnTo>
                    <a:lnTo>
                      <a:pt x="1708" y="1492"/>
                    </a:lnTo>
                    <a:lnTo>
                      <a:pt x="1693" y="1473"/>
                    </a:lnTo>
                    <a:lnTo>
                      <a:pt x="1680" y="1451"/>
                    </a:lnTo>
                    <a:lnTo>
                      <a:pt x="1673" y="1426"/>
                    </a:lnTo>
                    <a:lnTo>
                      <a:pt x="1475" y="509"/>
                    </a:lnTo>
                    <a:lnTo>
                      <a:pt x="1430" y="509"/>
                    </a:lnTo>
                    <a:lnTo>
                      <a:pt x="1433" y="1524"/>
                    </a:lnTo>
                    <a:lnTo>
                      <a:pt x="1431" y="1524"/>
                    </a:lnTo>
                    <a:lnTo>
                      <a:pt x="1430" y="2765"/>
                    </a:lnTo>
                    <a:lnTo>
                      <a:pt x="1427" y="2794"/>
                    </a:lnTo>
                    <a:lnTo>
                      <a:pt x="1418" y="2820"/>
                    </a:lnTo>
                    <a:lnTo>
                      <a:pt x="1406" y="2844"/>
                    </a:lnTo>
                    <a:lnTo>
                      <a:pt x="1388" y="2865"/>
                    </a:lnTo>
                    <a:lnTo>
                      <a:pt x="1367" y="2883"/>
                    </a:lnTo>
                    <a:lnTo>
                      <a:pt x="1343" y="2895"/>
                    </a:lnTo>
                    <a:lnTo>
                      <a:pt x="1317" y="2904"/>
                    </a:lnTo>
                    <a:lnTo>
                      <a:pt x="1288" y="2907"/>
                    </a:lnTo>
                    <a:lnTo>
                      <a:pt x="1239" y="2907"/>
                    </a:lnTo>
                    <a:lnTo>
                      <a:pt x="1209" y="2904"/>
                    </a:lnTo>
                    <a:lnTo>
                      <a:pt x="1183" y="2895"/>
                    </a:lnTo>
                    <a:lnTo>
                      <a:pt x="1159" y="2883"/>
                    </a:lnTo>
                    <a:lnTo>
                      <a:pt x="1138" y="2865"/>
                    </a:lnTo>
                    <a:lnTo>
                      <a:pt x="1120" y="2844"/>
                    </a:lnTo>
                    <a:lnTo>
                      <a:pt x="1108" y="2820"/>
                    </a:lnTo>
                    <a:lnTo>
                      <a:pt x="1099" y="2793"/>
                    </a:lnTo>
                    <a:lnTo>
                      <a:pt x="1096" y="2765"/>
                    </a:lnTo>
                    <a:lnTo>
                      <a:pt x="1097" y="1525"/>
                    </a:lnTo>
                    <a:lnTo>
                      <a:pt x="1046" y="1526"/>
                    </a:lnTo>
                    <a:lnTo>
                      <a:pt x="1046" y="2765"/>
                    </a:lnTo>
                    <a:lnTo>
                      <a:pt x="1043" y="2793"/>
                    </a:lnTo>
                    <a:lnTo>
                      <a:pt x="1035" y="2820"/>
                    </a:lnTo>
                    <a:lnTo>
                      <a:pt x="1021" y="2844"/>
                    </a:lnTo>
                    <a:lnTo>
                      <a:pt x="1004" y="2865"/>
                    </a:lnTo>
                    <a:lnTo>
                      <a:pt x="983" y="2882"/>
                    </a:lnTo>
                    <a:lnTo>
                      <a:pt x="959" y="2895"/>
                    </a:lnTo>
                    <a:lnTo>
                      <a:pt x="932" y="2904"/>
                    </a:lnTo>
                    <a:lnTo>
                      <a:pt x="904" y="2907"/>
                    </a:lnTo>
                    <a:lnTo>
                      <a:pt x="854" y="2907"/>
                    </a:lnTo>
                    <a:lnTo>
                      <a:pt x="825" y="2904"/>
                    </a:lnTo>
                    <a:lnTo>
                      <a:pt x="799" y="2895"/>
                    </a:lnTo>
                    <a:lnTo>
                      <a:pt x="775" y="2882"/>
                    </a:lnTo>
                    <a:lnTo>
                      <a:pt x="753" y="2865"/>
                    </a:lnTo>
                    <a:lnTo>
                      <a:pt x="736" y="2844"/>
                    </a:lnTo>
                    <a:lnTo>
                      <a:pt x="723" y="2820"/>
                    </a:lnTo>
                    <a:lnTo>
                      <a:pt x="714" y="2793"/>
                    </a:lnTo>
                    <a:lnTo>
                      <a:pt x="712" y="2765"/>
                    </a:lnTo>
                    <a:lnTo>
                      <a:pt x="713" y="1316"/>
                    </a:lnTo>
                    <a:lnTo>
                      <a:pt x="713" y="1308"/>
                    </a:lnTo>
                    <a:lnTo>
                      <a:pt x="714" y="1300"/>
                    </a:lnTo>
                    <a:lnTo>
                      <a:pt x="711" y="516"/>
                    </a:lnTo>
                    <a:lnTo>
                      <a:pt x="593" y="777"/>
                    </a:lnTo>
                    <a:lnTo>
                      <a:pt x="594" y="769"/>
                    </a:lnTo>
                    <a:lnTo>
                      <a:pt x="586" y="789"/>
                    </a:lnTo>
                    <a:lnTo>
                      <a:pt x="574" y="807"/>
                    </a:lnTo>
                    <a:lnTo>
                      <a:pt x="560" y="823"/>
                    </a:lnTo>
                    <a:lnTo>
                      <a:pt x="541" y="837"/>
                    </a:lnTo>
                    <a:lnTo>
                      <a:pt x="519" y="846"/>
                    </a:lnTo>
                    <a:lnTo>
                      <a:pt x="496" y="853"/>
                    </a:lnTo>
                    <a:lnTo>
                      <a:pt x="473" y="853"/>
                    </a:lnTo>
                    <a:lnTo>
                      <a:pt x="450" y="849"/>
                    </a:lnTo>
                    <a:lnTo>
                      <a:pt x="428" y="842"/>
                    </a:lnTo>
                    <a:lnTo>
                      <a:pt x="408" y="830"/>
                    </a:lnTo>
                    <a:lnTo>
                      <a:pt x="390" y="814"/>
                    </a:lnTo>
                    <a:lnTo>
                      <a:pt x="376" y="794"/>
                    </a:lnTo>
                    <a:lnTo>
                      <a:pt x="17" y="182"/>
                    </a:lnTo>
                    <a:lnTo>
                      <a:pt x="6" y="160"/>
                    </a:lnTo>
                    <a:lnTo>
                      <a:pt x="1" y="137"/>
                    </a:lnTo>
                    <a:lnTo>
                      <a:pt x="0" y="113"/>
                    </a:lnTo>
                    <a:lnTo>
                      <a:pt x="4" y="90"/>
                    </a:lnTo>
                    <a:lnTo>
                      <a:pt x="12" y="69"/>
                    </a:lnTo>
                    <a:lnTo>
                      <a:pt x="24" y="49"/>
                    </a:lnTo>
                    <a:lnTo>
                      <a:pt x="40" y="31"/>
                    </a:lnTo>
                    <a:lnTo>
                      <a:pt x="60" y="17"/>
                    </a:lnTo>
                    <a:lnTo>
                      <a:pt x="82" y="6"/>
                    </a:lnTo>
                    <a:lnTo>
                      <a:pt x="105" y="1"/>
                    </a:lnTo>
                    <a:lnTo>
                      <a:pt x="128"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grpSp>
        <p:grpSp>
          <p:nvGrpSpPr>
            <p:cNvPr id="10" name="Group 18"/>
            <p:cNvGrpSpPr/>
            <p:nvPr/>
          </p:nvGrpSpPr>
          <p:grpSpPr>
            <a:xfrm>
              <a:off x="751365" y="5250470"/>
              <a:ext cx="200073" cy="543418"/>
              <a:chOff x="7021513" y="4573588"/>
              <a:chExt cx="503238" cy="1366838"/>
            </a:xfrm>
            <a:solidFill>
              <a:schemeClr val="bg2"/>
            </a:solidFill>
          </p:grpSpPr>
          <p:sp>
            <p:nvSpPr>
              <p:cNvPr id="11" name="Freeform 14"/>
              <p:cNvSpPr>
                <a:spLocks/>
              </p:cNvSpPr>
              <p:nvPr/>
            </p:nvSpPr>
            <p:spPr bwMode="auto">
              <a:xfrm>
                <a:off x="7151688" y="4573588"/>
                <a:ext cx="249238" cy="247650"/>
              </a:xfrm>
              <a:custGeom>
                <a:avLst/>
                <a:gdLst>
                  <a:gd name="T0" fmla="*/ 314 w 627"/>
                  <a:gd name="T1" fmla="*/ 0 h 625"/>
                  <a:gd name="T2" fmla="*/ 356 w 627"/>
                  <a:gd name="T3" fmla="*/ 3 h 625"/>
                  <a:gd name="T4" fmla="*/ 397 w 627"/>
                  <a:gd name="T5" fmla="*/ 12 h 625"/>
                  <a:gd name="T6" fmla="*/ 436 w 627"/>
                  <a:gd name="T7" fmla="*/ 25 h 625"/>
                  <a:gd name="T8" fmla="*/ 472 w 627"/>
                  <a:gd name="T9" fmla="*/ 43 h 625"/>
                  <a:gd name="T10" fmla="*/ 505 w 627"/>
                  <a:gd name="T11" fmla="*/ 65 h 625"/>
                  <a:gd name="T12" fmla="*/ 535 w 627"/>
                  <a:gd name="T13" fmla="*/ 92 h 625"/>
                  <a:gd name="T14" fmla="*/ 561 w 627"/>
                  <a:gd name="T15" fmla="*/ 121 h 625"/>
                  <a:gd name="T16" fmla="*/ 584 w 627"/>
                  <a:gd name="T17" fmla="*/ 155 h 625"/>
                  <a:gd name="T18" fmla="*/ 602 w 627"/>
                  <a:gd name="T19" fmla="*/ 191 h 625"/>
                  <a:gd name="T20" fmla="*/ 616 w 627"/>
                  <a:gd name="T21" fmla="*/ 230 h 625"/>
                  <a:gd name="T22" fmla="*/ 624 w 627"/>
                  <a:gd name="T23" fmla="*/ 271 h 625"/>
                  <a:gd name="T24" fmla="*/ 627 w 627"/>
                  <a:gd name="T25" fmla="*/ 313 h 625"/>
                  <a:gd name="T26" fmla="*/ 624 w 627"/>
                  <a:gd name="T27" fmla="*/ 355 h 625"/>
                  <a:gd name="T28" fmla="*/ 616 w 627"/>
                  <a:gd name="T29" fmla="*/ 396 h 625"/>
                  <a:gd name="T30" fmla="*/ 602 w 627"/>
                  <a:gd name="T31" fmla="*/ 435 h 625"/>
                  <a:gd name="T32" fmla="*/ 584 w 627"/>
                  <a:gd name="T33" fmla="*/ 470 h 625"/>
                  <a:gd name="T34" fmla="*/ 561 w 627"/>
                  <a:gd name="T35" fmla="*/ 504 h 625"/>
                  <a:gd name="T36" fmla="*/ 535 w 627"/>
                  <a:gd name="T37" fmla="*/ 534 h 625"/>
                  <a:gd name="T38" fmla="*/ 505 w 627"/>
                  <a:gd name="T39" fmla="*/ 560 h 625"/>
                  <a:gd name="T40" fmla="*/ 472 w 627"/>
                  <a:gd name="T41" fmla="*/ 583 h 625"/>
                  <a:gd name="T42" fmla="*/ 436 w 627"/>
                  <a:gd name="T43" fmla="*/ 601 h 625"/>
                  <a:gd name="T44" fmla="*/ 397 w 627"/>
                  <a:gd name="T45" fmla="*/ 615 h 625"/>
                  <a:gd name="T46" fmla="*/ 356 w 627"/>
                  <a:gd name="T47" fmla="*/ 623 h 625"/>
                  <a:gd name="T48" fmla="*/ 314 w 627"/>
                  <a:gd name="T49" fmla="*/ 625 h 625"/>
                  <a:gd name="T50" fmla="*/ 271 w 627"/>
                  <a:gd name="T51" fmla="*/ 623 h 625"/>
                  <a:gd name="T52" fmla="*/ 231 w 627"/>
                  <a:gd name="T53" fmla="*/ 615 h 625"/>
                  <a:gd name="T54" fmla="*/ 192 w 627"/>
                  <a:gd name="T55" fmla="*/ 601 h 625"/>
                  <a:gd name="T56" fmla="*/ 156 w 627"/>
                  <a:gd name="T57" fmla="*/ 583 h 625"/>
                  <a:gd name="T58" fmla="*/ 123 w 627"/>
                  <a:gd name="T59" fmla="*/ 560 h 625"/>
                  <a:gd name="T60" fmla="*/ 93 w 627"/>
                  <a:gd name="T61" fmla="*/ 534 h 625"/>
                  <a:gd name="T62" fmla="*/ 66 w 627"/>
                  <a:gd name="T63" fmla="*/ 504 h 625"/>
                  <a:gd name="T64" fmla="*/ 43 w 627"/>
                  <a:gd name="T65" fmla="*/ 470 h 625"/>
                  <a:gd name="T66" fmla="*/ 26 w 627"/>
                  <a:gd name="T67" fmla="*/ 435 h 625"/>
                  <a:gd name="T68" fmla="*/ 12 w 627"/>
                  <a:gd name="T69" fmla="*/ 396 h 625"/>
                  <a:gd name="T70" fmla="*/ 4 w 627"/>
                  <a:gd name="T71" fmla="*/ 355 h 625"/>
                  <a:gd name="T72" fmla="*/ 0 w 627"/>
                  <a:gd name="T73" fmla="*/ 313 h 625"/>
                  <a:gd name="T74" fmla="*/ 4 w 627"/>
                  <a:gd name="T75" fmla="*/ 271 h 625"/>
                  <a:gd name="T76" fmla="*/ 12 w 627"/>
                  <a:gd name="T77" fmla="*/ 230 h 625"/>
                  <a:gd name="T78" fmla="*/ 26 w 627"/>
                  <a:gd name="T79" fmla="*/ 191 h 625"/>
                  <a:gd name="T80" fmla="*/ 43 w 627"/>
                  <a:gd name="T81" fmla="*/ 155 h 625"/>
                  <a:gd name="T82" fmla="*/ 66 w 627"/>
                  <a:gd name="T83" fmla="*/ 121 h 625"/>
                  <a:gd name="T84" fmla="*/ 93 w 627"/>
                  <a:gd name="T85" fmla="*/ 92 h 625"/>
                  <a:gd name="T86" fmla="*/ 123 w 627"/>
                  <a:gd name="T87" fmla="*/ 65 h 625"/>
                  <a:gd name="T88" fmla="*/ 156 w 627"/>
                  <a:gd name="T89" fmla="*/ 43 h 625"/>
                  <a:gd name="T90" fmla="*/ 192 w 627"/>
                  <a:gd name="T91" fmla="*/ 25 h 625"/>
                  <a:gd name="T92" fmla="*/ 231 w 627"/>
                  <a:gd name="T93" fmla="*/ 12 h 625"/>
                  <a:gd name="T94" fmla="*/ 271 w 627"/>
                  <a:gd name="T95" fmla="*/ 3 h 625"/>
                  <a:gd name="T96" fmla="*/ 314 w 627"/>
                  <a:gd name="T9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27" h="625">
                    <a:moveTo>
                      <a:pt x="314" y="0"/>
                    </a:moveTo>
                    <a:lnTo>
                      <a:pt x="356" y="3"/>
                    </a:lnTo>
                    <a:lnTo>
                      <a:pt x="397" y="12"/>
                    </a:lnTo>
                    <a:lnTo>
                      <a:pt x="436" y="25"/>
                    </a:lnTo>
                    <a:lnTo>
                      <a:pt x="472" y="43"/>
                    </a:lnTo>
                    <a:lnTo>
                      <a:pt x="505" y="65"/>
                    </a:lnTo>
                    <a:lnTo>
                      <a:pt x="535" y="92"/>
                    </a:lnTo>
                    <a:lnTo>
                      <a:pt x="561" y="121"/>
                    </a:lnTo>
                    <a:lnTo>
                      <a:pt x="584" y="155"/>
                    </a:lnTo>
                    <a:lnTo>
                      <a:pt x="602" y="191"/>
                    </a:lnTo>
                    <a:lnTo>
                      <a:pt x="616" y="230"/>
                    </a:lnTo>
                    <a:lnTo>
                      <a:pt x="624" y="271"/>
                    </a:lnTo>
                    <a:lnTo>
                      <a:pt x="627" y="313"/>
                    </a:lnTo>
                    <a:lnTo>
                      <a:pt x="624" y="355"/>
                    </a:lnTo>
                    <a:lnTo>
                      <a:pt x="616" y="396"/>
                    </a:lnTo>
                    <a:lnTo>
                      <a:pt x="602" y="435"/>
                    </a:lnTo>
                    <a:lnTo>
                      <a:pt x="584" y="470"/>
                    </a:lnTo>
                    <a:lnTo>
                      <a:pt x="561" y="504"/>
                    </a:lnTo>
                    <a:lnTo>
                      <a:pt x="535" y="534"/>
                    </a:lnTo>
                    <a:lnTo>
                      <a:pt x="505" y="560"/>
                    </a:lnTo>
                    <a:lnTo>
                      <a:pt x="472" y="583"/>
                    </a:lnTo>
                    <a:lnTo>
                      <a:pt x="436" y="601"/>
                    </a:lnTo>
                    <a:lnTo>
                      <a:pt x="397" y="615"/>
                    </a:lnTo>
                    <a:lnTo>
                      <a:pt x="356" y="623"/>
                    </a:lnTo>
                    <a:lnTo>
                      <a:pt x="314" y="625"/>
                    </a:lnTo>
                    <a:lnTo>
                      <a:pt x="271" y="623"/>
                    </a:lnTo>
                    <a:lnTo>
                      <a:pt x="231" y="615"/>
                    </a:lnTo>
                    <a:lnTo>
                      <a:pt x="192" y="601"/>
                    </a:lnTo>
                    <a:lnTo>
                      <a:pt x="156" y="583"/>
                    </a:lnTo>
                    <a:lnTo>
                      <a:pt x="123" y="560"/>
                    </a:lnTo>
                    <a:lnTo>
                      <a:pt x="93" y="534"/>
                    </a:lnTo>
                    <a:lnTo>
                      <a:pt x="66" y="504"/>
                    </a:lnTo>
                    <a:lnTo>
                      <a:pt x="43" y="470"/>
                    </a:lnTo>
                    <a:lnTo>
                      <a:pt x="26" y="435"/>
                    </a:lnTo>
                    <a:lnTo>
                      <a:pt x="12" y="396"/>
                    </a:lnTo>
                    <a:lnTo>
                      <a:pt x="4" y="355"/>
                    </a:lnTo>
                    <a:lnTo>
                      <a:pt x="0" y="313"/>
                    </a:lnTo>
                    <a:lnTo>
                      <a:pt x="4" y="271"/>
                    </a:lnTo>
                    <a:lnTo>
                      <a:pt x="12" y="230"/>
                    </a:lnTo>
                    <a:lnTo>
                      <a:pt x="26" y="191"/>
                    </a:lnTo>
                    <a:lnTo>
                      <a:pt x="43" y="155"/>
                    </a:lnTo>
                    <a:lnTo>
                      <a:pt x="66" y="121"/>
                    </a:lnTo>
                    <a:lnTo>
                      <a:pt x="93" y="92"/>
                    </a:lnTo>
                    <a:lnTo>
                      <a:pt x="123" y="65"/>
                    </a:lnTo>
                    <a:lnTo>
                      <a:pt x="156" y="43"/>
                    </a:lnTo>
                    <a:lnTo>
                      <a:pt x="192" y="25"/>
                    </a:lnTo>
                    <a:lnTo>
                      <a:pt x="231" y="12"/>
                    </a:lnTo>
                    <a:lnTo>
                      <a:pt x="271" y="3"/>
                    </a:lnTo>
                    <a:lnTo>
                      <a:pt x="314"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sp>
            <p:nvSpPr>
              <p:cNvPr id="12" name="Freeform 15"/>
              <p:cNvSpPr>
                <a:spLocks/>
              </p:cNvSpPr>
              <p:nvPr/>
            </p:nvSpPr>
            <p:spPr bwMode="auto">
              <a:xfrm>
                <a:off x="7021513" y="4852988"/>
                <a:ext cx="503238" cy="1087438"/>
              </a:xfrm>
              <a:custGeom>
                <a:avLst/>
                <a:gdLst>
                  <a:gd name="T0" fmla="*/ 687 w 1270"/>
                  <a:gd name="T1" fmla="*/ 0 h 2740"/>
                  <a:gd name="T2" fmla="*/ 819 w 1270"/>
                  <a:gd name="T3" fmla="*/ 0 h 2740"/>
                  <a:gd name="T4" fmla="*/ 918 w 1270"/>
                  <a:gd name="T5" fmla="*/ 1 h 2740"/>
                  <a:gd name="T6" fmla="*/ 970 w 1270"/>
                  <a:gd name="T7" fmla="*/ 1 h 2740"/>
                  <a:gd name="T8" fmla="*/ 980 w 1270"/>
                  <a:gd name="T9" fmla="*/ 1 h 2740"/>
                  <a:gd name="T10" fmla="*/ 1015 w 1270"/>
                  <a:gd name="T11" fmla="*/ 8 h 2740"/>
                  <a:gd name="T12" fmla="*/ 1067 w 1270"/>
                  <a:gd name="T13" fmla="*/ 23 h 2740"/>
                  <a:gd name="T14" fmla="*/ 1129 w 1270"/>
                  <a:gd name="T15" fmla="*/ 58 h 2740"/>
                  <a:gd name="T16" fmla="*/ 1188 w 1270"/>
                  <a:gd name="T17" fmla="*/ 115 h 2740"/>
                  <a:gd name="T18" fmla="*/ 1237 w 1270"/>
                  <a:gd name="T19" fmla="*/ 202 h 2740"/>
                  <a:gd name="T20" fmla="*/ 1266 w 1270"/>
                  <a:gd name="T21" fmla="*/ 324 h 2740"/>
                  <a:gd name="T22" fmla="*/ 1270 w 1270"/>
                  <a:gd name="T23" fmla="*/ 1235 h 2740"/>
                  <a:gd name="T24" fmla="*/ 1245 w 1270"/>
                  <a:gd name="T25" fmla="*/ 1305 h 2740"/>
                  <a:gd name="T26" fmla="*/ 1183 w 1270"/>
                  <a:gd name="T27" fmla="*/ 1345 h 2740"/>
                  <a:gd name="T28" fmla="*/ 1108 w 1270"/>
                  <a:gd name="T29" fmla="*/ 1337 h 2740"/>
                  <a:gd name="T30" fmla="*/ 1057 w 1270"/>
                  <a:gd name="T31" fmla="*/ 1285 h 2740"/>
                  <a:gd name="T32" fmla="*/ 1045 w 1270"/>
                  <a:gd name="T33" fmla="*/ 452 h 2740"/>
                  <a:gd name="T34" fmla="*/ 964 w 1270"/>
                  <a:gd name="T35" fmla="*/ 1252 h 2740"/>
                  <a:gd name="T36" fmla="*/ 962 w 1270"/>
                  <a:gd name="T37" fmla="*/ 2634 h 2740"/>
                  <a:gd name="T38" fmla="*/ 926 w 1270"/>
                  <a:gd name="T39" fmla="*/ 2701 h 2740"/>
                  <a:gd name="T40" fmla="*/ 859 w 1270"/>
                  <a:gd name="T41" fmla="*/ 2737 h 2740"/>
                  <a:gd name="T42" fmla="*/ 759 w 1270"/>
                  <a:gd name="T43" fmla="*/ 2737 h 2740"/>
                  <a:gd name="T44" fmla="*/ 692 w 1270"/>
                  <a:gd name="T45" fmla="*/ 2701 h 2740"/>
                  <a:gd name="T46" fmla="*/ 656 w 1270"/>
                  <a:gd name="T47" fmla="*/ 2634 h 2740"/>
                  <a:gd name="T48" fmla="*/ 605 w 1270"/>
                  <a:gd name="T49" fmla="*/ 1322 h 2740"/>
                  <a:gd name="T50" fmla="*/ 594 w 1270"/>
                  <a:gd name="T51" fmla="*/ 2659 h 2740"/>
                  <a:gd name="T52" fmla="*/ 546 w 1270"/>
                  <a:gd name="T53" fmla="*/ 2717 h 2740"/>
                  <a:gd name="T54" fmla="*/ 472 w 1270"/>
                  <a:gd name="T55" fmla="*/ 2740 h 2740"/>
                  <a:gd name="T56" fmla="*/ 374 w 1270"/>
                  <a:gd name="T57" fmla="*/ 2730 h 2740"/>
                  <a:gd name="T58" fmla="*/ 316 w 1270"/>
                  <a:gd name="T59" fmla="*/ 2681 h 2740"/>
                  <a:gd name="T60" fmla="*/ 293 w 1270"/>
                  <a:gd name="T61" fmla="*/ 2607 h 2740"/>
                  <a:gd name="T62" fmla="*/ 293 w 1270"/>
                  <a:gd name="T63" fmla="*/ 1254 h 2740"/>
                  <a:gd name="T64" fmla="*/ 226 w 1270"/>
                  <a:gd name="T65" fmla="*/ 1235 h 2740"/>
                  <a:gd name="T66" fmla="*/ 201 w 1270"/>
                  <a:gd name="T67" fmla="*/ 1305 h 2740"/>
                  <a:gd name="T68" fmla="*/ 139 w 1270"/>
                  <a:gd name="T69" fmla="*/ 1345 h 2740"/>
                  <a:gd name="T70" fmla="*/ 64 w 1270"/>
                  <a:gd name="T71" fmla="*/ 1337 h 2740"/>
                  <a:gd name="T72" fmla="*/ 11 w 1270"/>
                  <a:gd name="T73" fmla="*/ 1285 h 2740"/>
                  <a:gd name="T74" fmla="*/ 0 w 1270"/>
                  <a:gd name="T75" fmla="*/ 350 h 2740"/>
                  <a:gd name="T76" fmla="*/ 1 w 1270"/>
                  <a:gd name="T77" fmla="*/ 333 h 2740"/>
                  <a:gd name="T78" fmla="*/ 8 w 1270"/>
                  <a:gd name="T79" fmla="*/ 272 h 2740"/>
                  <a:gd name="T80" fmla="*/ 26 w 1270"/>
                  <a:gd name="T81" fmla="*/ 201 h 2740"/>
                  <a:gd name="T82" fmla="*/ 59 w 1270"/>
                  <a:gd name="T83" fmla="*/ 129 h 2740"/>
                  <a:gd name="T84" fmla="*/ 112 w 1270"/>
                  <a:gd name="T85" fmla="*/ 65 h 2740"/>
                  <a:gd name="T86" fmla="*/ 190 w 1270"/>
                  <a:gd name="T87" fmla="*/ 19 h 2740"/>
                  <a:gd name="T88" fmla="*/ 298 w 1270"/>
                  <a:gd name="T89" fmla="*/ 1 h 2740"/>
                  <a:gd name="T90" fmla="*/ 439 w 1270"/>
                  <a:gd name="T91" fmla="*/ 0 h 2740"/>
                  <a:gd name="T92" fmla="*/ 589 w 1270"/>
                  <a:gd name="T93" fmla="*/ 0 h 2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70" h="2740">
                    <a:moveTo>
                      <a:pt x="589" y="0"/>
                    </a:moveTo>
                    <a:lnTo>
                      <a:pt x="639" y="0"/>
                    </a:lnTo>
                    <a:lnTo>
                      <a:pt x="687" y="0"/>
                    </a:lnTo>
                    <a:lnTo>
                      <a:pt x="733" y="0"/>
                    </a:lnTo>
                    <a:lnTo>
                      <a:pt x="777" y="0"/>
                    </a:lnTo>
                    <a:lnTo>
                      <a:pt x="819" y="0"/>
                    </a:lnTo>
                    <a:lnTo>
                      <a:pt x="856" y="0"/>
                    </a:lnTo>
                    <a:lnTo>
                      <a:pt x="889" y="1"/>
                    </a:lnTo>
                    <a:lnTo>
                      <a:pt x="918" y="1"/>
                    </a:lnTo>
                    <a:lnTo>
                      <a:pt x="941" y="1"/>
                    </a:lnTo>
                    <a:lnTo>
                      <a:pt x="958" y="1"/>
                    </a:lnTo>
                    <a:lnTo>
                      <a:pt x="970" y="1"/>
                    </a:lnTo>
                    <a:lnTo>
                      <a:pt x="973" y="1"/>
                    </a:lnTo>
                    <a:lnTo>
                      <a:pt x="975" y="1"/>
                    </a:lnTo>
                    <a:lnTo>
                      <a:pt x="980" y="1"/>
                    </a:lnTo>
                    <a:lnTo>
                      <a:pt x="989" y="2"/>
                    </a:lnTo>
                    <a:lnTo>
                      <a:pt x="1000" y="5"/>
                    </a:lnTo>
                    <a:lnTo>
                      <a:pt x="1015" y="8"/>
                    </a:lnTo>
                    <a:lnTo>
                      <a:pt x="1030" y="11"/>
                    </a:lnTo>
                    <a:lnTo>
                      <a:pt x="1048" y="17"/>
                    </a:lnTo>
                    <a:lnTo>
                      <a:pt x="1067" y="23"/>
                    </a:lnTo>
                    <a:lnTo>
                      <a:pt x="1087" y="33"/>
                    </a:lnTo>
                    <a:lnTo>
                      <a:pt x="1108" y="44"/>
                    </a:lnTo>
                    <a:lnTo>
                      <a:pt x="1129" y="58"/>
                    </a:lnTo>
                    <a:lnTo>
                      <a:pt x="1149" y="74"/>
                    </a:lnTo>
                    <a:lnTo>
                      <a:pt x="1169" y="93"/>
                    </a:lnTo>
                    <a:lnTo>
                      <a:pt x="1188" y="115"/>
                    </a:lnTo>
                    <a:lnTo>
                      <a:pt x="1207" y="140"/>
                    </a:lnTo>
                    <a:lnTo>
                      <a:pt x="1223" y="170"/>
                    </a:lnTo>
                    <a:lnTo>
                      <a:pt x="1237" y="202"/>
                    </a:lnTo>
                    <a:lnTo>
                      <a:pt x="1250" y="239"/>
                    </a:lnTo>
                    <a:lnTo>
                      <a:pt x="1259" y="279"/>
                    </a:lnTo>
                    <a:lnTo>
                      <a:pt x="1266" y="324"/>
                    </a:lnTo>
                    <a:lnTo>
                      <a:pt x="1269" y="337"/>
                    </a:lnTo>
                    <a:lnTo>
                      <a:pt x="1270" y="350"/>
                    </a:lnTo>
                    <a:lnTo>
                      <a:pt x="1270" y="1235"/>
                    </a:lnTo>
                    <a:lnTo>
                      <a:pt x="1267" y="1262"/>
                    </a:lnTo>
                    <a:lnTo>
                      <a:pt x="1258" y="1285"/>
                    </a:lnTo>
                    <a:lnTo>
                      <a:pt x="1245" y="1305"/>
                    </a:lnTo>
                    <a:lnTo>
                      <a:pt x="1227" y="1323"/>
                    </a:lnTo>
                    <a:lnTo>
                      <a:pt x="1206" y="1337"/>
                    </a:lnTo>
                    <a:lnTo>
                      <a:pt x="1183" y="1345"/>
                    </a:lnTo>
                    <a:lnTo>
                      <a:pt x="1157" y="1348"/>
                    </a:lnTo>
                    <a:lnTo>
                      <a:pt x="1132" y="1345"/>
                    </a:lnTo>
                    <a:lnTo>
                      <a:pt x="1108" y="1337"/>
                    </a:lnTo>
                    <a:lnTo>
                      <a:pt x="1087" y="1323"/>
                    </a:lnTo>
                    <a:lnTo>
                      <a:pt x="1069" y="1305"/>
                    </a:lnTo>
                    <a:lnTo>
                      <a:pt x="1057" y="1285"/>
                    </a:lnTo>
                    <a:lnTo>
                      <a:pt x="1047" y="1262"/>
                    </a:lnTo>
                    <a:lnTo>
                      <a:pt x="1045" y="1235"/>
                    </a:lnTo>
                    <a:lnTo>
                      <a:pt x="1045" y="452"/>
                    </a:lnTo>
                    <a:lnTo>
                      <a:pt x="964" y="452"/>
                    </a:lnTo>
                    <a:lnTo>
                      <a:pt x="964" y="1248"/>
                    </a:lnTo>
                    <a:lnTo>
                      <a:pt x="964" y="1252"/>
                    </a:lnTo>
                    <a:lnTo>
                      <a:pt x="964" y="1255"/>
                    </a:lnTo>
                    <a:lnTo>
                      <a:pt x="964" y="2607"/>
                    </a:lnTo>
                    <a:lnTo>
                      <a:pt x="962" y="2634"/>
                    </a:lnTo>
                    <a:lnTo>
                      <a:pt x="954" y="2659"/>
                    </a:lnTo>
                    <a:lnTo>
                      <a:pt x="942" y="2681"/>
                    </a:lnTo>
                    <a:lnTo>
                      <a:pt x="926" y="2701"/>
                    </a:lnTo>
                    <a:lnTo>
                      <a:pt x="906" y="2717"/>
                    </a:lnTo>
                    <a:lnTo>
                      <a:pt x="884" y="2730"/>
                    </a:lnTo>
                    <a:lnTo>
                      <a:pt x="859" y="2737"/>
                    </a:lnTo>
                    <a:lnTo>
                      <a:pt x="832" y="2740"/>
                    </a:lnTo>
                    <a:lnTo>
                      <a:pt x="786" y="2740"/>
                    </a:lnTo>
                    <a:lnTo>
                      <a:pt x="759" y="2737"/>
                    </a:lnTo>
                    <a:lnTo>
                      <a:pt x="734" y="2730"/>
                    </a:lnTo>
                    <a:lnTo>
                      <a:pt x="711" y="2717"/>
                    </a:lnTo>
                    <a:lnTo>
                      <a:pt x="692" y="2701"/>
                    </a:lnTo>
                    <a:lnTo>
                      <a:pt x="676" y="2681"/>
                    </a:lnTo>
                    <a:lnTo>
                      <a:pt x="663" y="2659"/>
                    </a:lnTo>
                    <a:lnTo>
                      <a:pt x="656" y="2634"/>
                    </a:lnTo>
                    <a:lnTo>
                      <a:pt x="653" y="2607"/>
                    </a:lnTo>
                    <a:lnTo>
                      <a:pt x="653" y="1322"/>
                    </a:lnTo>
                    <a:lnTo>
                      <a:pt x="605" y="1322"/>
                    </a:lnTo>
                    <a:lnTo>
                      <a:pt x="605" y="2607"/>
                    </a:lnTo>
                    <a:lnTo>
                      <a:pt x="603" y="2634"/>
                    </a:lnTo>
                    <a:lnTo>
                      <a:pt x="594" y="2659"/>
                    </a:lnTo>
                    <a:lnTo>
                      <a:pt x="582" y="2681"/>
                    </a:lnTo>
                    <a:lnTo>
                      <a:pt x="566" y="2701"/>
                    </a:lnTo>
                    <a:lnTo>
                      <a:pt x="546" y="2717"/>
                    </a:lnTo>
                    <a:lnTo>
                      <a:pt x="524" y="2730"/>
                    </a:lnTo>
                    <a:lnTo>
                      <a:pt x="499" y="2737"/>
                    </a:lnTo>
                    <a:lnTo>
                      <a:pt x="472" y="2740"/>
                    </a:lnTo>
                    <a:lnTo>
                      <a:pt x="426" y="2740"/>
                    </a:lnTo>
                    <a:lnTo>
                      <a:pt x="400" y="2737"/>
                    </a:lnTo>
                    <a:lnTo>
                      <a:pt x="374" y="2730"/>
                    </a:lnTo>
                    <a:lnTo>
                      <a:pt x="351" y="2717"/>
                    </a:lnTo>
                    <a:lnTo>
                      <a:pt x="333" y="2701"/>
                    </a:lnTo>
                    <a:lnTo>
                      <a:pt x="316" y="2681"/>
                    </a:lnTo>
                    <a:lnTo>
                      <a:pt x="303" y="2659"/>
                    </a:lnTo>
                    <a:lnTo>
                      <a:pt x="296" y="2634"/>
                    </a:lnTo>
                    <a:lnTo>
                      <a:pt x="293" y="2607"/>
                    </a:lnTo>
                    <a:lnTo>
                      <a:pt x="293" y="1255"/>
                    </a:lnTo>
                    <a:lnTo>
                      <a:pt x="293" y="1255"/>
                    </a:lnTo>
                    <a:lnTo>
                      <a:pt x="293" y="1254"/>
                    </a:lnTo>
                    <a:lnTo>
                      <a:pt x="293" y="452"/>
                    </a:lnTo>
                    <a:lnTo>
                      <a:pt x="226" y="452"/>
                    </a:lnTo>
                    <a:lnTo>
                      <a:pt x="226" y="1235"/>
                    </a:lnTo>
                    <a:lnTo>
                      <a:pt x="223" y="1262"/>
                    </a:lnTo>
                    <a:lnTo>
                      <a:pt x="214" y="1285"/>
                    </a:lnTo>
                    <a:lnTo>
                      <a:pt x="201" y="1305"/>
                    </a:lnTo>
                    <a:lnTo>
                      <a:pt x="183" y="1323"/>
                    </a:lnTo>
                    <a:lnTo>
                      <a:pt x="162" y="1337"/>
                    </a:lnTo>
                    <a:lnTo>
                      <a:pt x="139" y="1345"/>
                    </a:lnTo>
                    <a:lnTo>
                      <a:pt x="113" y="1348"/>
                    </a:lnTo>
                    <a:lnTo>
                      <a:pt x="87" y="1345"/>
                    </a:lnTo>
                    <a:lnTo>
                      <a:pt x="64" y="1337"/>
                    </a:lnTo>
                    <a:lnTo>
                      <a:pt x="43" y="1323"/>
                    </a:lnTo>
                    <a:lnTo>
                      <a:pt x="25" y="1305"/>
                    </a:lnTo>
                    <a:lnTo>
                      <a:pt x="11" y="1285"/>
                    </a:lnTo>
                    <a:lnTo>
                      <a:pt x="3" y="1262"/>
                    </a:lnTo>
                    <a:lnTo>
                      <a:pt x="0" y="1235"/>
                    </a:lnTo>
                    <a:lnTo>
                      <a:pt x="0" y="350"/>
                    </a:lnTo>
                    <a:lnTo>
                      <a:pt x="1" y="349"/>
                    </a:lnTo>
                    <a:lnTo>
                      <a:pt x="1" y="348"/>
                    </a:lnTo>
                    <a:lnTo>
                      <a:pt x="1" y="333"/>
                    </a:lnTo>
                    <a:lnTo>
                      <a:pt x="3" y="314"/>
                    </a:lnTo>
                    <a:lnTo>
                      <a:pt x="5" y="294"/>
                    </a:lnTo>
                    <a:lnTo>
                      <a:pt x="8" y="272"/>
                    </a:lnTo>
                    <a:lnTo>
                      <a:pt x="13" y="249"/>
                    </a:lnTo>
                    <a:lnTo>
                      <a:pt x="19" y="225"/>
                    </a:lnTo>
                    <a:lnTo>
                      <a:pt x="26" y="201"/>
                    </a:lnTo>
                    <a:lnTo>
                      <a:pt x="35" y="177"/>
                    </a:lnTo>
                    <a:lnTo>
                      <a:pt x="46" y="152"/>
                    </a:lnTo>
                    <a:lnTo>
                      <a:pt x="59" y="129"/>
                    </a:lnTo>
                    <a:lnTo>
                      <a:pt x="74" y="106"/>
                    </a:lnTo>
                    <a:lnTo>
                      <a:pt x="92" y="85"/>
                    </a:lnTo>
                    <a:lnTo>
                      <a:pt x="112" y="65"/>
                    </a:lnTo>
                    <a:lnTo>
                      <a:pt x="135" y="47"/>
                    </a:lnTo>
                    <a:lnTo>
                      <a:pt x="161" y="32"/>
                    </a:lnTo>
                    <a:lnTo>
                      <a:pt x="190" y="19"/>
                    </a:lnTo>
                    <a:lnTo>
                      <a:pt x="223" y="10"/>
                    </a:lnTo>
                    <a:lnTo>
                      <a:pt x="258" y="4"/>
                    </a:lnTo>
                    <a:lnTo>
                      <a:pt x="298" y="1"/>
                    </a:lnTo>
                    <a:lnTo>
                      <a:pt x="343" y="1"/>
                    </a:lnTo>
                    <a:lnTo>
                      <a:pt x="390" y="0"/>
                    </a:lnTo>
                    <a:lnTo>
                      <a:pt x="439" y="0"/>
                    </a:lnTo>
                    <a:lnTo>
                      <a:pt x="489" y="0"/>
                    </a:lnTo>
                    <a:lnTo>
                      <a:pt x="539" y="0"/>
                    </a:lnTo>
                    <a:lnTo>
                      <a:pt x="589"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grpSp>
      </p:grpSp>
      <p:grpSp>
        <p:nvGrpSpPr>
          <p:cNvPr id="17" name="Group 36"/>
          <p:cNvGrpSpPr/>
          <p:nvPr/>
        </p:nvGrpSpPr>
        <p:grpSpPr>
          <a:xfrm>
            <a:off x="6217921" y="6657408"/>
            <a:ext cx="2281825" cy="1378255"/>
            <a:chOff x="6230948" y="5340342"/>
            <a:chExt cx="990521" cy="543418"/>
          </a:xfrm>
        </p:grpSpPr>
        <p:grpSp>
          <p:nvGrpSpPr>
            <p:cNvPr id="18" name="Group 24"/>
            <p:cNvGrpSpPr/>
            <p:nvPr/>
          </p:nvGrpSpPr>
          <p:grpSpPr>
            <a:xfrm>
              <a:off x="7021396" y="5340342"/>
              <a:ext cx="200073" cy="543418"/>
              <a:chOff x="7021513" y="4573588"/>
              <a:chExt cx="503238" cy="1366838"/>
            </a:xfrm>
            <a:solidFill>
              <a:schemeClr val="bg2"/>
            </a:solidFill>
          </p:grpSpPr>
          <p:sp>
            <p:nvSpPr>
              <p:cNvPr id="28" name="Freeform 14"/>
              <p:cNvSpPr>
                <a:spLocks/>
              </p:cNvSpPr>
              <p:nvPr/>
            </p:nvSpPr>
            <p:spPr bwMode="auto">
              <a:xfrm>
                <a:off x="7151688" y="4573588"/>
                <a:ext cx="249238" cy="247650"/>
              </a:xfrm>
              <a:custGeom>
                <a:avLst/>
                <a:gdLst>
                  <a:gd name="T0" fmla="*/ 314 w 627"/>
                  <a:gd name="T1" fmla="*/ 0 h 625"/>
                  <a:gd name="T2" fmla="*/ 356 w 627"/>
                  <a:gd name="T3" fmla="*/ 3 h 625"/>
                  <a:gd name="T4" fmla="*/ 397 w 627"/>
                  <a:gd name="T5" fmla="*/ 12 h 625"/>
                  <a:gd name="T6" fmla="*/ 436 w 627"/>
                  <a:gd name="T7" fmla="*/ 25 h 625"/>
                  <a:gd name="T8" fmla="*/ 472 w 627"/>
                  <a:gd name="T9" fmla="*/ 43 h 625"/>
                  <a:gd name="T10" fmla="*/ 505 w 627"/>
                  <a:gd name="T11" fmla="*/ 65 h 625"/>
                  <a:gd name="T12" fmla="*/ 535 w 627"/>
                  <a:gd name="T13" fmla="*/ 92 h 625"/>
                  <a:gd name="T14" fmla="*/ 561 w 627"/>
                  <a:gd name="T15" fmla="*/ 121 h 625"/>
                  <a:gd name="T16" fmla="*/ 584 w 627"/>
                  <a:gd name="T17" fmla="*/ 155 h 625"/>
                  <a:gd name="T18" fmla="*/ 602 w 627"/>
                  <a:gd name="T19" fmla="*/ 191 h 625"/>
                  <a:gd name="T20" fmla="*/ 616 w 627"/>
                  <a:gd name="T21" fmla="*/ 230 h 625"/>
                  <a:gd name="T22" fmla="*/ 624 w 627"/>
                  <a:gd name="T23" fmla="*/ 271 h 625"/>
                  <a:gd name="T24" fmla="*/ 627 w 627"/>
                  <a:gd name="T25" fmla="*/ 313 h 625"/>
                  <a:gd name="T26" fmla="*/ 624 w 627"/>
                  <a:gd name="T27" fmla="*/ 355 h 625"/>
                  <a:gd name="T28" fmla="*/ 616 w 627"/>
                  <a:gd name="T29" fmla="*/ 396 h 625"/>
                  <a:gd name="T30" fmla="*/ 602 w 627"/>
                  <a:gd name="T31" fmla="*/ 435 h 625"/>
                  <a:gd name="T32" fmla="*/ 584 w 627"/>
                  <a:gd name="T33" fmla="*/ 470 h 625"/>
                  <a:gd name="T34" fmla="*/ 561 w 627"/>
                  <a:gd name="T35" fmla="*/ 504 h 625"/>
                  <a:gd name="T36" fmla="*/ 535 w 627"/>
                  <a:gd name="T37" fmla="*/ 534 h 625"/>
                  <a:gd name="T38" fmla="*/ 505 w 627"/>
                  <a:gd name="T39" fmla="*/ 560 h 625"/>
                  <a:gd name="T40" fmla="*/ 472 w 627"/>
                  <a:gd name="T41" fmla="*/ 583 h 625"/>
                  <a:gd name="T42" fmla="*/ 436 w 627"/>
                  <a:gd name="T43" fmla="*/ 601 h 625"/>
                  <a:gd name="T44" fmla="*/ 397 w 627"/>
                  <a:gd name="T45" fmla="*/ 615 h 625"/>
                  <a:gd name="T46" fmla="*/ 356 w 627"/>
                  <a:gd name="T47" fmla="*/ 623 h 625"/>
                  <a:gd name="T48" fmla="*/ 314 w 627"/>
                  <a:gd name="T49" fmla="*/ 625 h 625"/>
                  <a:gd name="T50" fmla="*/ 271 w 627"/>
                  <a:gd name="T51" fmla="*/ 623 h 625"/>
                  <a:gd name="T52" fmla="*/ 231 w 627"/>
                  <a:gd name="T53" fmla="*/ 615 h 625"/>
                  <a:gd name="T54" fmla="*/ 192 w 627"/>
                  <a:gd name="T55" fmla="*/ 601 h 625"/>
                  <a:gd name="T56" fmla="*/ 156 w 627"/>
                  <a:gd name="T57" fmla="*/ 583 h 625"/>
                  <a:gd name="T58" fmla="*/ 123 w 627"/>
                  <a:gd name="T59" fmla="*/ 560 h 625"/>
                  <a:gd name="T60" fmla="*/ 93 w 627"/>
                  <a:gd name="T61" fmla="*/ 534 h 625"/>
                  <a:gd name="T62" fmla="*/ 66 w 627"/>
                  <a:gd name="T63" fmla="*/ 504 h 625"/>
                  <a:gd name="T64" fmla="*/ 43 w 627"/>
                  <a:gd name="T65" fmla="*/ 470 h 625"/>
                  <a:gd name="T66" fmla="*/ 26 w 627"/>
                  <a:gd name="T67" fmla="*/ 435 h 625"/>
                  <a:gd name="T68" fmla="*/ 12 w 627"/>
                  <a:gd name="T69" fmla="*/ 396 h 625"/>
                  <a:gd name="T70" fmla="*/ 4 w 627"/>
                  <a:gd name="T71" fmla="*/ 355 h 625"/>
                  <a:gd name="T72" fmla="*/ 0 w 627"/>
                  <a:gd name="T73" fmla="*/ 313 h 625"/>
                  <a:gd name="T74" fmla="*/ 4 w 627"/>
                  <a:gd name="T75" fmla="*/ 271 h 625"/>
                  <a:gd name="T76" fmla="*/ 12 w 627"/>
                  <a:gd name="T77" fmla="*/ 230 h 625"/>
                  <a:gd name="T78" fmla="*/ 26 w 627"/>
                  <a:gd name="T79" fmla="*/ 191 h 625"/>
                  <a:gd name="T80" fmla="*/ 43 w 627"/>
                  <a:gd name="T81" fmla="*/ 155 h 625"/>
                  <a:gd name="T82" fmla="*/ 66 w 627"/>
                  <a:gd name="T83" fmla="*/ 121 h 625"/>
                  <a:gd name="T84" fmla="*/ 93 w 627"/>
                  <a:gd name="T85" fmla="*/ 92 h 625"/>
                  <a:gd name="T86" fmla="*/ 123 w 627"/>
                  <a:gd name="T87" fmla="*/ 65 h 625"/>
                  <a:gd name="T88" fmla="*/ 156 w 627"/>
                  <a:gd name="T89" fmla="*/ 43 h 625"/>
                  <a:gd name="T90" fmla="*/ 192 w 627"/>
                  <a:gd name="T91" fmla="*/ 25 h 625"/>
                  <a:gd name="T92" fmla="*/ 231 w 627"/>
                  <a:gd name="T93" fmla="*/ 12 h 625"/>
                  <a:gd name="T94" fmla="*/ 271 w 627"/>
                  <a:gd name="T95" fmla="*/ 3 h 625"/>
                  <a:gd name="T96" fmla="*/ 314 w 627"/>
                  <a:gd name="T9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27" h="625">
                    <a:moveTo>
                      <a:pt x="314" y="0"/>
                    </a:moveTo>
                    <a:lnTo>
                      <a:pt x="356" y="3"/>
                    </a:lnTo>
                    <a:lnTo>
                      <a:pt x="397" y="12"/>
                    </a:lnTo>
                    <a:lnTo>
                      <a:pt x="436" y="25"/>
                    </a:lnTo>
                    <a:lnTo>
                      <a:pt x="472" y="43"/>
                    </a:lnTo>
                    <a:lnTo>
                      <a:pt x="505" y="65"/>
                    </a:lnTo>
                    <a:lnTo>
                      <a:pt x="535" y="92"/>
                    </a:lnTo>
                    <a:lnTo>
                      <a:pt x="561" y="121"/>
                    </a:lnTo>
                    <a:lnTo>
                      <a:pt x="584" y="155"/>
                    </a:lnTo>
                    <a:lnTo>
                      <a:pt x="602" y="191"/>
                    </a:lnTo>
                    <a:lnTo>
                      <a:pt x="616" y="230"/>
                    </a:lnTo>
                    <a:lnTo>
                      <a:pt x="624" y="271"/>
                    </a:lnTo>
                    <a:lnTo>
                      <a:pt x="627" y="313"/>
                    </a:lnTo>
                    <a:lnTo>
                      <a:pt x="624" y="355"/>
                    </a:lnTo>
                    <a:lnTo>
                      <a:pt x="616" y="396"/>
                    </a:lnTo>
                    <a:lnTo>
                      <a:pt x="602" y="435"/>
                    </a:lnTo>
                    <a:lnTo>
                      <a:pt x="584" y="470"/>
                    </a:lnTo>
                    <a:lnTo>
                      <a:pt x="561" y="504"/>
                    </a:lnTo>
                    <a:lnTo>
                      <a:pt x="535" y="534"/>
                    </a:lnTo>
                    <a:lnTo>
                      <a:pt x="505" y="560"/>
                    </a:lnTo>
                    <a:lnTo>
                      <a:pt x="472" y="583"/>
                    </a:lnTo>
                    <a:lnTo>
                      <a:pt x="436" y="601"/>
                    </a:lnTo>
                    <a:lnTo>
                      <a:pt x="397" y="615"/>
                    </a:lnTo>
                    <a:lnTo>
                      <a:pt x="356" y="623"/>
                    </a:lnTo>
                    <a:lnTo>
                      <a:pt x="314" y="625"/>
                    </a:lnTo>
                    <a:lnTo>
                      <a:pt x="271" y="623"/>
                    </a:lnTo>
                    <a:lnTo>
                      <a:pt x="231" y="615"/>
                    </a:lnTo>
                    <a:lnTo>
                      <a:pt x="192" y="601"/>
                    </a:lnTo>
                    <a:lnTo>
                      <a:pt x="156" y="583"/>
                    </a:lnTo>
                    <a:lnTo>
                      <a:pt x="123" y="560"/>
                    </a:lnTo>
                    <a:lnTo>
                      <a:pt x="93" y="534"/>
                    </a:lnTo>
                    <a:lnTo>
                      <a:pt x="66" y="504"/>
                    </a:lnTo>
                    <a:lnTo>
                      <a:pt x="43" y="470"/>
                    </a:lnTo>
                    <a:lnTo>
                      <a:pt x="26" y="435"/>
                    </a:lnTo>
                    <a:lnTo>
                      <a:pt x="12" y="396"/>
                    </a:lnTo>
                    <a:lnTo>
                      <a:pt x="4" y="355"/>
                    </a:lnTo>
                    <a:lnTo>
                      <a:pt x="0" y="313"/>
                    </a:lnTo>
                    <a:lnTo>
                      <a:pt x="4" y="271"/>
                    </a:lnTo>
                    <a:lnTo>
                      <a:pt x="12" y="230"/>
                    </a:lnTo>
                    <a:lnTo>
                      <a:pt x="26" y="191"/>
                    </a:lnTo>
                    <a:lnTo>
                      <a:pt x="43" y="155"/>
                    </a:lnTo>
                    <a:lnTo>
                      <a:pt x="66" y="121"/>
                    </a:lnTo>
                    <a:lnTo>
                      <a:pt x="93" y="92"/>
                    </a:lnTo>
                    <a:lnTo>
                      <a:pt x="123" y="65"/>
                    </a:lnTo>
                    <a:lnTo>
                      <a:pt x="156" y="43"/>
                    </a:lnTo>
                    <a:lnTo>
                      <a:pt x="192" y="25"/>
                    </a:lnTo>
                    <a:lnTo>
                      <a:pt x="231" y="12"/>
                    </a:lnTo>
                    <a:lnTo>
                      <a:pt x="271" y="3"/>
                    </a:lnTo>
                    <a:lnTo>
                      <a:pt x="314"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sp>
            <p:nvSpPr>
              <p:cNvPr id="29" name="Freeform 15"/>
              <p:cNvSpPr>
                <a:spLocks/>
              </p:cNvSpPr>
              <p:nvPr/>
            </p:nvSpPr>
            <p:spPr bwMode="auto">
              <a:xfrm>
                <a:off x="7021513" y="4852988"/>
                <a:ext cx="503238" cy="1087438"/>
              </a:xfrm>
              <a:custGeom>
                <a:avLst/>
                <a:gdLst>
                  <a:gd name="T0" fmla="*/ 687 w 1270"/>
                  <a:gd name="T1" fmla="*/ 0 h 2740"/>
                  <a:gd name="T2" fmla="*/ 819 w 1270"/>
                  <a:gd name="T3" fmla="*/ 0 h 2740"/>
                  <a:gd name="T4" fmla="*/ 918 w 1270"/>
                  <a:gd name="T5" fmla="*/ 1 h 2740"/>
                  <a:gd name="T6" fmla="*/ 970 w 1270"/>
                  <a:gd name="T7" fmla="*/ 1 h 2740"/>
                  <a:gd name="T8" fmla="*/ 980 w 1270"/>
                  <a:gd name="T9" fmla="*/ 1 h 2740"/>
                  <a:gd name="T10" fmla="*/ 1015 w 1270"/>
                  <a:gd name="T11" fmla="*/ 8 h 2740"/>
                  <a:gd name="T12" fmla="*/ 1067 w 1270"/>
                  <a:gd name="T13" fmla="*/ 23 h 2740"/>
                  <a:gd name="T14" fmla="*/ 1129 w 1270"/>
                  <a:gd name="T15" fmla="*/ 58 h 2740"/>
                  <a:gd name="T16" fmla="*/ 1188 w 1270"/>
                  <a:gd name="T17" fmla="*/ 115 h 2740"/>
                  <a:gd name="T18" fmla="*/ 1237 w 1270"/>
                  <a:gd name="T19" fmla="*/ 202 h 2740"/>
                  <a:gd name="T20" fmla="*/ 1266 w 1270"/>
                  <a:gd name="T21" fmla="*/ 324 h 2740"/>
                  <a:gd name="T22" fmla="*/ 1270 w 1270"/>
                  <a:gd name="T23" fmla="*/ 1235 h 2740"/>
                  <a:gd name="T24" fmla="*/ 1245 w 1270"/>
                  <a:gd name="T25" fmla="*/ 1305 h 2740"/>
                  <a:gd name="T26" fmla="*/ 1183 w 1270"/>
                  <a:gd name="T27" fmla="*/ 1345 h 2740"/>
                  <a:gd name="T28" fmla="*/ 1108 w 1270"/>
                  <a:gd name="T29" fmla="*/ 1337 h 2740"/>
                  <a:gd name="T30" fmla="*/ 1057 w 1270"/>
                  <a:gd name="T31" fmla="*/ 1285 h 2740"/>
                  <a:gd name="T32" fmla="*/ 1045 w 1270"/>
                  <a:gd name="T33" fmla="*/ 452 h 2740"/>
                  <a:gd name="T34" fmla="*/ 964 w 1270"/>
                  <a:gd name="T35" fmla="*/ 1252 h 2740"/>
                  <a:gd name="T36" fmla="*/ 962 w 1270"/>
                  <a:gd name="T37" fmla="*/ 2634 h 2740"/>
                  <a:gd name="T38" fmla="*/ 926 w 1270"/>
                  <a:gd name="T39" fmla="*/ 2701 h 2740"/>
                  <a:gd name="T40" fmla="*/ 859 w 1270"/>
                  <a:gd name="T41" fmla="*/ 2737 h 2740"/>
                  <a:gd name="T42" fmla="*/ 759 w 1270"/>
                  <a:gd name="T43" fmla="*/ 2737 h 2740"/>
                  <a:gd name="T44" fmla="*/ 692 w 1270"/>
                  <a:gd name="T45" fmla="*/ 2701 h 2740"/>
                  <a:gd name="T46" fmla="*/ 656 w 1270"/>
                  <a:gd name="T47" fmla="*/ 2634 h 2740"/>
                  <a:gd name="T48" fmla="*/ 605 w 1270"/>
                  <a:gd name="T49" fmla="*/ 1322 h 2740"/>
                  <a:gd name="T50" fmla="*/ 594 w 1270"/>
                  <a:gd name="T51" fmla="*/ 2659 h 2740"/>
                  <a:gd name="T52" fmla="*/ 546 w 1270"/>
                  <a:gd name="T53" fmla="*/ 2717 h 2740"/>
                  <a:gd name="T54" fmla="*/ 472 w 1270"/>
                  <a:gd name="T55" fmla="*/ 2740 h 2740"/>
                  <a:gd name="T56" fmla="*/ 374 w 1270"/>
                  <a:gd name="T57" fmla="*/ 2730 h 2740"/>
                  <a:gd name="T58" fmla="*/ 316 w 1270"/>
                  <a:gd name="T59" fmla="*/ 2681 h 2740"/>
                  <a:gd name="T60" fmla="*/ 293 w 1270"/>
                  <a:gd name="T61" fmla="*/ 2607 h 2740"/>
                  <a:gd name="T62" fmla="*/ 293 w 1270"/>
                  <a:gd name="T63" fmla="*/ 1254 h 2740"/>
                  <a:gd name="T64" fmla="*/ 226 w 1270"/>
                  <a:gd name="T65" fmla="*/ 1235 h 2740"/>
                  <a:gd name="T66" fmla="*/ 201 w 1270"/>
                  <a:gd name="T67" fmla="*/ 1305 h 2740"/>
                  <a:gd name="T68" fmla="*/ 139 w 1270"/>
                  <a:gd name="T69" fmla="*/ 1345 h 2740"/>
                  <a:gd name="T70" fmla="*/ 64 w 1270"/>
                  <a:gd name="T71" fmla="*/ 1337 h 2740"/>
                  <a:gd name="T72" fmla="*/ 11 w 1270"/>
                  <a:gd name="T73" fmla="*/ 1285 h 2740"/>
                  <a:gd name="T74" fmla="*/ 0 w 1270"/>
                  <a:gd name="T75" fmla="*/ 350 h 2740"/>
                  <a:gd name="T76" fmla="*/ 1 w 1270"/>
                  <a:gd name="T77" fmla="*/ 333 h 2740"/>
                  <a:gd name="T78" fmla="*/ 8 w 1270"/>
                  <a:gd name="T79" fmla="*/ 272 h 2740"/>
                  <a:gd name="T80" fmla="*/ 26 w 1270"/>
                  <a:gd name="T81" fmla="*/ 201 h 2740"/>
                  <a:gd name="T82" fmla="*/ 59 w 1270"/>
                  <a:gd name="T83" fmla="*/ 129 h 2740"/>
                  <a:gd name="T84" fmla="*/ 112 w 1270"/>
                  <a:gd name="T85" fmla="*/ 65 h 2740"/>
                  <a:gd name="T86" fmla="*/ 190 w 1270"/>
                  <a:gd name="T87" fmla="*/ 19 h 2740"/>
                  <a:gd name="T88" fmla="*/ 298 w 1270"/>
                  <a:gd name="T89" fmla="*/ 1 h 2740"/>
                  <a:gd name="T90" fmla="*/ 439 w 1270"/>
                  <a:gd name="T91" fmla="*/ 0 h 2740"/>
                  <a:gd name="T92" fmla="*/ 589 w 1270"/>
                  <a:gd name="T93" fmla="*/ 0 h 2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70" h="2740">
                    <a:moveTo>
                      <a:pt x="589" y="0"/>
                    </a:moveTo>
                    <a:lnTo>
                      <a:pt x="639" y="0"/>
                    </a:lnTo>
                    <a:lnTo>
                      <a:pt x="687" y="0"/>
                    </a:lnTo>
                    <a:lnTo>
                      <a:pt x="733" y="0"/>
                    </a:lnTo>
                    <a:lnTo>
                      <a:pt x="777" y="0"/>
                    </a:lnTo>
                    <a:lnTo>
                      <a:pt x="819" y="0"/>
                    </a:lnTo>
                    <a:lnTo>
                      <a:pt x="856" y="0"/>
                    </a:lnTo>
                    <a:lnTo>
                      <a:pt x="889" y="1"/>
                    </a:lnTo>
                    <a:lnTo>
                      <a:pt x="918" y="1"/>
                    </a:lnTo>
                    <a:lnTo>
                      <a:pt x="941" y="1"/>
                    </a:lnTo>
                    <a:lnTo>
                      <a:pt x="958" y="1"/>
                    </a:lnTo>
                    <a:lnTo>
                      <a:pt x="970" y="1"/>
                    </a:lnTo>
                    <a:lnTo>
                      <a:pt x="973" y="1"/>
                    </a:lnTo>
                    <a:lnTo>
                      <a:pt x="975" y="1"/>
                    </a:lnTo>
                    <a:lnTo>
                      <a:pt x="980" y="1"/>
                    </a:lnTo>
                    <a:lnTo>
                      <a:pt x="989" y="2"/>
                    </a:lnTo>
                    <a:lnTo>
                      <a:pt x="1000" y="5"/>
                    </a:lnTo>
                    <a:lnTo>
                      <a:pt x="1015" y="8"/>
                    </a:lnTo>
                    <a:lnTo>
                      <a:pt x="1030" y="11"/>
                    </a:lnTo>
                    <a:lnTo>
                      <a:pt x="1048" y="17"/>
                    </a:lnTo>
                    <a:lnTo>
                      <a:pt x="1067" y="23"/>
                    </a:lnTo>
                    <a:lnTo>
                      <a:pt x="1087" y="33"/>
                    </a:lnTo>
                    <a:lnTo>
                      <a:pt x="1108" y="44"/>
                    </a:lnTo>
                    <a:lnTo>
                      <a:pt x="1129" y="58"/>
                    </a:lnTo>
                    <a:lnTo>
                      <a:pt x="1149" y="74"/>
                    </a:lnTo>
                    <a:lnTo>
                      <a:pt x="1169" y="93"/>
                    </a:lnTo>
                    <a:lnTo>
                      <a:pt x="1188" y="115"/>
                    </a:lnTo>
                    <a:lnTo>
                      <a:pt x="1207" y="140"/>
                    </a:lnTo>
                    <a:lnTo>
                      <a:pt x="1223" y="170"/>
                    </a:lnTo>
                    <a:lnTo>
                      <a:pt x="1237" y="202"/>
                    </a:lnTo>
                    <a:lnTo>
                      <a:pt x="1250" y="239"/>
                    </a:lnTo>
                    <a:lnTo>
                      <a:pt x="1259" y="279"/>
                    </a:lnTo>
                    <a:lnTo>
                      <a:pt x="1266" y="324"/>
                    </a:lnTo>
                    <a:lnTo>
                      <a:pt x="1269" y="337"/>
                    </a:lnTo>
                    <a:lnTo>
                      <a:pt x="1270" y="350"/>
                    </a:lnTo>
                    <a:lnTo>
                      <a:pt x="1270" y="1235"/>
                    </a:lnTo>
                    <a:lnTo>
                      <a:pt x="1267" y="1262"/>
                    </a:lnTo>
                    <a:lnTo>
                      <a:pt x="1258" y="1285"/>
                    </a:lnTo>
                    <a:lnTo>
                      <a:pt x="1245" y="1305"/>
                    </a:lnTo>
                    <a:lnTo>
                      <a:pt x="1227" y="1323"/>
                    </a:lnTo>
                    <a:lnTo>
                      <a:pt x="1206" y="1337"/>
                    </a:lnTo>
                    <a:lnTo>
                      <a:pt x="1183" y="1345"/>
                    </a:lnTo>
                    <a:lnTo>
                      <a:pt x="1157" y="1348"/>
                    </a:lnTo>
                    <a:lnTo>
                      <a:pt x="1132" y="1345"/>
                    </a:lnTo>
                    <a:lnTo>
                      <a:pt x="1108" y="1337"/>
                    </a:lnTo>
                    <a:lnTo>
                      <a:pt x="1087" y="1323"/>
                    </a:lnTo>
                    <a:lnTo>
                      <a:pt x="1069" y="1305"/>
                    </a:lnTo>
                    <a:lnTo>
                      <a:pt x="1057" y="1285"/>
                    </a:lnTo>
                    <a:lnTo>
                      <a:pt x="1047" y="1262"/>
                    </a:lnTo>
                    <a:lnTo>
                      <a:pt x="1045" y="1235"/>
                    </a:lnTo>
                    <a:lnTo>
                      <a:pt x="1045" y="452"/>
                    </a:lnTo>
                    <a:lnTo>
                      <a:pt x="964" y="452"/>
                    </a:lnTo>
                    <a:lnTo>
                      <a:pt x="964" y="1248"/>
                    </a:lnTo>
                    <a:lnTo>
                      <a:pt x="964" y="1252"/>
                    </a:lnTo>
                    <a:lnTo>
                      <a:pt x="964" y="1255"/>
                    </a:lnTo>
                    <a:lnTo>
                      <a:pt x="964" y="2607"/>
                    </a:lnTo>
                    <a:lnTo>
                      <a:pt x="962" y="2634"/>
                    </a:lnTo>
                    <a:lnTo>
                      <a:pt x="954" y="2659"/>
                    </a:lnTo>
                    <a:lnTo>
                      <a:pt x="942" y="2681"/>
                    </a:lnTo>
                    <a:lnTo>
                      <a:pt x="926" y="2701"/>
                    </a:lnTo>
                    <a:lnTo>
                      <a:pt x="906" y="2717"/>
                    </a:lnTo>
                    <a:lnTo>
                      <a:pt x="884" y="2730"/>
                    </a:lnTo>
                    <a:lnTo>
                      <a:pt x="859" y="2737"/>
                    </a:lnTo>
                    <a:lnTo>
                      <a:pt x="832" y="2740"/>
                    </a:lnTo>
                    <a:lnTo>
                      <a:pt x="786" y="2740"/>
                    </a:lnTo>
                    <a:lnTo>
                      <a:pt x="759" y="2737"/>
                    </a:lnTo>
                    <a:lnTo>
                      <a:pt x="734" y="2730"/>
                    </a:lnTo>
                    <a:lnTo>
                      <a:pt x="711" y="2717"/>
                    </a:lnTo>
                    <a:lnTo>
                      <a:pt x="692" y="2701"/>
                    </a:lnTo>
                    <a:lnTo>
                      <a:pt x="676" y="2681"/>
                    </a:lnTo>
                    <a:lnTo>
                      <a:pt x="663" y="2659"/>
                    </a:lnTo>
                    <a:lnTo>
                      <a:pt x="656" y="2634"/>
                    </a:lnTo>
                    <a:lnTo>
                      <a:pt x="653" y="2607"/>
                    </a:lnTo>
                    <a:lnTo>
                      <a:pt x="653" y="1322"/>
                    </a:lnTo>
                    <a:lnTo>
                      <a:pt x="605" y="1322"/>
                    </a:lnTo>
                    <a:lnTo>
                      <a:pt x="605" y="2607"/>
                    </a:lnTo>
                    <a:lnTo>
                      <a:pt x="603" y="2634"/>
                    </a:lnTo>
                    <a:lnTo>
                      <a:pt x="594" y="2659"/>
                    </a:lnTo>
                    <a:lnTo>
                      <a:pt x="582" y="2681"/>
                    </a:lnTo>
                    <a:lnTo>
                      <a:pt x="566" y="2701"/>
                    </a:lnTo>
                    <a:lnTo>
                      <a:pt x="546" y="2717"/>
                    </a:lnTo>
                    <a:lnTo>
                      <a:pt x="524" y="2730"/>
                    </a:lnTo>
                    <a:lnTo>
                      <a:pt x="499" y="2737"/>
                    </a:lnTo>
                    <a:lnTo>
                      <a:pt x="472" y="2740"/>
                    </a:lnTo>
                    <a:lnTo>
                      <a:pt x="426" y="2740"/>
                    </a:lnTo>
                    <a:lnTo>
                      <a:pt x="400" y="2737"/>
                    </a:lnTo>
                    <a:lnTo>
                      <a:pt x="374" y="2730"/>
                    </a:lnTo>
                    <a:lnTo>
                      <a:pt x="351" y="2717"/>
                    </a:lnTo>
                    <a:lnTo>
                      <a:pt x="333" y="2701"/>
                    </a:lnTo>
                    <a:lnTo>
                      <a:pt x="316" y="2681"/>
                    </a:lnTo>
                    <a:lnTo>
                      <a:pt x="303" y="2659"/>
                    </a:lnTo>
                    <a:lnTo>
                      <a:pt x="296" y="2634"/>
                    </a:lnTo>
                    <a:lnTo>
                      <a:pt x="293" y="2607"/>
                    </a:lnTo>
                    <a:lnTo>
                      <a:pt x="293" y="1255"/>
                    </a:lnTo>
                    <a:lnTo>
                      <a:pt x="293" y="1255"/>
                    </a:lnTo>
                    <a:lnTo>
                      <a:pt x="293" y="1254"/>
                    </a:lnTo>
                    <a:lnTo>
                      <a:pt x="293" y="452"/>
                    </a:lnTo>
                    <a:lnTo>
                      <a:pt x="226" y="452"/>
                    </a:lnTo>
                    <a:lnTo>
                      <a:pt x="226" y="1235"/>
                    </a:lnTo>
                    <a:lnTo>
                      <a:pt x="223" y="1262"/>
                    </a:lnTo>
                    <a:lnTo>
                      <a:pt x="214" y="1285"/>
                    </a:lnTo>
                    <a:lnTo>
                      <a:pt x="201" y="1305"/>
                    </a:lnTo>
                    <a:lnTo>
                      <a:pt x="183" y="1323"/>
                    </a:lnTo>
                    <a:lnTo>
                      <a:pt x="162" y="1337"/>
                    </a:lnTo>
                    <a:lnTo>
                      <a:pt x="139" y="1345"/>
                    </a:lnTo>
                    <a:lnTo>
                      <a:pt x="113" y="1348"/>
                    </a:lnTo>
                    <a:lnTo>
                      <a:pt x="87" y="1345"/>
                    </a:lnTo>
                    <a:lnTo>
                      <a:pt x="64" y="1337"/>
                    </a:lnTo>
                    <a:lnTo>
                      <a:pt x="43" y="1323"/>
                    </a:lnTo>
                    <a:lnTo>
                      <a:pt x="25" y="1305"/>
                    </a:lnTo>
                    <a:lnTo>
                      <a:pt x="11" y="1285"/>
                    </a:lnTo>
                    <a:lnTo>
                      <a:pt x="3" y="1262"/>
                    </a:lnTo>
                    <a:lnTo>
                      <a:pt x="0" y="1235"/>
                    </a:lnTo>
                    <a:lnTo>
                      <a:pt x="0" y="350"/>
                    </a:lnTo>
                    <a:lnTo>
                      <a:pt x="1" y="349"/>
                    </a:lnTo>
                    <a:lnTo>
                      <a:pt x="1" y="348"/>
                    </a:lnTo>
                    <a:lnTo>
                      <a:pt x="1" y="333"/>
                    </a:lnTo>
                    <a:lnTo>
                      <a:pt x="3" y="314"/>
                    </a:lnTo>
                    <a:lnTo>
                      <a:pt x="5" y="294"/>
                    </a:lnTo>
                    <a:lnTo>
                      <a:pt x="8" y="272"/>
                    </a:lnTo>
                    <a:lnTo>
                      <a:pt x="13" y="249"/>
                    </a:lnTo>
                    <a:lnTo>
                      <a:pt x="19" y="225"/>
                    </a:lnTo>
                    <a:lnTo>
                      <a:pt x="26" y="201"/>
                    </a:lnTo>
                    <a:lnTo>
                      <a:pt x="35" y="177"/>
                    </a:lnTo>
                    <a:lnTo>
                      <a:pt x="46" y="152"/>
                    </a:lnTo>
                    <a:lnTo>
                      <a:pt x="59" y="129"/>
                    </a:lnTo>
                    <a:lnTo>
                      <a:pt x="74" y="106"/>
                    </a:lnTo>
                    <a:lnTo>
                      <a:pt x="92" y="85"/>
                    </a:lnTo>
                    <a:lnTo>
                      <a:pt x="112" y="65"/>
                    </a:lnTo>
                    <a:lnTo>
                      <a:pt x="135" y="47"/>
                    </a:lnTo>
                    <a:lnTo>
                      <a:pt x="161" y="32"/>
                    </a:lnTo>
                    <a:lnTo>
                      <a:pt x="190" y="19"/>
                    </a:lnTo>
                    <a:lnTo>
                      <a:pt x="223" y="10"/>
                    </a:lnTo>
                    <a:lnTo>
                      <a:pt x="258" y="4"/>
                    </a:lnTo>
                    <a:lnTo>
                      <a:pt x="298" y="1"/>
                    </a:lnTo>
                    <a:lnTo>
                      <a:pt x="343" y="1"/>
                    </a:lnTo>
                    <a:lnTo>
                      <a:pt x="390" y="0"/>
                    </a:lnTo>
                    <a:lnTo>
                      <a:pt x="439" y="0"/>
                    </a:lnTo>
                    <a:lnTo>
                      <a:pt x="489" y="0"/>
                    </a:lnTo>
                    <a:lnTo>
                      <a:pt x="539" y="0"/>
                    </a:lnTo>
                    <a:lnTo>
                      <a:pt x="589"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grpSp>
        <p:grpSp>
          <p:nvGrpSpPr>
            <p:cNvPr id="19" name="Group 27"/>
            <p:cNvGrpSpPr/>
            <p:nvPr/>
          </p:nvGrpSpPr>
          <p:grpSpPr>
            <a:xfrm>
              <a:off x="6701266" y="5362998"/>
              <a:ext cx="291140" cy="520762"/>
              <a:chOff x="6156325" y="4579938"/>
              <a:chExt cx="758825" cy="1357312"/>
            </a:xfrm>
            <a:solidFill>
              <a:srgbClr val="FF9900"/>
            </a:solidFill>
          </p:grpSpPr>
          <p:sp>
            <p:nvSpPr>
              <p:cNvPr id="26" name="Freeform 12"/>
              <p:cNvSpPr>
                <a:spLocks/>
              </p:cNvSpPr>
              <p:nvPr/>
            </p:nvSpPr>
            <p:spPr bwMode="auto">
              <a:xfrm>
                <a:off x="6465888" y="4579938"/>
                <a:ext cx="230188" cy="230188"/>
              </a:xfrm>
              <a:custGeom>
                <a:avLst/>
                <a:gdLst>
                  <a:gd name="T0" fmla="*/ 289 w 580"/>
                  <a:gd name="T1" fmla="*/ 0 h 579"/>
                  <a:gd name="T2" fmla="*/ 332 w 580"/>
                  <a:gd name="T3" fmla="*/ 2 h 579"/>
                  <a:gd name="T4" fmla="*/ 373 w 580"/>
                  <a:gd name="T5" fmla="*/ 11 h 579"/>
                  <a:gd name="T6" fmla="*/ 411 w 580"/>
                  <a:gd name="T7" fmla="*/ 26 h 579"/>
                  <a:gd name="T8" fmla="*/ 447 w 580"/>
                  <a:gd name="T9" fmla="*/ 46 h 579"/>
                  <a:gd name="T10" fmla="*/ 479 w 580"/>
                  <a:gd name="T11" fmla="*/ 70 h 579"/>
                  <a:gd name="T12" fmla="*/ 509 w 580"/>
                  <a:gd name="T13" fmla="*/ 98 h 579"/>
                  <a:gd name="T14" fmla="*/ 533 w 580"/>
                  <a:gd name="T15" fmla="*/ 131 h 579"/>
                  <a:gd name="T16" fmla="*/ 553 w 580"/>
                  <a:gd name="T17" fmla="*/ 166 h 579"/>
                  <a:gd name="T18" fmla="*/ 567 w 580"/>
                  <a:gd name="T19" fmla="*/ 205 h 579"/>
                  <a:gd name="T20" fmla="*/ 577 w 580"/>
                  <a:gd name="T21" fmla="*/ 245 h 579"/>
                  <a:gd name="T22" fmla="*/ 580 w 580"/>
                  <a:gd name="T23" fmla="*/ 288 h 579"/>
                  <a:gd name="T24" fmla="*/ 577 w 580"/>
                  <a:gd name="T25" fmla="*/ 331 h 579"/>
                  <a:gd name="T26" fmla="*/ 568 w 580"/>
                  <a:gd name="T27" fmla="*/ 372 h 579"/>
                  <a:gd name="T28" fmla="*/ 554 w 580"/>
                  <a:gd name="T29" fmla="*/ 411 h 579"/>
                  <a:gd name="T30" fmla="*/ 534 w 580"/>
                  <a:gd name="T31" fmla="*/ 446 h 579"/>
                  <a:gd name="T32" fmla="*/ 510 w 580"/>
                  <a:gd name="T33" fmla="*/ 478 h 579"/>
                  <a:gd name="T34" fmla="*/ 482 w 580"/>
                  <a:gd name="T35" fmla="*/ 507 h 579"/>
                  <a:gd name="T36" fmla="*/ 449 w 580"/>
                  <a:gd name="T37" fmla="*/ 532 h 579"/>
                  <a:gd name="T38" fmla="*/ 414 w 580"/>
                  <a:gd name="T39" fmla="*/ 552 h 579"/>
                  <a:gd name="T40" fmla="*/ 375 w 580"/>
                  <a:gd name="T41" fmla="*/ 566 h 579"/>
                  <a:gd name="T42" fmla="*/ 334 w 580"/>
                  <a:gd name="T43" fmla="*/ 575 h 579"/>
                  <a:gd name="T44" fmla="*/ 291 w 580"/>
                  <a:gd name="T45" fmla="*/ 579 h 579"/>
                  <a:gd name="T46" fmla="*/ 248 w 580"/>
                  <a:gd name="T47" fmla="*/ 576 h 579"/>
                  <a:gd name="T48" fmla="*/ 207 w 580"/>
                  <a:gd name="T49" fmla="*/ 566 h 579"/>
                  <a:gd name="T50" fmla="*/ 169 w 580"/>
                  <a:gd name="T51" fmla="*/ 552 h 579"/>
                  <a:gd name="T52" fmla="*/ 133 w 580"/>
                  <a:gd name="T53" fmla="*/ 532 h 579"/>
                  <a:gd name="T54" fmla="*/ 101 w 580"/>
                  <a:gd name="T55" fmla="*/ 508 h 579"/>
                  <a:gd name="T56" fmla="*/ 73 w 580"/>
                  <a:gd name="T57" fmla="*/ 479 h 579"/>
                  <a:gd name="T58" fmla="*/ 47 w 580"/>
                  <a:gd name="T59" fmla="*/ 447 h 579"/>
                  <a:gd name="T60" fmla="*/ 28 w 580"/>
                  <a:gd name="T61" fmla="*/ 412 h 579"/>
                  <a:gd name="T62" fmla="*/ 13 w 580"/>
                  <a:gd name="T63" fmla="*/ 373 h 579"/>
                  <a:gd name="T64" fmla="*/ 3 w 580"/>
                  <a:gd name="T65" fmla="*/ 332 h 579"/>
                  <a:gd name="T66" fmla="*/ 0 w 580"/>
                  <a:gd name="T67" fmla="*/ 289 h 579"/>
                  <a:gd name="T68" fmla="*/ 3 w 580"/>
                  <a:gd name="T69" fmla="*/ 246 h 579"/>
                  <a:gd name="T70" fmla="*/ 13 w 580"/>
                  <a:gd name="T71" fmla="*/ 206 h 579"/>
                  <a:gd name="T72" fmla="*/ 28 w 580"/>
                  <a:gd name="T73" fmla="*/ 168 h 579"/>
                  <a:gd name="T74" fmla="*/ 46 w 580"/>
                  <a:gd name="T75" fmla="*/ 132 h 579"/>
                  <a:gd name="T76" fmla="*/ 71 w 580"/>
                  <a:gd name="T77" fmla="*/ 99 h 579"/>
                  <a:gd name="T78" fmla="*/ 100 w 580"/>
                  <a:gd name="T79" fmla="*/ 71 h 579"/>
                  <a:gd name="T80" fmla="*/ 132 w 580"/>
                  <a:gd name="T81" fmla="*/ 47 h 579"/>
                  <a:gd name="T82" fmla="*/ 168 w 580"/>
                  <a:gd name="T83" fmla="*/ 27 h 579"/>
                  <a:gd name="T84" fmla="*/ 205 w 580"/>
                  <a:gd name="T85" fmla="*/ 12 h 579"/>
                  <a:gd name="T86" fmla="*/ 246 w 580"/>
                  <a:gd name="T87" fmla="*/ 3 h 579"/>
                  <a:gd name="T88" fmla="*/ 289 w 580"/>
                  <a:gd name="T89" fmla="*/ 0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80" h="579">
                    <a:moveTo>
                      <a:pt x="289" y="0"/>
                    </a:moveTo>
                    <a:lnTo>
                      <a:pt x="332" y="2"/>
                    </a:lnTo>
                    <a:lnTo>
                      <a:pt x="373" y="11"/>
                    </a:lnTo>
                    <a:lnTo>
                      <a:pt x="411" y="26"/>
                    </a:lnTo>
                    <a:lnTo>
                      <a:pt x="447" y="46"/>
                    </a:lnTo>
                    <a:lnTo>
                      <a:pt x="479" y="70"/>
                    </a:lnTo>
                    <a:lnTo>
                      <a:pt x="509" y="98"/>
                    </a:lnTo>
                    <a:lnTo>
                      <a:pt x="533" y="131"/>
                    </a:lnTo>
                    <a:lnTo>
                      <a:pt x="553" y="166"/>
                    </a:lnTo>
                    <a:lnTo>
                      <a:pt x="567" y="205"/>
                    </a:lnTo>
                    <a:lnTo>
                      <a:pt x="577" y="245"/>
                    </a:lnTo>
                    <a:lnTo>
                      <a:pt x="580" y="288"/>
                    </a:lnTo>
                    <a:lnTo>
                      <a:pt x="577" y="331"/>
                    </a:lnTo>
                    <a:lnTo>
                      <a:pt x="568" y="372"/>
                    </a:lnTo>
                    <a:lnTo>
                      <a:pt x="554" y="411"/>
                    </a:lnTo>
                    <a:lnTo>
                      <a:pt x="534" y="446"/>
                    </a:lnTo>
                    <a:lnTo>
                      <a:pt x="510" y="478"/>
                    </a:lnTo>
                    <a:lnTo>
                      <a:pt x="482" y="507"/>
                    </a:lnTo>
                    <a:lnTo>
                      <a:pt x="449" y="532"/>
                    </a:lnTo>
                    <a:lnTo>
                      <a:pt x="414" y="552"/>
                    </a:lnTo>
                    <a:lnTo>
                      <a:pt x="375" y="566"/>
                    </a:lnTo>
                    <a:lnTo>
                      <a:pt x="334" y="575"/>
                    </a:lnTo>
                    <a:lnTo>
                      <a:pt x="291" y="579"/>
                    </a:lnTo>
                    <a:lnTo>
                      <a:pt x="248" y="576"/>
                    </a:lnTo>
                    <a:lnTo>
                      <a:pt x="207" y="566"/>
                    </a:lnTo>
                    <a:lnTo>
                      <a:pt x="169" y="552"/>
                    </a:lnTo>
                    <a:lnTo>
                      <a:pt x="133" y="532"/>
                    </a:lnTo>
                    <a:lnTo>
                      <a:pt x="101" y="508"/>
                    </a:lnTo>
                    <a:lnTo>
                      <a:pt x="73" y="479"/>
                    </a:lnTo>
                    <a:lnTo>
                      <a:pt x="47" y="447"/>
                    </a:lnTo>
                    <a:lnTo>
                      <a:pt x="28" y="412"/>
                    </a:lnTo>
                    <a:lnTo>
                      <a:pt x="13" y="373"/>
                    </a:lnTo>
                    <a:lnTo>
                      <a:pt x="3" y="332"/>
                    </a:lnTo>
                    <a:lnTo>
                      <a:pt x="0" y="289"/>
                    </a:lnTo>
                    <a:lnTo>
                      <a:pt x="3" y="246"/>
                    </a:lnTo>
                    <a:lnTo>
                      <a:pt x="13" y="206"/>
                    </a:lnTo>
                    <a:lnTo>
                      <a:pt x="28" y="168"/>
                    </a:lnTo>
                    <a:lnTo>
                      <a:pt x="46" y="132"/>
                    </a:lnTo>
                    <a:lnTo>
                      <a:pt x="71" y="99"/>
                    </a:lnTo>
                    <a:lnTo>
                      <a:pt x="100" y="71"/>
                    </a:lnTo>
                    <a:lnTo>
                      <a:pt x="132" y="47"/>
                    </a:lnTo>
                    <a:lnTo>
                      <a:pt x="168" y="27"/>
                    </a:lnTo>
                    <a:lnTo>
                      <a:pt x="205" y="12"/>
                    </a:lnTo>
                    <a:lnTo>
                      <a:pt x="246" y="3"/>
                    </a:lnTo>
                    <a:lnTo>
                      <a:pt x="289"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sp>
            <p:nvSpPr>
              <p:cNvPr id="27" name="Freeform 13"/>
              <p:cNvSpPr>
                <a:spLocks/>
              </p:cNvSpPr>
              <p:nvPr/>
            </p:nvSpPr>
            <p:spPr bwMode="auto">
              <a:xfrm>
                <a:off x="6156325" y="4784725"/>
                <a:ext cx="758825" cy="1152525"/>
              </a:xfrm>
              <a:custGeom>
                <a:avLst/>
                <a:gdLst>
                  <a:gd name="T0" fmla="*/ 173 w 1911"/>
                  <a:gd name="T1" fmla="*/ 11 h 2907"/>
                  <a:gd name="T2" fmla="*/ 224 w 1911"/>
                  <a:gd name="T3" fmla="*/ 58 h 2907"/>
                  <a:gd name="T4" fmla="*/ 422 w 1911"/>
                  <a:gd name="T5" fmla="*/ 324 h 2907"/>
                  <a:gd name="T6" fmla="*/ 455 w 1911"/>
                  <a:gd name="T7" fmla="*/ 251 h 2907"/>
                  <a:gd name="T8" fmla="*/ 510 w 1911"/>
                  <a:gd name="T9" fmla="*/ 185 h 2907"/>
                  <a:gd name="T10" fmla="*/ 591 w 1911"/>
                  <a:gd name="T11" fmla="*/ 138 h 2907"/>
                  <a:gd name="T12" fmla="*/ 703 w 1911"/>
                  <a:gd name="T13" fmla="*/ 117 h 2907"/>
                  <a:gd name="T14" fmla="*/ 847 w 1911"/>
                  <a:gd name="T15" fmla="*/ 115 h 2907"/>
                  <a:gd name="T16" fmla="*/ 1002 w 1911"/>
                  <a:gd name="T17" fmla="*/ 113 h 2907"/>
                  <a:gd name="T18" fmla="*/ 1152 w 1911"/>
                  <a:gd name="T19" fmla="*/ 113 h 2907"/>
                  <a:gd name="T20" fmla="*/ 1279 w 1911"/>
                  <a:gd name="T21" fmla="*/ 114 h 2907"/>
                  <a:gd name="T22" fmla="*/ 1368 w 1911"/>
                  <a:gd name="T23" fmla="*/ 115 h 2907"/>
                  <a:gd name="T24" fmla="*/ 1402 w 1911"/>
                  <a:gd name="T25" fmla="*/ 115 h 2907"/>
                  <a:gd name="T26" fmla="*/ 1424 w 1911"/>
                  <a:gd name="T27" fmla="*/ 118 h 2907"/>
                  <a:gd name="T28" fmla="*/ 1443 w 1911"/>
                  <a:gd name="T29" fmla="*/ 121 h 2907"/>
                  <a:gd name="T30" fmla="*/ 1496 w 1911"/>
                  <a:gd name="T31" fmla="*/ 137 h 2907"/>
                  <a:gd name="T32" fmla="*/ 1558 w 1911"/>
                  <a:gd name="T33" fmla="*/ 169 h 2907"/>
                  <a:gd name="T34" fmla="*/ 1619 w 1911"/>
                  <a:gd name="T35" fmla="*/ 225 h 2907"/>
                  <a:gd name="T36" fmla="*/ 1672 w 1911"/>
                  <a:gd name="T37" fmla="*/ 308 h 2907"/>
                  <a:gd name="T38" fmla="*/ 1704 w 1911"/>
                  <a:gd name="T39" fmla="*/ 426 h 2907"/>
                  <a:gd name="T40" fmla="*/ 1909 w 1911"/>
                  <a:gd name="T41" fmla="*/ 1426 h 2907"/>
                  <a:gd name="T42" fmla="*/ 1879 w 1911"/>
                  <a:gd name="T43" fmla="*/ 1490 h 2907"/>
                  <a:gd name="T44" fmla="*/ 1817 w 1911"/>
                  <a:gd name="T45" fmla="*/ 1525 h 2907"/>
                  <a:gd name="T46" fmla="*/ 1747 w 1911"/>
                  <a:gd name="T47" fmla="*/ 1519 h 2907"/>
                  <a:gd name="T48" fmla="*/ 1693 w 1911"/>
                  <a:gd name="T49" fmla="*/ 1473 h 2907"/>
                  <a:gd name="T50" fmla="*/ 1475 w 1911"/>
                  <a:gd name="T51" fmla="*/ 509 h 2907"/>
                  <a:gd name="T52" fmla="*/ 1431 w 1911"/>
                  <a:gd name="T53" fmla="*/ 1524 h 2907"/>
                  <a:gd name="T54" fmla="*/ 1418 w 1911"/>
                  <a:gd name="T55" fmla="*/ 2820 h 2907"/>
                  <a:gd name="T56" fmla="*/ 1367 w 1911"/>
                  <a:gd name="T57" fmla="*/ 2883 h 2907"/>
                  <a:gd name="T58" fmla="*/ 1288 w 1911"/>
                  <a:gd name="T59" fmla="*/ 2907 h 2907"/>
                  <a:gd name="T60" fmla="*/ 1183 w 1911"/>
                  <a:gd name="T61" fmla="*/ 2895 h 2907"/>
                  <a:gd name="T62" fmla="*/ 1120 w 1911"/>
                  <a:gd name="T63" fmla="*/ 2844 h 2907"/>
                  <a:gd name="T64" fmla="*/ 1096 w 1911"/>
                  <a:gd name="T65" fmla="*/ 2765 h 2907"/>
                  <a:gd name="T66" fmla="*/ 1046 w 1911"/>
                  <a:gd name="T67" fmla="*/ 2765 h 2907"/>
                  <a:gd name="T68" fmla="*/ 1021 w 1911"/>
                  <a:gd name="T69" fmla="*/ 2844 h 2907"/>
                  <a:gd name="T70" fmla="*/ 959 w 1911"/>
                  <a:gd name="T71" fmla="*/ 2895 h 2907"/>
                  <a:gd name="T72" fmla="*/ 854 w 1911"/>
                  <a:gd name="T73" fmla="*/ 2907 h 2907"/>
                  <a:gd name="T74" fmla="*/ 775 w 1911"/>
                  <a:gd name="T75" fmla="*/ 2882 h 2907"/>
                  <a:gd name="T76" fmla="*/ 723 w 1911"/>
                  <a:gd name="T77" fmla="*/ 2820 h 2907"/>
                  <a:gd name="T78" fmla="*/ 713 w 1911"/>
                  <a:gd name="T79" fmla="*/ 1316 h 2907"/>
                  <a:gd name="T80" fmla="*/ 711 w 1911"/>
                  <a:gd name="T81" fmla="*/ 516 h 2907"/>
                  <a:gd name="T82" fmla="*/ 586 w 1911"/>
                  <a:gd name="T83" fmla="*/ 789 h 2907"/>
                  <a:gd name="T84" fmla="*/ 541 w 1911"/>
                  <a:gd name="T85" fmla="*/ 837 h 2907"/>
                  <a:gd name="T86" fmla="*/ 473 w 1911"/>
                  <a:gd name="T87" fmla="*/ 853 h 2907"/>
                  <a:gd name="T88" fmla="*/ 408 w 1911"/>
                  <a:gd name="T89" fmla="*/ 830 h 2907"/>
                  <a:gd name="T90" fmla="*/ 17 w 1911"/>
                  <a:gd name="T91" fmla="*/ 182 h 2907"/>
                  <a:gd name="T92" fmla="*/ 0 w 1911"/>
                  <a:gd name="T93" fmla="*/ 113 h 2907"/>
                  <a:gd name="T94" fmla="*/ 24 w 1911"/>
                  <a:gd name="T95" fmla="*/ 49 h 2907"/>
                  <a:gd name="T96" fmla="*/ 82 w 1911"/>
                  <a:gd name="T97" fmla="*/ 6 h 2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11" h="2907">
                    <a:moveTo>
                      <a:pt x="128" y="0"/>
                    </a:moveTo>
                    <a:lnTo>
                      <a:pt x="151" y="4"/>
                    </a:lnTo>
                    <a:lnTo>
                      <a:pt x="173" y="11"/>
                    </a:lnTo>
                    <a:lnTo>
                      <a:pt x="192" y="23"/>
                    </a:lnTo>
                    <a:lnTo>
                      <a:pt x="209" y="40"/>
                    </a:lnTo>
                    <a:lnTo>
                      <a:pt x="224" y="58"/>
                    </a:lnTo>
                    <a:lnTo>
                      <a:pt x="408" y="372"/>
                    </a:lnTo>
                    <a:lnTo>
                      <a:pt x="413" y="348"/>
                    </a:lnTo>
                    <a:lnTo>
                      <a:pt x="422" y="324"/>
                    </a:lnTo>
                    <a:lnTo>
                      <a:pt x="431" y="299"/>
                    </a:lnTo>
                    <a:lnTo>
                      <a:pt x="442" y="275"/>
                    </a:lnTo>
                    <a:lnTo>
                      <a:pt x="455" y="251"/>
                    </a:lnTo>
                    <a:lnTo>
                      <a:pt x="471" y="228"/>
                    </a:lnTo>
                    <a:lnTo>
                      <a:pt x="490" y="206"/>
                    </a:lnTo>
                    <a:lnTo>
                      <a:pt x="510" y="185"/>
                    </a:lnTo>
                    <a:lnTo>
                      <a:pt x="535" y="167"/>
                    </a:lnTo>
                    <a:lnTo>
                      <a:pt x="561" y="151"/>
                    </a:lnTo>
                    <a:lnTo>
                      <a:pt x="591" y="138"/>
                    </a:lnTo>
                    <a:lnTo>
                      <a:pt x="624" y="127"/>
                    </a:lnTo>
                    <a:lnTo>
                      <a:pt x="662" y="121"/>
                    </a:lnTo>
                    <a:lnTo>
                      <a:pt x="703" y="117"/>
                    </a:lnTo>
                    <a:lnTo>
                      <a:pt x="748" y="116"/>
                    </a:lnTo>
                    <a:lnTo>
                      <a:pt x="797" y="115"/>
                    </a:lnTo>
                    <a:lnTo>
                      <a:pt x="847" y="115"/>
                    </a:lnTo>
                    <a:lnTo>
                      <a:pt x="899" y="114"/>
                    </a:lnTo>
                    <a:lnTo>
                      <a:pt x="950" y="114"/>
                    </a:lnTo>
                    <a:lnTo>
                      <a:pt x="1002" y="113"/>
                    </a:lnTo>
                    <a:lnTo>
                      <a:pt x="1053" y="113"/>
                    </a:lnTo>
                    <a:lnTo>
                      <a:pt x="1104" y="113"/>
                    </a:lnTo>
                    <a:lnTo>
                      <a:pt x="1152" y="113"/>
                    </a:lnTo>
                    <a:lnTo>
                      <a:pt x="1198" y="114"/>
                    </a:lnTo>
                    <a:lnTo>
                      <a:pt x="1241" y="114"/>
                    </a:lnTo>
                    <a:lnTo>
                      <a:pt x="1279" y="114"/>
                    </a:lnTo>
                    <a:lnTo>
                      <a:pt x="1314" y="114"/>
                    </a:lnTo>
                    <a:lnTo>
                      <a:pt x="1344" y="115"/>
                    </a:lnTo>
                    <a:lnTo>
                      <a:pt x="1368" y="115"/>
                    </a:lnTo>
                    <a:lnTo>
                      <a:pt x="1386" y="115"/>
                    </a:lnTo>
                    <a:lnTo>
                      <a:pt x="1398" y="115"/>
                    </a:lnTo>
                    <a:lnTo>
                      <a:pt x="1402" y="115"/>
                    </a:lnTo>
                    <a:lnTo>
                      <a:pt x="1404" y="115"/>
                    </a:lnTo>
                    <a:lnTo>
                      <a:pt x="1412" y="116"/>
                    </a:lnTo>
                    <a:lnTo>
                      <a:pt x="1424" y="118"/>
                    </a:lnTo>
                    <a:lnTo>
                      <a:pt x="1429" y="118"/>
                    </a:lnTo>
                    <a:lnTo>
                      <a:pt x="1429" y="118"/>
                    </a:lnTo>
                    <a:lnTo>
                      <a:pt x="1443" y="121"/>
                    </a:lnTo>
                    <a:lnTo>
                      <a:pt x="1458" y="124"/>
                    </a:lnTo>
                    <a:lnTo>
                      <a:pt x="1476" y="130"/>
                    </a:lnTo>
                    <a:lnTo>
                      <a:pt x="1496" y="137"/>
                    </a:lnTo>
                    <a:lnTo>
                      <a:pt x="1516" y="145"/>
                    </a:lnTo>
                    <a:lnTo>
                      <a:pt x="1537" y="157"/>
                    </a:lnTo>
                    <a:lnTo>
                      <a:pt x="1558" y="169"/>
                    </a:lnTo>
                    <a:lnTo>
                      <a:pt x="1579" y="185"/>
                    </a:lnTo>
                    <a:lnTo>
                      <a:pt x="1599" y="204"/>
                    </a:lnTo>
                    <a:lnTo>
                      <a:pt x="1619" y="225"/>
                    </a:lnTo>
                    <a:lnTo>
                      <a:pt x="1638" y="249"/>
                    </a:lnTo>
                    <a:lnTo>
                      <a:pt x="1656" y="277"/>
                    </a:lnTo>
                    <a:lnTo>
                      <a:pt x="1672" y="308"/>
                    </a:lnTo>
                    <a:lnTo>
                      <a:pt x="1685" y="344"/>
                    </a:lnTo>
                    <a:lnTo>
                      <a:pt x="1696" y="382"/>
                    </a:lnTo>
                    <a:lnTo>
                      <a:pt x="1704" y="426"/>
                    </a:lnTo>
                    <a:lnTo>
                      <a:pt x="1908" y="1376"/>
                    </a:lnTo>
                    <a:lnTo>
                      <a:pt x="1911" y="1401"/>
                    </a:lnTo>
                    <a:lnTo>
                      <a:pt x="1909" y="1426"/>
                    </a:lnTo>
                    <a:lnTo>
                      <a:pt x="1903" y="1450"/>
                    </a:lnTo>
                    <a:lnTo>
                      <a:pt x="1892" y="1471"/>
                    </a:lnTo>
                    <a:lnTo>
                      <a:pt x="1879" y="1490"/>
                    </a:lnTo>
                    <a:lnTo>
                      <a:pt x="1861" y="1507"/>
                    </a:lnTo>
                    <a:lnTo>
                      <a:pt x="1840" y="1518"/>
                    </a:lnTo>
                    <a:lnTo>
                      <a:pt x="1817" y="1525"/>
                    </a:lnTo>
                    <a:lnTo>
                      <a:pt x="1793" y="1529"/>
                    </a:lnTo>
                    <a:lnTo>
                      <a:pt x="1769" y="1525"/>
                    </a:lnTo>
                    <a:lnTo>
                      <a:pt x="1747" y="1519"/>
                    </a:lnTo>
                    <a:lnTo>
                      <a:pt x="1726" y="1507"/>
                    </a:lnTo>
                    <a:lnTo>
                      <a:pt x="1708" y="1492"/>
                    </a:lnTo>
                    <a:lnTo>
                      <a:pt x="1693" y="1473"/>
                    </a:lnTo>
                    <a:lnTo>
                      <a:pt x="1680" y="1451"/>
                    </a:lnTo>
                    <a:lnTo>
                      <a:pt x="1673" y="1426"/>
                    </a:lnTo>
                    <a:lnTo>
                      <a:pt x="1475" y="509"/>
                    </a:lnTo>
                    <a:lnTo>
                      <a:pt x="1430" y="509"/>
                    </a:lnTo>
                    <a:lnTo>
                      <a:pt x="1433" y="1524"/>
                    </a:lnTo>
                    <a:lnTo>
                      <a:pt x="1431" y="1524"/>
                    </a:lnTo>
                    <a:lnTo>
                      <a:pt x="1430" y="2765"/>
                    </a:lnTo>
                    <a:lnTo>
                      <a:pt x="1427" y="2794"/>
                    </a:lnTo>
                    <a:lnTo>
                      <a:pt x="1418" y="2820"/>
                    </a:lnTo>
                    <a:lnTo>
                      <a:pt x="1406" y="2844"/>
                    </a:lnTo>
                    <a:lnTo>
                      <a:pt x="1388" y="2865"/>
                    </a:lnTo>
                    <a:lnTo>
                      <a:pt x="1367" y="2883"/>
                    </a:lnTo>
                    <a:lnTo>
                      <a:pt x="1343" y="2895"/>
                    </a:lnTo>
                    <a:lnTo>
                      <a:pt x="1317" y="2904"/>
                    </a:lnTo>
                    <a:lnTo>
                      <a:pt x="1288" y="2907"/>
                    </a:lnTo>
                    <a:lnTo>
                      <a:pt x="1239" y="2907"/>
                    </a:lnTo>
                    <a:lnTo>
                      <a:pt x="1209" y="2904"/>
                    </a:lnTo>
                    <a:lnTo>
                      <a:pt x="1183" y="2895"/>
                    </a:lnTo>
                    <a:lnTo>
                      <a:pt x="1159" y="2883"/>
                    </a:lnTo>
                    <a:lnTo>
                      <a:pt x="1138" y="2865"/>
                    </a:lnTo>
                    <a:lnTo>
                      <a:pt x="1120" y="2844"/>
                    </a:lnTo>
                    <a:lnTo>
                      <a:pt x="1108" y="2820"/>
                    </a:lnTo>
                    <a:lnTo>
                      <a:pt x="1099" y="2793"/>
                    </a:lnTo>
                    <a:lnTo>
                      <a:pt x="1096" y="2765"/>
                    </a:lnTo>
                    <a:lnTo>
                      <a:pt x="1097" y="1525"/>
                    </a:lnTo>
                    <a:lnTo>
                      <a:pt x="1046" y="1526"/>
                    </a:lnTo>
                    <a:lnTo>
                      <a:pt x="1046" y="2765"/>
                    </a:lnTo>
                    <a:lnTo>
                      <a:pt x="1043" y="2793"/>
                    </a:lnTo>
                    <a:lnTo>
                      <a:pt x="1035" y="2820"/>
                    </a:lnTo>
                    <a:lnTo>
                      <a:pt x="1021" y="2844"/>
                    </a:lnTo>
                    <a:lnTo>
                      <a:pt x="1004" y="2865"/>
                    </a:lnTo>
                    <a:lnTo>
                      <a:pt x="983" y="2882"/>
                    </a:lnTo>
                    <a:lnTo>
                      <a:pt x="959" y="2895"/>
                    </a:lnTo>
                    <a:lnTo>
                      <a:pt x="932" y="2904"/>
                    </a:lnTo>
                    <a:lnTo>
                      <a:pt x="904" y="2907"/>
                    </a:lnTo>
                    <a:lnTo>
                      <a:pt x="854" y="2907"/>
                    </a:lnTo>
                    <a:lnTo>
                      <a:pt x="825" y="2904"/>
                    </a:lnTo>
                    <a:lnTo>
                      <a:pt x="799" y="2895"/>
                    </a:lnTo>
                    <a:lnTo>
                      <a:pt x="775" y="2882"/>
                    </a:lnTo>
                    <a:lnTo>
                      <a:pt x="753" y="2865"/>
                    </a:lnTo>
                    <a:lnTo>
                      <a:pt x="736" y="2844"/>
                    </a:lnTo>
                    <a:lnTo>
                      <a:pt x="723" y="2820"/>
                    </a:lnTo>
                    <a:lnTo>
                      <a:pt x="714" y="2793"/>
                    </a:lnTo>
                    <a:lnTo>
                      <a:pt x="712" y="2765"/>
                    </a:lnTo>
                    <a:lnTo>
                      <a:pt x="713" y="1316"/>
                    </a:lnTo>
                    <a:lnTo>
                      <a:pt x="713" y="1308"/>
                    </a:lnTo>
                    <a:lnTo>
                      <a:pt x="714" y="1300"/>
                    </a:lnTo>
                    <a:lnTo>
                      <a:pt x="711" y="516"/>
                    </a:lnTo>
                    <a:lnTo>
                      <a:pt x="593" y="777"/>
                    </a:lnTo>
                    <a:lnTo>
                      <a:pt x="594" y="769"/>
                    </a:lnTo>
                    <a:lnTo>
                      <a:pt x="586" y="789"/>
                    </a:lnTo>
                    <a:lnTo>
                      <a:pt x="574" y="807"/>
                    </a:lnTo>
                    <a:lnTo>
                      <a:pt x="560" y="823"/>
                    </a:lnTo>
                    <a:lnTo>
                      <a:pt x="541" y="837"/>
                    </a:lnTo>
                    <a:lnTo>
                      <a:pt x="519" y="846"/>
                    </a:lnTo>
                    <a:lnTo>
                      <a:pt x="496" y="853"/>
                    </a:lnTo>
                    <a:lnTo>
                      <a:pt x="473" y="853"/>
                    </a:lnTo>
                    <a:lnTo>
                      <a:pt x="450" y="849"/>
                    </a:lnTo>
                    <a:lnTo>
                      <a:pt x="428" y="842"/>
                    </a:lnTo>
                    <a:lnTo>
                      <a:pt x="408" y="830"/>
                    </a:lnTo>
                    <a:lnTo>
                      <a:pt x="390" y="814"/>
                    </a:lnTo>
                    <a:lnTo>
                      <a:pt x="376" y="794"/>
                    </a:lnTo>
                    <a:lnTo>
                      <a:pt x="17" y="182"/>
                    </a:lnTo>
                    <a:lnTo>
                      <a:pt x="6" y="160"/>
                    </a:lnTo>
                    <a:lnTo>
                      <a:pt x="1" y="137"/>
                    </a:lnTo>
                    <a:lnTo>
                      <a:pt x="0" y="113"/>
                    </a:lnTo>
                    <a:lnTo>
                      <a:pt x="4" y="90"/>
                    </a:lnTo>
                    <a:lnTo>
                      <a:pt x="12" y="69"/>
                    </a:lnTo>
                    <a:lnTo>
                      <a:pt x="24" y="49"/>
                    </a:lnTo>
                    <a:lnTo>
                      <a:pt x="40" y="31"/>
                    </a:lnTo>
                    <a:lnTo>
                      <a:pt x="60" y="17"/>
                    </a:lnTo>
                    <a:lnTo>
                      <a:pt x="82" y="6"/>
                    </a:lnTo>
                    <a:lnTo>
                      <a:pt x="105" y="1"/>
                    </a:lnTo>
                    <a:lnTo>
                      <a:pt x="128"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grpSp>
        <p:grpSp>
          <p:nvGrpSpPr>
            <p:cNvPr id="20" name="Group 30"/>
            <p:cNvGrpSpPr/>
            <p:nvPr/>
          </p:nvGrpSpPr>
          <p:grpSpPr>
            <a:xfrm>
              <a:off x="6230948" y="5340342"/>
              <a:ext cx="200073" cy="543418"/>
              <a:chOff x="7021513" y="4573588"/>
              <a:chExt cx="503238" cy="1366838"/>
            </a:xfrm>
            <a:solidFill>
              <a:schemeClr val="bg2"/>
            </a:solidFill>
          </p:grpSpPr>
          <p:sp>
            <p:nvSpPr>
              <p:cNvPr id="24" name="Freeform 14"/>
              <p:cNvSpPr>
                <a:spLocks/>
              </p:cNvSpPr>
              <p:nvPr/>
            </p:nvSpPr>
            <p:spPr bwMode="auto">
              <a:xfrm>
                <a:off x="7151688" y="4573588"/>
                <a:ext cx="249238" cy="247650"/>
              </a:xfrm>
              <a:custGeom>
                <a:avLst/>
                <a:gdLst>
                  <a:gd name="T0" fmla="*/ 314 w 627"/>
                  <a:gd name="T1" fmla="*/ 0 h 625"/>
                  <a:gd name="T2" fmla="*/ 356 w 627"/>
                  <a:gd name="T3" fmla="*/ 3 h 625"/>
                  <a:gd name="T4" fmla="*/ 397 w 627"/>
                  <a:gd name="T5" fmla="*/ 12 h 625"/>
                  <a:gd name="T6" fmla="*/ 436 w 627"/>
                  <a:gd name="T7" fmla="*/ 25 h 625"/>
                  <a:gd name="T8" fmla="*/ 472 w 627"/>
                  <a:gd name="T9" fmla="*/ 43 h 625"/>
                  <a:gd name="T10" fmla="*/ 505 w 627"/>
                  <a:gd name="T11" fmla="*/ 65 h 625"/>
                  <a:gd name="T12" fmla="*/ 535 w 627"/>
                  <a:gd name="T13" fmla="*/ 92 h 625"/>
                  <a:gd name="T14" fmla="*/ 561 w 627"/>
                  <a:gd name="T15" fmla="*/ 121 h 625"/>
                  <a:gd name="T16" fmla="*/ 584 w 627"/>
                  <a:gd name="T17" fmla="*/ 155 h 625"/>
                  <a:gd name="T18" fmla="*/ 602 w 627"/>
                  <a:gd name="T19" fmla="*/ 191 h 625"/>
                  <a:gd name="T20" fmla="*/ 616 w 627"/>
                  <a:gd name="T21" fmla="*/ 230 h 625"/>
                  <a:gd name="T22" fmla="*/ 624 w 627"/>
                  <a:gd name="T23" fmla="*/ 271 h 625"/>
                  <a:gd name="T24" fmla="*/ 627 w 627"/>
                  <a:gd name="T25" fmla="*/ 313 h 625"/>
                  <a:gd name="T26" fmla="*/ 624 w 627"/>
                  <a:gd name="T27" fmla="*/ 355 h 625"/>
                  <a:gd name="T28" fmla="*/ 616 w 627"/>
                  <a:gd name="T29" fmla="*/ 396 h 625"/>
                  <a:gd name="T30" fmla="*/ 602 w 627"/>
                  <a:gd name="T31" fmla="*/ 435 h 625"/>
                  <a:gd name="T32" fmla="*/ 584 w 627"/>
                  <a:gd name="T33" fmla="*/ 470 h 625"/>
                  <a:gd name="T34" fmla="*/ 561 w 627"/>
                  <a:gd name="T35" fmla="*/ 504 h 625"/>
                  <a:gd name="T36" fmla="*/ 535 w 627"/>
                  <a:gd name="T37" fmla="*/ 534 h 625"/>
                  <a:gd name="T38" fmla="*/ 505 w 627"/>
                  <a:gd name="T39" fmla="*/ 560 h 625"/>
                  <a:gd name="T40" fmla="*/ 472 w 627"/>
                  <a:gd name="T41" fmla="*/ 583 h 625"/>
                  <a:gd name="T42" fmla="*/ 436 w 627"/>
                  <a:gd name="T43" fmla="*/ 601 h 625"/>
                  <a:gd name="T44" fmla="*/ 397 w 627"/>
                  <a:gd name="T45" fmla="*/ 615 h 625"/>
                  <a:gd name="T46" fmla="*/ 356 w 627"/>
                  <a:gd name="T47" fmla="*/ 623 h 625"/>
                  <a:gd name="T48" fmla="*/ 314 w 627"/>
                  <a:gd name="T49" fmla="*/ 625 h 625"/>
                  <a:gd name="T50" fmla="*/ 271 w 627"/>
                  <a:gd name="T51" fmla="*/ 623 h 625"/>
                  <a:gd name="T52" fmla="*/ 231 w 627"/>
                  <a:gd name="T53" fmla="*/ 615 h 625"/>
                  <a:gd name="T54" fmla="*/ 192 w 627"/>
                  <a:gd name="T55" fmla="*/ 601 h 625"/>
                  <a:gd name="T56" fmla="*/ 156 w 627"/>
                  <a:gd name="T57" fmla="*/ 583 h 625"/>
                  <a:gd name="T58" fmla="*/ 123 w 627"/>
                  <a:gd name="T59" fmla="*/ 560 h 625"/>
                  <a:gd name="T60" fmla="*/ 93 w 627"/>
                  <a:gd name="T61" fmla="*/ 534 h 625"/>
                  <a:gd name="T62" fmla="*/ 66 w 627"/>
                  <a:gd name="T63" fmla="*/ 504 h 625"/>
                  <a:gd name="T64" fmla="*/ 43 w 627"/>
                  <a:gd name="T65" fmla="*/ 470 h 625"/>
                  <a:gd name="T66" fmla="*/ 26 w 627"/>
                  <a:gd name="T67" fmla="*/ 435 h 625"/>
                  <a:gd name="T68" fmla="*/ 12 w 627"/>
                  <a:gd name="T69" fmla="*/ 396 h 625"/>
                  <a:gd name="T70" fmla="*/ 4 w 627"/>
                  <a:gd name="T71" fmla="*/ 355 h 625"/>
                  <a:gd name="T72" fmla="*/ 0 w 627"/>
                  <a:gd name="T73" fmla="*/ 313 h 625"/>
                  <a:gd name="T74" fmla="*/ 4 w 627"/>
                  <a:gd name="T75" fmla="*/ 271 h 625"/>
                  <a:gd name="T76" fmla="*/ 12 w 627"/>
                  <a:gd name="T77" fmla="*/ 230 h 625"/>
                  <a:gd name="T78" fmla="*/ 26 w 627"/>
                  <a:gd name="T79" fmla="*/ 191 h 625"/>
                  <a:gd name="T80" fmla="*/ 43 w 627"/>
                  <a:gd name="T81" fmla="*/ 155 h 625"/>
                  <a:gd name="T82" fmla="*/ 66 w 627"/>
                  <a:gd name="T83" fmla="*/ 121 h 625"/>
                  <a:gd name="T84" fmla="*/ 93 w 627"/>
                  <a:gd name="T85" fmla="*/ 92 h 625"/>
                  <a:gd name="T86" fmla="*/ 123 w 627"/>
                  <a:gd name="T87" fmla="*/ 65 h 625"/>
                  <a:gd name="T88" fmla="*/ 156 w 627"/>
                  <a:gd name="T89" fmla="*/ 43 h 625"/>
                  <a:gd name="T90" fmla="*/ 192 w 627"/>
                  <a:gd name="T91" fmla="*/ 25 h 625"/>
                  <a:gd name="T92" fmla="*/ 231 w 627"/>
                  <a:gd name="T93" fmla="*/ 12 h 625"/>
                  <a:gd name="T94" fmla="*/ 271 w 627"/>
                  <a:gd name="T95" fmla="*/ 3 h 625"/>
                  <a:gd name="T96" fmla="*/ 314 w 627"/>
                  <a:gd name="T9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27" h="625">
                    <a:moveTo>
                      <a:pt x="314" y="0"/>
                    </a:moveTo>
                    <a:lnTo>
                      <a:pt x="356" y="3"/>
                    </a:lnTo>
                    <a:lnTo>
                      <a:pt x="397" y="12"/>
                    </a:lnTo>
                    <a:lnTo>
                      <a:pt x="436" y="25"/>
                    </a:lnTo>
                    <a:lnTo>
                      <a:pt x="472" y="43"/>
                    </a:lnTo>
                    <a:lnTo>
                      <a:pt x="505" y="65"/>
                    </a:lnTo>
                    <a:lnTo>
                      <a:pt x="535" y="92"/>
                    </a:lnTo>
                    <a:lnTo>
                      <a:pt x="561" y="121"/>
                    </a:lnTo>
                    <a:lnTo>
                      <a:pt x="584" y="155"/>
                    </a:lnTo>
                    <a:lnTo>
                      <a:pt x="602" y="191"/>
                    </a:lnTo>
                    <a:lnTo>
                      <a:pt x="616" y="230"/>
                    </a:lnTo>
                    <a:lnTo>
                      <a:pt x="624" y="271"/>
                    </a:lnTo>
                    <a:lnTo>
                      <a:pt x="627" y="313"/>
                    </a:lnTo>
                    <a:lnTo>
                      <a:pt x="624" y="355"/>
                    </a:lnTo>
                    <a:lnTo>
                      <a:pt x="616" y="396"/>
                    </a:lnTo>
                    <a:lnTo>
                      <a:pt x="602" y="435"/>
                    </a:lnTo>
                    <a:lnTo>
                      <a:pt x="584" y="470"/>
                    </a:lnTo>
                    <a:lnTo>
                      <a:pt x="561" y="504"/>
                    </a:lnTo>
                    <a:lnTo>
                      <a:pt x="535" y="534"/>
                    </a:lnTo>
                    <a:lnTo>
                      <a:pt x="505" y="560"/>
                    </a:lnTo>
                    <a:lnTo>
                      <a:pt x="472" y="583"/>
                    </a:lnTo>
                    <a:lnTo>
                      <a:pt x="436" y="601"/>
                    </a:lnTo>
                    <a:lnTo>
                      <a:pt x="397" y="615"/>
                    </a:lnTo>
                    <a:lnTo>
                      <a:pt x="356" y="623"/>
                    </a:lnTo>
                    <a:lnTo>
                      <a:pt x="314" y="625"/>
                    </a:lnTo>
                    <a:lnTo>
                      <a:pt x="271" y="623"/>
                    </a:lnTo>
                    <a:lnTo>
                      <a:pt x="231" y="615"/>
                    </a:lnTo>
                    <a:lnTo>
                      <a:pt x="192" y="601"/>
                    </a:lnTo>
                    <a:lnTo>
                      <a:pt x="156" y="583"/>
                    </a:lnTo>
                    <a:lnTo>
                      <a:pt x="123" y="560"/>
                    </a:lnTo>
                    <a:lnTo>
                      <a:pt x="93" y="534"/>
                    </a:lnTo>
                    <a:lnTo>
                      <a:pt x="66" y="504"/>
                    </a:lnTo>
                    <a:lnTo>
                      <a:pt x="43" y="470"/>
                    </a:lnTo>
                    <a:lnTo>
                      <a:pt x="26" y="435"/>
                    </a:lnTo>
                    <a:lnTo>
                      <a:pt x="12" y="396"/>
                    </a:lnTo>
                    <a:lnTo>
                      <a:pt x="4" y="355"/>
                    </a:lnTo>
                    <a:lnTo>
                      <a:pt x="0" y="313"/>
                    </a:lnTo>
                    <a:lnTo>
                      <a:pt x="4" y="271"/>
                    </a:lnTo>
                    <a:lnTo>
                      <a:pt x="12" y="230"/>
                    </a:lnTo>
                    <a:lnTo>
                      <a:pt x="26" y="191"/>
                    </a:lnTo>
                    <a:lnTo>
                      <a:pt x="43" y="155"/>
                    </a:lnTo>
                    <a:lnTo>
                      <a:pt x="66" y="121"/>
                    </a:lnTo>
                    <a:lnTo>
                      <a:pt x="93" y="92"/>
                    </a:lnTo>
                    <a:lnTo>
                      <a:pt x="123" y="65"/>
                    </a:lnTo>
                    <a:lnTo>
                      <a:pt x="156" y="43"/>
                    </a:lnTo>
                    <a:lnTo>
                      <a:pt x="192" y="25"/>
                    </a:lnTo>
                    <a:lnTo>
                      <a:pt x="231" y="12"/>
                    </a:lnTo>
                    <a:lnTo>
                      <a:pt x="271" y="3"/>
                    </a:lnTo>
                    <a:lnTo>
                      <a:pt x="314"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sp>
            <p:nvSpPr>
              <p:cNvPr id="25" name="Freeform 15"/>
              <p:cNvSpPr>
                <a:spLocks/>
              </p:cNvSpPr>
              <p:nvPr/>
            </p:nvSpPr>
            <p:spPr bwMode="auto">
              <a:xfrm>
                <a:off x="7021513" y="4852988"/>
                <a:ext cx="503238" cy="1087438"/>
              </a:xfrm>
              <a:custGeom>
                <a:avLst/>
                <a:gdLst>
                  <a:gd name="T0" fmla="*/ 687 w 1270"/>
                  <a:gd name="T1" fmla="*/ 0 h 2740"/>
                  <a:gd name="T2" fmla="*/ 819 w 1270"/>
                  <a:gd name="T3" fmla="*/ 0 h 2740"/>
                  <a:gd name="T4" fmla="*/ 918 w 1270"/>
                  <a:gd name="T5" fmla="*/ 1 h 2740"/>
                  <a:gd name="T6" fmla="*/ 970 w 1270"/>
                  <a:gd name="T7" fmla="*/ 1 h 2740"/>
                  <a:gd name="T8" fmla="*/ 980 w 1270"/>
                  <a:gd name="T9" fmla="*/ 1 h 2740"/>
                  <a:gd name="T10" fmla="*/ 1015 w 1270"/>
                  <a:gd name="T11" fmla="*/ 8 h 2740"/>
                  <a:gd name="T12" fmla="*/ 1067 w 1270"/>
                  <a:gd name="T13" fmla="*/ 23 h 2740"/>
                  <a:gd name="T14" fmla="*/ 1129 w 1270"/>
                  <a:gd name="T15" fmla="*/ 58 h 2740"/>
                  <a:gd name="T16" fmla="*/ 1188 w 1270"/>
                  <a:gd name="T17" fmla="*/ 115 h 2740"/>
                  <a:gd name="T18" fmla="*/ 1237 w 1270"/>
                  <a:gd name="T19" fmla="*/ 202 h 2740"/>
                  <a:gd name="T20" fmla="*/ 1266 w 1270"/>
                  <a:gd name="T21" fmla="*/ 324 h 2740"/>
                  <a:gd name="T22" fmla="*/ 1270 w 1270"/>
                  <a:gd name="T23" fmla="*/ 1235 h 2740"/>
                  <a:gd name="T24" fmla="*/ 1245 w 1270"/>
                  <a:gd name="T25" fmla="*/ 1305 h 2740"/>
                  <a:gd name="T26" fmla="*/ 1183 w 1270"/>
                  <a:gd name="T27" fmla="*/ 1345 h 2740"/>
                  <a:gd name="T28" fmla="*/ 1108 w 1270"/>
                  <a:gd name="T29" fmla="*/ 1337 h 2740"/>
                  <a:gd name="T30" fmla="*/ 1057 w 1270"/>
                  <a:gd name="T31" fmla="*/ 1285 h 2740"/>
                  <a:gd name="T32" fmla="*/ 1045 w 1270"/>
                  <a:gd name="T33" fmla="*/ 452 h 2740"/>
                  <a:gd name="T34" fmla="*/ 964 w 1270"/>
                  <a:gd name="T35" fmla="*/ 1252 h 2740"/>
                  <a:gd name="T36" fmla="*/ 962 w 1270"/>
                  <a:gd name="T37" fmla="*/ 2634 h 2740"/>
                  <a:gd name="T38" fmla="*/ 926 w 1270"/>
                  <a:gd name="T39" fmla="*/ 2701 h 2740"/>
                  <a:gd name="T40" fmla="*/ 859 w 1270"/>
                  <a:gd name="T41" fmla="*/ 2737 h 2740"/>
                  <a:gd name="T42" fmla="*/ 759 w 1270"/>
                  <a:gd name="T43" fmla="*/ 2737 h 2740"/>
                  <a:gd name="T44" fmla="*/ 692 w 1270"/>
                  <a:gd name="T45" fmla="*/ 2701 h 2740"/>
                  <a:gd name="T46" fmla="*/ 656 w 1270"/>
                  <a:gd name="T47" fmla="*/ 2634 h 2740"/>
                  <a:gd name="T48" fmla="*/ 605 w 1270"/>
                  <a:gd name="T49" fmla="*/ 1322 h 2740"/>
                  <a:gd name="T50" fmla="*/ 594 w 1270"/>
                  <a:gd name="T51" fmla="*/ 2659 h 2740"/>
                  <a:gd name="T52" fmla="*/ 546 w 1270"/>
                  <a:gd name="T53" fmla="*/ 2717 h 2740"/>
                  <a:gd name="T54" fmla="*/ 472 w 1270"/>
                  <a:gd name="T55" fmla="*/ 2740 h 2740"/>
                  <a:gd name="T56" fmla="*/ 374 w 1270"/>
                  <a:gd name="T57" fmla="*/ 2730 h 2740"/>
                  <a:gd name="T58" fmla="*/ 316 w 1270"/>
                  <a:gd name="T59" fmla="*/ 2681 h 2740"/>
                  <a:gd name="T60" fmla="*/ 293 w 1270"/>
                  <a:gd name="T61" fmla="*/ 2607 h 2740"/>
                  <a:gd name="T62" fmla="*/ 293 w 1270"/>
                  <a:gd name="T63" fmla="*/ 1254 h 2740"/>
                  <a:gd name="T64" fmla="*/ 226 w 1270"/>
                  <a:gd name="T65" fmla="*/ 1235 h 2740"/>
                  <a:gd name="T66" fmla="*/ 201 w 1270"/>
                  <a:gd name="T67" fmla="*/ 1305 h 2740"/>
                  <a:gd name="T68" fmla="*/ 139 w 1270"/>
                  <a:gd name="T69" fmla="*/ 1345 h 2740"/>
                  <a:gd name="T70" fmla="*/ 64 w 1270"/>
                  <a:gd name="T71" fmla="*/ 1337 h 2740"/>
                  <a:gd name="T72" fmla="*/ 11 w 1270"/>
                  <a:gd name="T73" fmla="*/ 1285 h 2740"/>
                  <a:gd name="T74" fmla="*/ 0 w 1270"/>
                  <a:gd name="T75" fmla="*/ 350 h 2740"/>
                  <a:gd name="T76" fmla="*/ 1 w 1270"/>
                  <a:gd name="T77" fmla="*/ 333 h 2740"/>
                  <a:gd name="T78" fmla="*/ 8 w 1270"/>
                  <a:gd name="T79" fmla="*/ 272 h 2740"/>
                  <a:gd name="T80" fmla="*/ 26 w 1270"/>
                  <a:gd name="T81" fmla="*/ 201 h 2740"/>
                  <a:gd name="T82" fmla="*/ 59 w 1270"/>
                  <a:gd name="T83" fmla="*/ 129 h 2740"/>
                  <a:gd name="T84" fmla="*/ 112 w 1270"/>
                  <a:gd name="T85" fmla="*/ 65 h 2740"/>
                  <a:gd name="T86" fmla="*/ 190 w 1270"/>
                  <a:gd name="T87" fmla="*/ 19 h 2740"/>
                  <a:gd name="T88" fmla="*/ 298 w 1270"/>
                  <a:gd name="T89" fmla="*/ 1 h 2740"/>
                  <a:gd name="T90" fmla="*/ 439 w 1270"/>
                  <a:gd name="T91" fmla="*/ 0 h 2740"/>
                  <a:gd name="T92" fmla="*/ 589 w 1270"/>
                  <a:gd name="T93" fmla="*/ 0 h 2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70" h="2740">
                    <a:moveTo>
                      <a:pt x="589" y="0"/>
                    </a:moveTo>
                    <a:lnTo>
                      <a:pt x="639" y="0"/>
                    </a:lnTo>
                    <a:lnTo>
                      <a:pt x="687" y="0"/>
                    </a:lnTo>
                    <a:lnTo>
                      <a:pt x="733" y="0"/>
                    </a:lnTo>
                    <a:lnTo>
                      <a:pt x="777" y="0"/>
                    </a:lnTo>
                    <a:lnTo>
                      <a:pt x="819" y="0"/>
                    </a:lnTo>
                    <a:lnTo>
                      <a:pt x="856" y="0"/>
                    </a:lnTo>
                    <a:lnTo>
                      <a:pt x="889" y="1"/>
                    </a:lnTo>
                    <a:lnTo>
                      <a:pt x="918" y="1"/>
                    </a:lnTo>
                    <a:lnTo>
                      <a:pt x="941" y="1"/>
                    </a:lnTo>
                    <a:lnTo>
                      <a:pt x="958" y="1"/>
                    </a:lnTo>
                    <a:lnTo>
                      <a:pt x="970" y="1"/>
                    </a:lnTo>
                    <a:lnTo>
                      <a:pt x="973" y="1"/>
                    </a:lnTo>
                    <a:lnTo>
                      <a:pt x="975" y="1"/>
                    </a:lnTo>
                    <a:lnTo>
                      <a:pt x="980" y="1"/>
                    </a:lnTo>
                    <a:lnTo>
                      <a:pt x="989" y="2"/>
                    </a:lnTo>
                    <a:lnTo>
                      <a:pt x="1000" y="5"/>
                    </a:lnTo>
                    <a:lnTo>
                      <a:pt x="1015" y="8"/>
                    </a:lnTo>
                    <a:lnTo>
                      <a:pt x="1030" y="11"/>
                    </a:lnTo>
                    <a:lnTo>
                      <a:pt x="1048" y="17"/>
                    </a:lnTo>
                    <a:lnTo>
                      <a:pt x="1067" y="23"/>
                    </a:lnTo>
                    <a:lnTo>
                      <a:pt x="1087" y="33"/>
                    </a:lnTo>
                    <a:lnTo>
                      <a:pt x="1108" y="44"/>
                    </a:lnTo>
                    <a:lnTo>
                      <a:pt x="1129" y="58"/>
                    </a:lnTo>
                    <a:lnTo>
                      <a:pt x="1149" y="74"/>
                    </a:lnTo>
                    <a:lnTo>
                      <a:pt x="1169" y="93"/>
                    </a:lnTo>
                    <a:lnTo>
                      <a:pt x="1188" y="115"/>
                    </a:lnTo>
                    <a:lnTo>
                      <a:pt x="1207" y="140"/>
                    </a:lnTo>
                    <a:lnTo>
                      <a:pt x="1223" y="170"/>
                    </a:lnTo>
                    <a:lnTo>
                      <a:pt x="1237" y="202"/>
                    </a:lnTo>
                    <a:lnTo>
                      <a:pt x="1250" y="239"/>
                    </a:lnTo>
                    <a:lnTo>
                      <a:pt x="1259" y="279"/>
                    </a:lnTo>
                    <a:lnTo>
                      <a:pt x="1266" y="324"/>
                    </a:lnTo>
                    <a:lnTo>
                      <a:pt x="1269" y="337"/>
                    </a:lnTo>
                    <a:lnTo>
                      <a:pt x="1270" y="350"/>
                    </a:lnTo>
                    <a:lnTo>
                      <a:pt x="1270" y="1235"/>
                    </a:lnTo>
                    <a:lnTo>
                      <a:pt x="1267" y="1262"/>
                    </a:lnTo>
                    <a:lnTo>
                      <a:pt x="1258" y="1285"/>
                    </a:lnTo>
                    <a:lnTo>
                      <a:pt x="1245" y="1305"/>
                    </a:lnTo>
                    <a:lnTo>
                      <a:pt x="1227" y="1323"/>
                    </a:lnTo>
                    <a:lnTo>
                      <a:pt x="1206" y="1337"/>
                    </a:lnTo>
                    <a:lnTo>
                      <a:pt x="1183" y="1345"/>
                    </a:lnTo>
                    <a:lnTo>
                      <a:pt x="1157" y="1348"/>
                    </a:lnTo>
                    <a:lnTo>
                      <a:pt x="1132" y="1345"/>
                    </a:lnTo>
                    <a:lnTo>
                      <a:pt x="1108" y="1337"/>
                    </a:lnTo>
                    <a:lnTo>
                      <a:pt x="1087" y="1323"/>
                    </a:lnTo>
                    <a:lnTo>
                      <a:pt x="1069" y="1305"/>
                    </a:lnTo>
                    <a:lnTo>
                      <a:pt x="1057" y="1285"/>
                    </a:lnTo>
                    <a:lnTo>
                      <a:pt x="1047" y="1262"/>
                    </a:lnTo>
                    <a:lnTo>
                      <a:pt x="1045" y="1235"/>
                    </a:lnTo>
                    <a:lnTo>
                      <a:pt x="1045" y="452"/>
                    </a:lnTo>
                    <a:lnTo>
                      <a:pt x="964" y="452"/>
                    </a:lnTo>
                    <a:lnTo>
                      <a:pt x="964" y="1248"/>
                    </a:lnTo>
                    <a:lnTo>
                      <a:pt x="964" y="1252"/>
                    </a:lnTo>
                    <a:lnTo>
                      <a:pt x="964" y="1255"/>
                    </a:lnTo>
                    <a:lnTo>
                      <a:pt x="964" y="2607"/>
                    </a:lnTo>
                    <a:lnTo>
                      <a:pt x="962" y="2634"/>
                    </a:lnTo>
                    <a:lnTo>
                      <a:pt x="954" y="2659"/>
                    </a:lnTo>
                    <a:lnTo>
                      <a:pt x="942" y="2681"/>
                    </a:lnTo>
                    <a:lnTo>
                      <a:pt x="926" y="2701"/>
                    </a:lnTo>
                    <a:lnTo>
                      <a:pt x="906" y="2717"/>
                    </a:lnTo>
                    <a:lnTo>
                      <a:pt x="884" y="2730"/>
                    </a:lnTo>
                    <a:lnTo>
                      <a:pt x="859" y="2737"/>
                    </a:lnTo>
                    <a:lnTo>
                      <a:pt x="832" y="2740"/>
                    </a:lnTo>
                    <a:lnTo>
                      <a:pt x="786" y="2740"/>
                    </a:lnTo>
                    <a:lnTo>
                      <a:pt x="759" y="2737"/>
                    </a:lnTo>
                    <a:lnTo>
                      <a:pt x="734" y="2730"/>
                    </a:lnTo>
                    <a:lnTo>
                      <a:pt x="711" y="2717"/>
                    </a:lnTo>
                    <a:lnTo>
                      <a:pt x="692" y="2701"/>
                    </a:lnTo>
                    <a:lnTo>
                      <a:pt x="676" y="2681"/>
                    </a:lnTo>
                    <a:lnTo>
                      <a:pt x="663" y="2659"/>
                    </a:lnTo>
                    <a:lnTo>
                      <a:pt x="656" y="2634"/>
                    </a:lnTo>
                    <a:lnTo>
                      <a:pt x="653" y="2607"/>
                    </a:lnTo>
                    <a:lnTo>
                      <a:pt x="653" y="1322"/>
                    </a:lnTo>
                    <a:lnTo>
                      <a:pt x="605" y="1322"/>
                    </a:lnTo>
                    <a:lnTo>
                      <a:pt x="605" y="2607"/>
                    </a:lnTo>
                    <a:lnTo>
                      <a:pt x="603" y="2634"/>
                    </a:lnTo>
                    <a:lnTo>
                      <a:pt x="594" y="2659"/>
                    </a:lnTo>
                    <a:lnTo>
                      <a:pt x="582" y="2681"/>
                    </a:lnTo>
                    <a:lnTo>
                      <a:pt x="566" y="2701"/>
                    </a:lnTo>
                    <a:lnTo>
                      <a:pt x="546" y="2717"/>
                    </a:lnTo>
                    <a:lnTo>
                      <a:pt x="524" y="2730"/>
                    </a:lnTo>
                    <a:lnTo>
                      <a:pt x="499" y="2737"/>
                    </a:lnTo>
                    <a:lnTo>
                      <a:pt x="472" y="2740"/>
                    </a:lnTo>
                    <a:lnTo>
                      <a:pt x="426" y="2740"/>
                    </a:lnTo>
                    <a:lnTo>
                      <a:pt x="400" y="2737"/>
                    </a:lnTo>
                    <a:lnTo>
                      <a:pt x="374" y="2730"/>
                    </a:lnTo>
                    <a:lnTo>
                      <a:pt x="351" y="2717"/>
                    </a:lnTo>
                    <a:lnTo>
                      <a:pt x="333" y="2701"/>
                    </a:lnTo>
                    <a:lnTo>
                      <a:pt x="316" y="2681"/>
                    </a:lnTo>
                    <a:lnTo>
                      <a:pt x="303" y="2659"/>
                    </a:lnTo>
                    <a:lnTo>
                      <a:pt x="296" y="2634"/>
                    </a:lnTo>
                    <a:lnTo>
                      <a:pt x="293" y="2607"/>
                    </a:lnTo>
                    <a:lnTo>
                      <a:pt x="293" y="1255"/>
                    </a:lnTo>
                    <a:lnTo>
                      <a:pt x="293" y="1255"/>
                    </a:lnTo>
                    <a:lnTo>
                      <a:pt x="293" y="1254"/>
                    </a:lnTo>
                    <a:lnTo>
                      <a:pt x="293" y="452"/>
                    </a:lnTo>
                    <a:lnTo>
                      <a:pt x="226" y="452"/>
                    </a:lnTo>
                    <a:lnTo>
                      <a:pt x="226" y="1235"/>
                    </a:lnTo>
                    <a:lnTo>
                      <a:pt x="223" y="1262"/>
                    </a:lnTo>
                    <a:lnTo>
                      <a:pt x="214" y="1285"/>
                    </a:lnTo>
                    <a:lnTo>
                      <a:pt x="201" y="1305"/>
                    </a:lnTo>
                    <a:lnTo>
                      <a:pt x="183" y="1323"/>
                    </a:lnTo>
                    <a:lnTo>
                      <a:pt x="162" y="1337"/>
                    </a:lnTo>
                    <a:lnTo>
                      <a:pt x="139" y="1345"/>
                    </a:lnTo>
                    <a:lnTo>
                      <a:pt x="113" y="1348"/>
                    </a:lnTo>
                    <a:lnTo>
                      <a:pt x="87" y="1345"/>
                    </a:lnTo>
                    <a:lnTo>
                      <a:pt x="64" y="1337"/>
                    </a:lnTo>
                    <a:lnTo>
                      <a:pt x="43" y="1323"/>
                    </a:lnTo>
                    <a:lnTo>
                      <a:pt x="25" y="1305"/>
                    </a:lnTo>
                    <a:lnTo>
                      <a:pt x="11" y="1285"/>
                    </a:lnTo>
                    <a:lnTo>
                      <a:pt x="3" y="1262"/>
                    </a:lnTo>
                    <a:lnTo>
                      <a:pt x="0" y="1235"/>
                    </a:lnTo>
                    <a:lnTo>
                      <a:pt x="0" y="350"/>
                    </a:lnTo>
                    <a:lnTo>
                      <a:pt x="1" y="349"/>
                    </a:lnTo>
                    <a:lnTo>
                      <a:pt x="1" y="348"/>
                    </a:lnTo>
                    <a:lnTo>
                      <a:pt x="1" y="333"/>
                    </a:lnTo>
                    <a:lnTo>
                      <a:pt x="3" y="314"/>
                    </a:lnTo>
                    <a:lnTo>
                      <a:pt x="5" y="294"/>
                    </a:lnTo>
                    <a:lnTo>
                      <a:pt x="8" y="272"/>
                    </a:lnTo>
                    <a:lnTo>
                      <a:pt x="13" y="249"/>
                    </a:lnTo>
                    <a:lnTo>
                      <a:pt x="19" y="225"/>
                    </a:lnTo>
                    <a:lnTo>
                      <a:pt x="26" y="201"/>
                    </a:lnTo>
                    <a:lnTo>
                      <a:pt x="35" y="177"/>
                    </a:lnTo>
                    <a:lnTo>
                      <a:pt x="46" y="152"/>
                    </a:lnTo>
                    <a:lnTo>
                      <a:pt x="59" y="129"/>
                    </a:lnTo>
                    <a:lnTo>
                      <a:pt x="74" y="106"/>
                    </a:lnTo>
                    <a:lnTo>
                      <a:pt x="92" y="85"/>
                    </a:lnTo>
                    <a:lnTo>
                      <a:pt x="112" y="65"/>
                    </a:lnTo>
                    <a:lnTo>
                      <a:pt x="135" y="47"/>
                    </a:lnTo>
                    <a:lnTo>
                      <a:pt x="161" y="32"/>
                    </a:lnTo>
                    <a:lnTo>
                      <a:pt x="190" y="19"/>
                    </a:lnTo>
                    <a:lnTo>
                      <a:pt x="223" y="10"/>
                    </a:lnTo>
                    <a:lnTo>
                      <a:pt x="258" y="4"/>
                    </a:lnTo>
                    <a:lnTo>
                      <a:pt x="298" y="1"/>
                    </a:lnTo>
                    <a:lnTo>
                      <a:pt x="343" y="1"/>
                    </a:lnTo>
                    <a:lnTo>
                      <a:pt x="390" y="0"/>
                    </a:lnTo>
                    <a:lnTo>
                      <a:pt x="439" y="0"/>
                    </a:lnTo>
                    <a:lnTo>
                      <a:pt x="489" y="0"/>
                    </a:lnTo>
                    <a:lnTo>
                      <a:pt x="539" y="0"/>
                    </a:lnTo>
                    <a:lnTo>
                      <a:pt x="589"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grpSp>
        <p:grpSp>
          <p:nvGrpSpPr>
            <p:cNvPr id="21" name="Group 33"/>
            <p:cNvGrpSpPr/>
            <p:nvPr/>
          </p:nvGrpSpPr>
          <p:grpSpPr>
            <a:xfrm>
              <a:off x="6436626" y="5362998"/>
              <a:ext cx="291140" cy="520762"/>
              <a:chOff x="6156325" y="4579938"/>
              <a:chExt cx="758825" cy="1357312"/>
            </a:xfrm>
            <a:solidFill>
              <a:srgbClr val="FF9900"/>
            </a:solidFill>
          </p:grpSpPr>
          <p:sp>
            <p:nvSpPr>
              <p:cNvPr id="22" name="Freeform 12"/>
              <p:cNvSpPr>
                <a:spLocks/>
              </p:cNvSpPr>
              <p:nvPr/>
            </p:nvSpPr>
            <p:spPr bwMode="auto">
              <a:xfrm>
                <a:off x="6465888" y="4579938"/>
                <a:ext cx="230188" cy="230188"/>
              </a:xfrm>
              <a:custGeom>
                <a:avLst/>
                <a:gdLst>
                  <a:gd name="T0" fmla="*/ 289 w 580"/>
                  <a:gd name="T1" fmla="*/ 0 h 579"/>
                  <a:gd name="T2" fmla="*/ 332 w 580"/>
                  <a:gd name="T3" fmla="*/ 2 h 579"/>
                  <a:gd name="T4" fmla="*/ 373 w 580"/>
                  <a:gd name="T5" fmla="*/ 11 h 579"/>
                  <a:gd name="T6" fmla="*/ 411 w 580"/>
                  <a:gd name="T7" fmla="*/ 26 h 579"/>
                  <a:gd name="T8" fmla="*/ 447 w 580"/>
                  <a:gd name="T9" fmla="*/ 46 h 579"/>
                  <a:gd name="T10" fmla="*/ 479 w 580"/>
                  <a:gd name="T11" fmla="*/ 70 h 579"/>
                  <a:gd name="T12" fmla="*/ 509 w 580"/>
                  <a:gd name="T13" fmla="*/ 98 h 579"/>
                  <a:gd name="T14" fmla="*/ 533 w 580"/>
                  <a:gd name="T15" fmla="*/ 131 h 579"/>
                  <a:gd name="T16" fmla="*/ 553 w 580"/>
                  <a:gd name="T17" fmla="*/ 166 h 579"/>
                  <a:gd name="T18" fmla="*/ 567 w 580"/>
                  <a:gd name="T19" fmla="*/ 205 h 579"/>
                  <a:gd name="T20" fmla="*/ 577 w 580"/>
                  <a:gd name="T21" fmla="*/ 245 h 579"/>
                  <a:gd name="T22" fmla="*/ 580 w 580"/>
                  <a:gd name="T23" fmla="*/ 288 h 579"/>
                  <a:gd name="T24" fmla="*/ 577 w 580"/>
                  <a:gd name="T25" fmla="*/ 331 h 579"/>
                  <a:gd name="T26" fmla="*/ 568 w 580"/>
                  <a:gd name="T27" fmla="*/ 372 h 579"/>
                  <a:gd name="T28" fmla="*/ 554 w 580"/>
                  <a:gd name="T29" fmla="*/ 411 h 579"/>
                  <a:gd name="T30" fmla="*/ 534 w 580"/>
                  <a:gd name="T31" fmla="*/ 446 h 579"/>
                  <a:gd name="T32" fmla="*/ 510 w 580"/>
                  <a:gd name="T33" fmla="*/ 478 h 579"/>
                  <a:gd name="T34" fmla="*/ 482 w 580"/>
                  <a:gd name="T35" fmla="*/ 507 h 579"/>
                  <a:gd name="T36" fmla="*/ 449 w 580"/>
                  <a:gd name="T37" fmla="*/ 532 h 579"/>
                  <a:gd name="T38" fmla="*/ 414 w 580"/>
                  <a:gd name="T39" fmla="*/ 552 h 579"/>
                  <a:gd name="T40" fmla="*/ 375 w 580"/>
                  <a:gd name="T41" fmla="*/ 566 h 579"/>
                  <a:gd name="T42" fmla="*/ 334 w 580"/>
                  <a:gd name="T43" fmla="*/ 575 h 579"/>
                  <a:gd name="T44" fmla="*/ 291 w 580"/>
                  <a:gd name="T45" fmla="*/ 579 h 579"/>
                  <a:gd name="T46" fmla="*/ 248 w 580"/>
                  <a:gd name="T47" fmla="*/ 576 h 579"/>
                  <a:gd name="T48" fmla="*/ 207 w 580"/>
                  <a:gd name="T49" fmla="*/ 566 h 579"/>
                  <a:gd name="T50" fmla="*/ 169 w 580"/>
                  <a:gd name="T51" fmla="*/ 552 h 579"/>
                  <a:gd name="T52" fmla="*/ 133 w 580"/>
                  <a:gd name="T53" fmla="*/ 532 h 579"/>
                  <a:gd name="T54" fmla="*/ 101 w 580"/>
                  <a:gd name="T55" fmla="*/ 508 h 579"/>
                  <a:gd name="T56" fmla="*/ 73 w 580"/>
                  <a:gd name="T57" fmla="*/ 479 h 579"/>
                  <a:gd name="T58" fmla="*/ 47 w 580"/>
                  <a:gd name="T59" fmla="*/ 447 h 579"/>
                  <a:gd name="T60" fmla="*/ 28 w 580"/>
                  <a:gd name="T61" fmla="*/ 412 h 579"/>
                  <a:gd name="T62" fmla="*/ 13 w 580"/>
                  <a:gd name="T63" fmla="*/ 373 h 579"/>
                  <a:gd name="T64" fmla="*/ 3 w 580"/>
                  <a:gd name="T65" fmla="*/ 332 h 579"/>
                  <a:gd name="T66" fmla="*/ 0 w 580"/>
                  <a:gd name="T67" fmla="*/ 289 h 579"/>
                  <a:gd name="T68" fmla="*/ 3 w 580"/>
                  <a:gd name="T69" fmla="*/ 246 h 579"/>
                  <a:gd name="T70" fmla="*/ 13 w 580"/>
                  <a:gd name="T71" fmla="*/ 206 h 579"/>
                  <a:gd name="T72" fmla="*/ 28 w 580"/>
                  <a:gd name="T73" fmla="*/ 168 h 579"/>
                  <a:gd name="T74" fmla="*/ 46 w 580"/>
                  <a:gd name="T75" fmla="*/ 132 h 579"/>
                  <a:gd name="T76" fmla="*/ 71 w 580"/>
                  <a:gd name="T77" fmla="*/ 99 h 579"/>
                  <a:gd name="T78" fmla="*/ 100 w 580"/>
                  <a:gd name="T79" fmla="*/ 71 h 579"/>
                  <a:gd name="T80" fmla="*/ 132 w 580"/>
                  <a:gd name="T81" fmla="*/ 47 h 579"/>
                  <a:gd name="T82" fmla="*/ 168 w 580"/>
                  <a:gd name="T83" fmla="*/ 27 h 579"/>
                  <a:gd name="T84" fmla="*/ 205 w 580"/>
                  <a:gd name="T85" fmla="*/ 12 h 579"/>
                  <a:gd name="T86" fmla="*/ 246 w 580"/>
                  <a:gd name="T87" fmla="*/ 3 h 579"/>
                  <a:gd name="T88" fmla="*/ 289 w 580"/>
                  <a:gd name="T89" fmla="*/ 0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80" h="579">
                    <a:moveTo>
                      <a:pt x="289" y="0"/>
                    </a:moveTo>
                    <a:lnTo>
                      <a:pt x="332" y="2"/>
                    </a:lnTo>
                    <a:lnTo>
                      <a:pt x="373" y="11"/>
                    </a:lnTo>
                    <a:lnTo>
                      <a:pt x="411" y="26"/>
                    </a:lnTo>
                    <a:lnTo>
                      <a:pt x="447" y="46"/>
                    </a:lnTo>
                    <a:lnTo>
                      <a:pt x="479" y="70"/>
                    </a:lnTo>
                    <a:lnTo>
                      <a:pt x="509" y="98"/>
                    </a:lnTo>
                    <a:lnTo>
                      <a:pt x="533" y="131"/>
                    </a:lnTo>
                    <a:lnTo>
                      <a:pt x="553" y="166"/>
                    </a:lnTo>
                    <a:lnTo>
                      <a:pt x="567" y="205"/>
                    </a:lnTo>
                    <a:lnTo>
                      <a:pt x="577" y="245"/>
                    </a:lnTo>
                    <a:lnTo>
                      <a:pt x="580" y="288"/>
                    </a:lnTo>
                    <a:lnTo>
                      <a:pt x="577" y="331"/>
                    </a:lnTo>
                    <a:lnTo>
                      <a:pt x="568" y="372"/>
                    </a:lnTo>
                    <a:lnTo>
                      <a:pt x="554" y="411"/>
                    </a:lnTo>
                    <a:lnTo>
                      <a:pt x="534" y="446"/>
                    </a:lnTo>
                    <a:lnTo>
                      <a:pt x="510" y="478"/>
                    </a:lnTo>
                    <a:lnTo>
                      <a:pt x="482" y="507"/>
                    </a:lnTo>
                    <a:lnTo>
                      <a:pt x="449" y="532"/>
                    </a:lnTo>
                    <a:lnTo>
                      <a:pt x="414" y="552"/>
                    </a:lnTo>
                    <a:lnTo>
                      <a:pt x="375" y="566"/>
                    </a:lnTo>
                    <a:lnTo>
                      <a:pt x="334" y="575"/>
                    </a:lnTo>
                    <a:lnTo>
                      <a:pt x="291" y="579"/>
                    </a:lnTo>
                    <a:lnTo>
                      <a:pt x="248" y="576"/>
                    </a:lnTo>
                    <a:lnTo>
                      <a:pt x="207" y="566"/>
                    </a:lnTo>
                    <a:lnTo>
                      <a:pt x="169" y="552"/>
                    </a:lnTo>
                    <a:lnTo>
                      <a:pt x="133" y="532"/>
                    </a:lnTo>
                    <a:lnTo>
                      <a:pt x="101" y="508"/>
                    </a:lnTo>
                    <a:lnTo>
                      <a:pt x="73" y="479"/>
                    </a:lnTo>
                    <a:lnTo>
                      <a:pt x="47" y="447"/>
                    </a:lnTo>
                    <a:lnTo>
                      <a:pt x="28" y="412"/>
                    </a:lnTo>
                    <a:lnTo>
                      <a:pt x="13" y="373"/>
                    </a:lnTo>
                    <a:lnTo>
                      <a:pt x="3" y="332"/>
                    </a:lnTo>
                    <a:lnTo>
                      <a:pt x="0" y="289"/>
                    </a:lnTo>
                    <a:lnTo>
                      <a:pt x="3" y="246"/>
                    </a:lnTo>
                    <a:lnTo>
                      <a:pt x="13" y="206"/>
                    </a:lnTo>
                    <a:lnTo>
                      <a:pt x="28" y="168"/>
                    </a:lnTo>
                    <a:lnTo>
                      <a:pt x="46" y="132"/>
                    </a:lnTo>
                    <a:lnTo>
                      <a:pt x="71" y="99"/>
                    </a:lnTo>
                    <a:lnTo>
                      <a:pt x="100" y="71"/>
                    </a:lnTo>
                    <a:lnTo>
                      <a:pt x="132" y="47"/>
                    </a:lnTo>
                    <a:lnTo>
                      <a:pt x="168" y="27"/>
                    </a:lnTo>
                    <a:lnTo>
                      <a:pt x="205" y="12"/>
                    </a:lnTo>
                    <a:lnTo>
                      <a:pt x="246" y="3"/>
                    </a:lnTo>
                    <a:lnTo>
                      <a:pt x="289"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sp>
            <p:nvSpPr>
              <p:cNvPr id="23" name="Freeform 13"/>
              <p:cNvSpPr>
                <a:spLocks/>
              </p:cNvSpPr>
              <p:nvPr/>
            </p:nvSpPr>
            <p:spPr bwMode="auto">
              <a:xfrm>
                <a:off x="6156325" y="4784725"/>
                <a:ext cx="758825" cy="1152525"/>
              </a:xfrm>
              <a:custGeom>
                <a:avLst/>
                <a:gdLst>
                  <a:gd name="T0" fmla="*/ 173 w 1911"/>
                  <a:gd name="T1" fmla="*/ 11 h 2907"/>
                  <a:gd name="T2" fmla="*/ 224 w 1911"/>
                  <a:gd name="T3" fmla="*/ 58 h 2907"/>
                  <a:gd name="T4" fmla="*/ 422 w 1911"/>
                  <a:gd name="T5" fmla="*/ 324 h 2907"/>
                  <a:gd name="T6" fmla="*/ 455 w 1911"/>
                  <a:gd name="T7" fmla="*/ 251 h 2907"/>
                  <a:gd name="T8" fmla="*/ 510 w 1911"/>
                  <a:gd name="T9" fmla="*/ 185 h 2907"/>
                  <a:gd name="T10" fmla="*/ 591 w 1911"/>
                  <a:gd name="T11" fmla="*/ 138 h 2907"/>
                  <a:gd name="T12" fmla="*/ 703 w 1911"/>
                  <a:gd name="T13" fmla="*/ 117 h 2907"/>
                  <a:gd name="T14" fmla="*/ 847 w 1911"/>
                  <a:gd name="T15" fmla="*/ 115 h 2907"/>
                  <a:gd name="T16" fmla="*/ 1002 w 1911"/>
                  <a:gd name="T17" fmla="*/ 113 h 2907"/>
                  <a:gd name="T18" fmla="*/ 1152 w 1911"/>
                  <a:gd name="T19" fmla="*/ 113 h 2907"/>
                  <a:gd name="T20" fmla="*/ 1279 w 1911"/>
                  <a:gd name="T21" fmla="*/ 114 h 2907"/>
                  <a:gd name="T22" fmla="*/ 1368 w 1911"/>
                  <a:gd name="T23" fmla="*/ 115 h 2907"/>
                  <a:gd name="T24" fmla="*/ 1402 w 1911"/>
                  <a:gd name="T25" fmla="*/ 115 h 2907"/>
                  <a:gd name="T26" fmla="*/ 1424 w 1911"/>
                  <a:gd name="T27" fmla="*/ 118 h 2907"/>
                  <a:gd name="T28" fmla="*/ 1443 w 1911"/>
                  <a:gd name="T29" fmla="*/ 121 h 2907"/>
                  <a:gd name="T30" fmla="*/ 1496 w 1911"/>
                  <a:gd name="T31" fmla="*/ 137 h 2907"/>
                  <a:gd name="T32" fmla="*/ 1558 w 1911"/>
                  <a:gd name="T33" fmla="*/ 169 h 2907"/>
                  <a:gd name="T34" fmla="*/ 1619 w 1911"/>
                  <a:gd name="T35" fmla="*/ 225 h 2907"/>
                  <a:gd name="T36" fmla="*/ 1672 w 1911"/>
                  <a:gd name="T37" fmla="*/ 308 h 2907"/>
                  <a:gd name="T38" fmla="*/ 1704 w 1911"/>
                  <a:gd name="T39" fmla="*/ 426 h 2907"/>
                  <a:gd name="T40" fmla="*/ 1909 w 1911"/>
                  <a:gd name="T41" fmla="*/ 1426 h 2907"/>
                  <a:gd name="T42" fmla="*/ 1879 w 1911"/>
                  <a:gd name="T43" fmla="*/ 1490 h 2907"/>
                  <a:gd name="T44" fmla="*/ 1817 w 1911"/>
                  <a:gd name="T45" fmla="*/ 1525 h 2907"/>
                  <a:gd name="T46" fmla="*/ 1747 w 1911"/>
                  <a:gd name="T47" fmla="*/ 1519 h 2907"/>
                  <a:gd name="T48" fmla="*/ 1693 w 1911"/>
                  <a:gd name="T49" fmla="*/ 1473 h 2907"/>
                  <a:gd name="T50" fmla="*/ 1475 w 1911"/>
                  <a:gd name="T51" fmla="*/ 509 h 2907"/>
                  <a:gd name="T52" fmla="*/ 1431 w 1911"/>
                  <a:gd name="T53" fmla="*/ 1524 h 2907"/>
                  <a:gd name="T54" fmla="*/ 1418 w 1911"/>
                  <a:gd name="T55" fmla="*/ 2820 h 2907"/>
                  <a:gd name="T56" fmla="*/ 1367 w 1911"/>
                  <a:gd name="T57" fmla="*/ 2883 h 2907"/>
                  <a:gd name="T58" fmla="*/ 1288 w 1911"/>
                  <a:gd name="T59" fmla="*/ 2907 h 2907"/>
                  <a:gd name="T60" fmla="*/ 1183 w 1911"/>
                  <a:gd name="T61" fmla="*/ 2895 h 2907"/>
                  <a:gd name="T62" fmla="*/ 1120 w 1911"/>
                  <a:gd name="T63" fmla="*/ 2844 h 2907"/>
                  <a:gd name="T64" fmla="*/ 1096 w 1911"/>
                  <a:gd name="T65" fmla="*/ 2765 h 2907"/>
                  <a:gd name="T66" fmla="*/ 1046 w 1911"/>
                  <a:gd name="T67" fmla="*/ 2765 h 2907"/>
                  <a:gd name="T68" fmla="*/ 1021 w 1911"/>
                  <a:gd name="T69" fmla="*/ 2844 h 2907"/>
                  <a:gd name="T70" fmla="*/ 959 w 1911"/>
                  <a:gd name="T71" fmla="*/ 2895 h 2907"/>
                  <a:gd name="T72" fmla="*/ 854 w 1911"/>
                  <a:gd name="T73" fmla="*/ 2907 h 2907"/>
                  <a:gd name="T74" fmla="*/ 775 w 1911"/>
                  <a:gd name="T75" fmla="*/ 2882 h 2907"/>
                  <a:gd name="T76" fmla="*/ 723 w 1911"/>
                  <a:gd name="T77" fmla="*/ 2820 h 2907"/>
                  <a:gd name="T78" fmla="*/ 713 w 1911"/>
                  <a:gd name="T79" fmla="*/ 1316 h 2907"/>
                  <a:gd name="T80" fmla="*/ 711 w 1911"/>
                  <a:gd name="T81" fmla="*/ 516 h 2907"/>
                  <a:gd name="T82" fmla="*/ 586 w 1911"/>
                  <a:gd name="T83" fmla="*/ 789 h 2907"/>
                  <a:gd name="T84" fmla="*/ 541 w 1911"/>
                  <a:gd name="T85" fmla="*/ 837 h 2907"/>
                  <a:gd name="T86" fmla="*/ 473 w 1911"/>
                  <a:gd name="T87" fmla="*/ 853 h 2907"/>
                  <a:gd name="T88" fmla="*/ 408 w 1911"/>
                  <a:gd name="T89" fmla="*/ 830 h 2907"/>
                  <a:gd name="T90" fmla="*/ 17 w 1911"/>
                  <a:gd name="T91" fmla="*/ 182 h 2907"/>
                  <a:gd name="T92" fmla="*/ 0 w 1911"/>
                  <a:gd name="T93" fmla="*/ 113 h 2907"/>
                  <a:gd name="T94" fmla="*/ 24 w 1911"/>
                  <a:gd name="T95" fmla="*/ 49 h 2907"/>
                  <a:gd name="T96" fmla="*/ 82 w 1911"/>
                  <a:gd name="T97" fmla="*/ 6 h 2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11" h="2907">
                    <a:moveTo>
                      <a:pt x="128" y="0"/>
                    </a:moveTo>
                    <a:lnTo>
                      <a:pt x="151" y="4"/>
                    </a:lnTo>
                    <a:lnTo>
                      <a:pt x="173" y="11"/>
                    </a:lnTo>
                    <a:lnTo>
                      <a:pt x="192" y="23"/>
                    </a:lnTo>
                    <a:lnTo>
                      <a:pt x="209" y="40"/>
                    </a:lnTo>
                    <a:lnTo>
                      <a:pt x="224" y="58"/>
                    </a:lnTo>
                    <a:lnTo>
                      <a:pt x="408" y="372"/>
                    </a:lnTo>
                    <a:lnTo>
                      <a:pt x="413" y="348"/>
                    </a:lnTo>
                    <a:lnTo>
                      <a:pt x="422" y="324"/>
                    </a:lnTo>
                    <a:lnTo>
                      <a:pt x="431" y="299"/>
                    </a:lnTo>
                    <a:lnTo>
                      <a:pt x="442" y="275"/>
                    </a:lnTo>
                    <a:lnTo>
                      <a:pt x="455" y="251"/>
                    </a:lnTo>
                    <a:lnTo>
                      <a:pt x="471" y="228"/>
                    </a:lnTo>
                    <a:lnTo>
                      <a:pt x="490" y="206"/>
                    </a:lnTo>
                    <a:lnTo>
                      <a:pt x="510" y="185"/>
                    </a:lnTo>
                    <a:lnTo>
                      <a:pt x="535" y="167"/>
                    </a:lnTo>
                    <a:lnTo>
                      <a:pt x="561" y="151"/>
                    </a:lnTo>
                    <a:lnTo>
                      <a:pt x="591" y="138"/>
                    </a:lnTo>
                    <a:lnTo>
                      <a:pt x="624" y="127"/>
                    </a:lnTo>
                    <a:lnTo>
                      <a:pt x="662" y="121"/>
                    </a:lnTo>
                    <a:lnTo>
                      <a:pt x="703" y="117"/>
                    </a:lnTo>
                    <a:lnTo>
                      <a:pt x="748" y="116"/>
                    </a:lnTo>
                    <a:lnTo>
                      <a:pt x="797" y="115"/>
                    </a:lnTo>
                    <a:lnTo>
                      <a:pt x="847" y="115"/>
                    </a:lnTo>
                    <a:lnTo>
                      <a:pt x="899" y="114"/>
                    </a:lnTo>
                    <a:lnTo>
                      <a:pt x="950" y="114"/>
                    </a:lnTo>
                    <a:lnTo>
                      <a:pt x="1002" y="113"/>
                    </a:lnTo>
                    <a:lnTo>
                      <a:pt x="1053" y="113"/>
                    </a:lnTo>
                    <a:lnTo>
                      <a:pt x="1104" y="113"/>
                    </a:lnTo>
                    <a:lnTo>
                      <a:pt x="1152" y="113"/>
                    </a:lnTo>
                    <a:lnTo>
                      <a:pt x="1198" y="114"/>
                    </a:lnTo>
                    <a:lnTo>
                      <a:pt x="1241" y="114"/>
                    </a:lnTo>
                    <a:lnTo>
                      <a:pt x="1279" y="114"/>
                    </a:lnTo>
                    <a:lnTo>
                      <a:pt x="1314" y="114"/>
                    </a:lnTo>
                    <a:lnTo>
                      <a:pt x="1344" y="115"/>
                    </a:lnTo>
                    <a:lnTo>
                      <a:pt x="1368" y="115"/>
                    </a:lnTo>
                    <a:lnTo>
                      <a:pt x="1386" y="115"/>
                    </a:lnTo>
                    <a:lnTo>
                      <a:pt x="1398" y="115"/>
                    </a:lnTo>
                    <a:lnTo>
                      <a:pt x="1402" y="115"/>
                    </a:lnTo>
                    <a:lnTo>
                      <a:pt x="1404" y="115"/>
                    </a:lnTo>
                    <a:lnTo>
                      <a:pt x="1412" y="116"/>
                    </a:lnTo>
                    <a:lnTo>
                      <a:pt x="1424" y="118"/>
                    </a:lnTo>
                    <a:lnTo>
                      <a:pt x="1429" y="118"/>
                    </a:lnTo>
                    <a:lnTo>
                      <a:pt x="1429" y="118"/>
                    </a:lnTo>
                    <a:lnTo>
                      <a:pt x="1443" y="121"/>
                    </a:lnTo>
                    <a:lnTo>
                      <a:pt x="1458" y="124"/>
                    </a:lnTo>
                    <a:lnTo>
                      <a:pt x="1476" y="130"/>
                    </a:lnTo>
                    <a:lnTo>
                      <a:pt x="1496" y="137"/>
                    </a:lnTo>
                    <a:lnTo>
                      <a:pt x="1516" y="145"/>
                    </a:lnTo>
                    <a:lnTo>
                      <a:pt x="1537" y="157"/>
                    </a:lnTo>
                    <a:lnTo>
                      <a:pt x="1558" y="169"/>
                    </a:lnTo>
                    <a:lnTo>
                      <a:pt x="1579" y="185"/>
                    </a:lnTo>
                    <a:lnTo>
                      <a:pt x="1599" y="204"/>
                    </a:lnTo>
                    <a:lnTo>
                      <a:pt x="1619" y="225"/>
                    </a:lnTo>
                    <a:lnTo>
                      <a:pt x="1638" y="249"/>
                    </a:lnTo>
                    <a:lnTo>
                      <a:pt x="1656" y="277"/>
                    </a:lnTo>
                    <a:lnTo>
                      <a:pt x="1672" y="308"/>
                    </a:lnTo>
                    <a:lnTo>
                      <a:pt x="1685" y="344"/>
                    </a:lnTo>
                    <a:lnTo>
                      <a:pt x="1696" y="382"/>
                    </a:lnTo>
                    <a:lnTo>
                      <a:pt x="1704" y="426"/>
                    </a:lnTo>
                    <a:lnTo>
                      <a:pt x="1908" y="1376"/>
                    </a:lnTo>
                    <a:lnTo>
                      <a:pt x="1911" y="1401"/>
                    </a:lnTo>
                    <a:lnTo>
                      <a:pt x="1909" y="1426"/>
                    </a:lnTo>
                    <a:lnTo>
                      <a:pt x="1903" y="1450"/>
                    </a:lnTo>
                    <a:lnTo>
                      <a:pt x="1892" y="1471"/>
                    </a:lnTo>
                    <a:lnTo>
                      <a:pt x="1879" y="1490"/>
                    </a:lnTo>
                    <a:lnTo>
                      <a:pt x="1861" y="1507"/>
                    </a:lnTo>
                    <a:lnTo>
                      <a:pt x="1840" y="1518"/>
                    </a:lnTo>
                    <a:lnTo>
                      <a:pt x="1817" y="1525"/>
                    </a:lnTo>
                    <a:lnTo>
                      <a:pt x="1793" y="1529"/>
                    </a:lnTo>
                    <a:lnTo>
                      <a:pt x="1769" y="1525"/>
                    </a:lnTo>
                    <a:lnTo>
                      <a:pt x="1747" y="1519"/>
                    </a:lnTo>
                    <a:lnTo>
                      <a:pt x="1726" y="1507"/>
                    </a:lnTo>
                    <a:lnTo>
                      <a:pt x="1708" y="1492"/>
                    </a:lnTo>
                    <a:lnTo>
                      <a:pt x="1693" y="1473"/>
                    </a:lnTo>
                    <a:lnTo>
                      <a:pt x="1680" y="1451"/>
                    </a:lnTo>
                    <a:lnTo>
                      <a:pt x="1673" y="1426"/>
                    </a:lnTo>
                    <a:lnTo>
                      <a:pt x="1475" y="509"/>
                    </a:lnTo>
                    <a:lnTo>
                      <a:pt x="1430" y="509"/>
                    </a:lnTo>
                    <a:lnTo>
                      <a:pt x="1433" y="1524"/>
                    </a:lnTo>
                    <a:lnTo>
                      <a:pt x="1431" y="1524"/>
                    </a:lnTo>
                    <a:lnTo>
                      <a:pt x="1430" y="2765"/>
                    </a:lnTo>
                    <a:lnTo>
                      <a:pt x="1427" y="2794"/>
                    </a:lnTo>
                    <a:lnTo>
                      <a:pt x="1418" y="2820"/>
                    </a:lnTo>
                    <a:lnTo>
                      <a:pt x="1406" y="2844"/>
                    </a:lnTo>
                    <a:lnTo>
                      <a:pt x="1388" y="2865"/>
                    </a:lnTo>
                    <a:lnTo>
                      <a:pt x="1367" y="2883"/>
                    </a:lnTo>
                    <a:lnTo>
                      <a:pt x="1343" y="2895"/>
                    </a:lnTo>
                    <a:lnTo>
                      <a:pt x="1317" y="2904"/>
                    </a:lnTo>
                    <a:lnTo>
                      <a:pt x="1288" y="2907"/>
                    </a:lnTo>
                    <a:lnTo>
                      <a:pt x="1239" y="2907"/>
                    </a:lnTo>
                    <a:lnTo>
                      <a:pt x="1209" y="2904"/>
                    </a:lnTo>
                    <a:lnTo>
                      <a:pt x="1183" y="2895"/>
                    </a:lnTo>
                    <a:lnTo>
                      <a:pt x="1159" y="2883"/>
                    </a:lnTo>
                    <a:lnTo>
                      <a:pt x="1138" y="2865"/>
                    </a:lnTo>
                    <a:lnTo>
                      <a:pt x="1120" y="2844"/>
                    </a:lnTo>
                    <a:lnTo>
                      <a:pt x="1108" y="2820"/>
                    </a:lnTo>
                    <a:lnTo>
                      <a:pt x="1099" y="2793"/>
                    </a:lnTo>
                    <a:lnTo>
                      <a:pt x="1096" y="2765"/>
                    </a:lnTo>
                    <a:lnTo>
                      <a:pt x="1097" y="1525"/>
                    </a:lnTo>
                    <a:lnTo>
                      <a:pt x="1046" y="1526"/>
                    </a:lnTo>
                    <a:lnTo>
                      <a:pt x="1046" y="2765"/>
                    </a:lnTo>
                    <a:lnTo>
                      <a:pt x="1043" y="2793"/>
                    </a:lnTo>
                    <a:lnTo>
                      <a:pt x="1035" y="2820"/>
                    </a:lnTo>
                    <a:lnTo>
                      <a:pt x="1021" y="2844"/>
                    </a:lnTo>
                    <a:lnTo>
                      <a:pt x="1004" y="2865"/>
                    </a:lnTo>
                    <a:lnTo>
                      <a:pt x="983" y="2882"/>
                    </a:lnTo>
                    <a:lnTo>
                      <a:pt x="959" y="2895"/>
                    </a:lnTo>
                    <a:lnTo>
                      <a:pt x="932" y="2904"/>
                    </a:lnTo>
                    <a:lnTo>
                      <a:pt x="904" y="2907"/>
                    </a:lnTo>
                    <a:lnTo>
                      <a:pt x="854" y="2907"/>
                    </a:lnTo>
                    <a:lnTo>
                      <a:pt x="825" y="2904"/>
                    </a:lnTo>
                    <a:lnTo>
                      <a:pt x="799" y="2895"/>
                    </a:lnTo>
                    <a:lnTo>
                      <a:pt x="775" y="2882"/>
                    </a:lnTo>
                    <a:lnTo>
                      <a:pt x="753" y="2865"/>
                    </a:lnTo>
                    <a:lnTo>
                      <a:pt x="736" y="2844"/>
                    </a:lnTo>
                    <a:lnTo>
                      <a:pt x="723" y="2820"/>
                    </a:lnTo>
                    <a:lnTo>
                      <a:pt x="714" y="2793"/>
                    </a:lnTo>
                    <a:lnTo>
                      <a:pt x="712" y="2765"/>
                    </a:lnTo>
                    <a:lnTo>
                      <a:pt x="713" y="1316"/>
                    </a:lnTo>
                    <a:lnTo>
                      <a:pt x="713" y="1308"/>
                    </a:lnTo>
                    <a:lnTo>
                      <a:pt x="714" y="1300"/>
                    </a:lnTo>
                    <a:lnTo>
                      <a:pt x="711" y="516"/>
                    </a:lnTo>
                    <a:lnTo>
                      <a:pt x="593" y="777"/>
                    </a:lnTo>
                    <a:lnTo>
                      <a:pt x="594" y="769"/>
                    </a:lnTo>
                    <a:lnTo>
                      <a:pt x="586" y="789"/>
                    </a:lnTo>
                    <a:lnTo>
                      <a:pt x="574" y="807"/>
                    </a:lnTo>
                    <a:lnTo>
                      <a:pt x="560" y="823"/>
                    </a:lnTo>
                    <a:lnTo>
                      <a:pt x="541" y="837"/>
                    </a:lnTo>
                    <a:lnTo>
                      <a:pt x="519" y="846"/>
                    </a:lnTo>
                    <a:lnTo>
                      <a:pt x="496" y="853"/>
                    </a:lnTo>
                    <a:lnTo>
                      <a:pt x="473" y="853"/>
                    </a:lnTo>
                    <a:lnTo>
                      <a:pt x="450" y="849"/>
                    </a:lnTo>
                    <a:lnTo>
                      <a:pt x="428" y="842"/>
                    </a:lnTo>
                    <a:lnTo>
                      <a:pt x="408" y="830"/>
                    </a:lnTo>
                    <a:lnTo>
                      <a:pt x="390" y="814"/>
                    </a:lnTo>
                    <a:lnTo>
                      <a:pt x="376" y="794"/>
                    </a:lnTo>
                    <a:lnTo>
                      <a:pt x="17" y="182"/>
                    </a:lnTo>
                    <a:lnTo>
                      <a:pt x="6" y="160"/>
                    </a:lnTo>
                    <a:lnTo>
                      <a:pt x="1" y="137"/>
                    </a:lnTo>
                    <a:lnTo>
                      <a:pt x="0" y="113"/>
                    </a:lnTo>
                    <a:lnTo>
                      <a:pt x="4" y="90"/>
                    </a:lnTo>
                    <a:lnTo>
                      <a:pt x="12" y="69"/>
                    </a:lnTo>
                    <a:lnTo>
                      <a:pt x="24" y="49"/>
                    </a:lnTo>
                    <a:lnTo>
                      <a:pt x="40" y="31"/>
                    </a:lnTo>
                    <a:lnTo>
                      <a:pt x="60" y="17"/>
                    </a:lnTo>
                    <a:lnTo>
                      <a:pt x="82" y="6"/>
                    </a:lnTo>
                    <a:lnTo>
                      <a:pt x="105" y="1"/>
                    </a:lnTo>
                    <a:lnTo>
                      <a:pt x="128" y="0"/>
                    </a:lnTo>
                    <a:close/>
                  </a:path>
                </a:pathLst>
              </a:custGeom>
              <a:grpFill/>
              <a:ln w="0">
                <a:noFill/>
                <a:prstDash val="solid"/>
                <a:round/>
                <a:headEnd/>
                <a:tailEnd/>
              </a:ln>
            </p:spPr>
            <p:txBody>
              <a:bodyPr vert="horz" wrap="square" lIns="116586" tIns="58293" rIns="116586" bIns="58293" numCol="1" anchor="t" anchorCtr="0" compatLnSpc="1">
                <a:prstTxWarp prst="textNoShape">
                  <a:avLst/>
                </a:prstTxWarp>
              </a:bodyPr>
              <a:lstStyle/>
              <a:p>
                <a:pPr defTabSz="1165860"/>
                <a:endParaRPr lang="en-US" sz="2295" dirty="0">
                  <a:solidFill>
                    <a:srgbClr val="231F20"/>
                  </a:solidFill>
                  <a:latin typeface="Arial" panose="020B0604020202020204" pitchFamily="34" charset="0"/>
                </a:endParaRPr>
              </a:p>
            </p:txBody>
          </p:sp>
        </p:grpSp>
      </p:grpSp>
      <p:sp>
        <p:nvSpPr>
          <p:cNvPr id="31" name="TextBox 30"/>
          <p:cNvSpPr txBox="1"/>
          <p:nvPr/>
        </p:nvSpPr>
        <p:spPr>
          <a:xfrm>
            <a:off x="8877826" y="6714870"/>
            <a:ext cx="5597492" cy="1569660"/>
          </a:xfrm>
          <a:prstGeom prst="rect">
            <a:avLst/>
          </a:prstGeom>
          <a:noFill/>
        </p:spPr>
        <p:txBody>
          <a:bodyPr wrap="square" lIns="0" tIns="0" rIns="0" bIns="0" rtlCol="0">
            <a:spAutoFit/>
          </a:bodyPr>
          <a:lstStyle/>
          <a:p>
            <a:pPr defTabSz="1165860"/>
            <a:r>
              <a:rPr lang="en-US" sz="2550" dirty="0">
                <a:solidFill>
                  <a:srgbClr val="FFFFFF"/>
                </a:solidFill>
                <a:latin typeface="Amazon Ember" panose="02000000000000000000" pitchFamily="2" charset="0"/>
                <a:ea typeface="Amazon Ember" panose="02000000000000000000" pitchFamily="2" charset="0"/>
              </a:rPr>
              <a:t>44 </a:t>
            </a:r>
            <a:r>
              <a:rPr lang="en-US" sz="2550" dirty="0" err="1">
                <a:solidFill>
                  <a:srgbClr val="FFFFFF"/>
                </a:solidFill>
                <a:latin typeface="Amazon Ember" panose="02000000000000000000" pitchFamily="2" charset="0"/>
                <a:ea typeface="Amazon Ember" panose="02000000000000000000" pitchFamily="2" charset="0"/>
              </a:rPr>
              <a:t>ya</a:t>
            </a:r>
            <a:r>
              <a:rPr lang="tr-TR" sz="2550" dirty="0">
                <a:solidFill>
                  <a:srgbClr val="FFFFFF"/>
                </a:solidFill>
                <a:latin typeface="Amazon Ember" panose="02000000000000000000" pitchFamily="2" charset="0"/>
                <a:ea typeface="Amazon Ember" panose="02000000000000000000" pitchFamily="2" charset="0"/>
              </a:rPr>
              <a:t>ş</a:t>
            </a:r>
            <a:r>
              <a:rPr lang="en-US" sz="2550" dirty="0">
                <a:solidFill>
                  <a:srgbClr val="FFFFFF"/>
                </a:solidFill>
                <a:latin typeface="Amazon Ember" panose="02000000000000000000" pitchFamily="2" charset="0"/>
                <a:ea typeface="Amazon Ember" panose="02000000000000000000" pitchFamily="2" charset="0"/>
              </a:rPr>
              <a:t> alt</a:t>
            </a:r>
            <a:r>
              <a:rPr lang="tr-TR" sz="2550" dirty="0">
                <a:solidFill>
                  <a:srgbClr val="FFFFFF"/>
                </a:solidFill>
                <a:latin typeface="Amazon Ember" panose="02000000000000000000" pitchFamily="2" charset="0"/>
                <a:ea typeface="Amazon Ember" panose="02000000000000000000" pitchFamily="2" charset="0"/>
              </a:rPr>
              <a:t>ı</a:t>
            </a:r>
            <a:r>
              <a:rPr lang="en-US" sz="2550" dirty="0" err="1">
                <a:solidFill>
                  <a:srgbClr val="FFFFFF"/>
                </a:solidFill>
                <a:latin typeface="Amazon Ember" panose="02000000000000000000" pitchFamily="2" charset="0"/>
                <a:ea typeface="Amazon Ember" panose="02000000000000000000" pitchFamily="2" charset="0"/>
              </a:rPr>
              <a:t>ndaki</a:t>
            </a:r>
            <a:r>
              <a:rPr lang="en-US" sz="2550" dirty="0">
                <a:solidFill>
                  <a:srgbClr val="FFFFFF"/>
                </a:solidFill>
                <a:latin typeface="Amazon Ember" panose="02000000000000000000" pitchFamily="2" charset="0"/>
                <a:ea typeface="Amazon Ember" panose="02000000000000000000" pitchFamily="2" charset="0"/>
              </a:rPr>
              <a:t> her </a:t>
            </a:r>
            <a:r>
              <a:rPr lang="en-US" sz="2550" b="1" dirty="0">
                <a:solidFill>
                  <a:srgbClr val="FF9901"/>
                </a:solidFill>
                <a:latin typeface="Amazon Ember" panose="02000000000000000000" pitchFamily="2" charset="0"/>
                <a:ea typeface="Amazon Ember" panose="02000000000000000000" pitchFamily="2" charset="0"/>
              </a:rPr>
              <a:t>2</a:t>
            </a:r>
            <a:r>
              <a:rPr lang="en-US" sz="2550" dirty="0">
                <a:solidFill>
                  <a:srgbClr val="FFFFFF"/>
                </a:solidFill>
                <a:latin typeface="Amazon Ember" panose="02000000000000000000" pitchFamily="2" charset="0"/>
                <a:ea typeface="Amazon Ember" panose="02000000000000000000" pitchFamily="2" charset="0"/>
              </a:rPr>
              <a:t> m</a:t>
            </a:r>
            <a:r>
              <a:rPr lang="tr-TR" sz="2550" dirty="0">
                <a:solidFill>
                  <a:srgbClr val="FFFFFF"/>
                </a:solidFill>
                <a:latin typeface="Amazon Ember" panose="02000000000000000000" pitchFamily="2" charset="0"/>
                <a:ea typeface="Amazon Ember" panose="02000000000000000000" pitchFamily="2" charset="0"/>
              </a:rPr>
              <a:t>üş</a:t>
            </a:r>
            <a:r>
              <a:rPr lang="en-US" sz="2550" dirty="0" err="1">
                <a:solidFill>
                  <a:srgbClr val="FFFFFF"/>
                </a:solidFill>
                <a:latin typeface="Amazon Ember" panose="02000000000000000000" pitchFamily="2" charset="0"/>
                <a:ea typeface="Amazon Ember" panose="02000000000000000000" pitchFamily="2" charset="0"/>
              </a:rPr>
              <a:t>teriden</a:t>
            </a:r>
            <a:r>
              <a:rPr lang="en-US" sz="2550" dirty="0">
                <a:solidFill>
                  <a:srgbClr val="FFFFFF"/>
                </a:solidFill>
                <a:latin typeface="Amazon Ember" panose="02000000000000000000" pitchFamily="2" charset="0"/>
                <a:ea typeface="Amazon Ember" panose="02000000000000000000" pitchFamily="2" charset="0"/>
              </a:rPr>
              <a:t> </a:t>
            </a:r>
            <a:r>
              <a:rPr lang="en-US" sz="2550" b="1" dirty="0">
                <a:solidFill>
                  <a:srgbClr val="FF9901"/>
                </a:solidFill>
                <a:latin typeface="Amazon Ember" panose="02000000000000000000" pitchFamily="2" charset="0"/>
                <a:ea typeface="Amazon Ember" panose="02000000000000000000" pitchFamily="2" charset="0"/>
              </a:rPr>
              <a:t>1</a:t>
            </a:r>
            <a:r>
              <a:rPr lang="en-US" sz="2550" dirty="0">
                <a:solidFill>
                  <a:srgbClr val="FFFFFF"/>
                </a:solidFill>
                <a:latin typeface="Amazon Ember" panose="02000000000000000000" pitchFamily="2" charset="0"/>
                <a:ea typeface="Amazon Ember" panose="02000000000000000000" pitchFamily="2" charset="0"/>
              </a:rPr>
              <a:t>’i,</a:t>
            </a:r>
            <a:r>
              <a:rPr lang="tr-TR" sz="2550" dirty="0">
                <a:solidFill>
                  <a:srgbClr val="FFFFFF"/>
                </a:solidFill>
                <a:latin typeface="Amazon Ember" panose="02000000000000000000" pitchFamily="2" charset="0"/>
                <a:ea typeface="Amazon Ember" panose="02000000000000000000" pitchFamily="2" charset="0"/>
              </a:rPr>
              <a:t> </a:t>
            </a:r>
            <a:r>
              <a:rPr lang="en-US" sz="2550" dirty="0" err="1">
                <a:solidFill>
                  <a:srgbClr val="FFFFFF"/>
                </a:solidFill>
                <a:latin typeface="Amazon Ember" panose="02000000000000000000" pitchFamily="2" charset="0"/>
                <a:ea typeface="Amazon Ember" panose="02000000000000000000" pitchFamily="2" charset="0"/>
              </a:rPr>
              <a:t>fiziksel</a:t>
            </a:r>
            <a:r>
              <a:rPr lang="en-US" sz="2550" dirty="0">
                <a:solidFill>
                  <a:srgbClr val="FFFFFF"/>
                </a:solidFill>
                <a:latin typeface="Amazon Ember" panose="02000000000000000000" pitchFamily="2" charset="0"/>
                <a:ea typeface="Amazon Ember" panose="02000000000000000000" pitchFamily="2" charset="0"/>
              </a:rPr>
              <a:t> </a:t>
            </a:r>
            <a:r>
              <a:rPr lang="en-US" sz="2550" dirty="0" err="1">
                <a:solidFill>
                  <a:srgbClr val="FFFFFF"/>
                </a:solidFill>
                <a:latin typeface="Amazon Ember" panose="02000000000000000000" pitchFamily="2" charset="0"/>
                <a:ea typeface="Amazon Ember" panose="02000000000000000000" pitchFamily="2" charset="0"/>
              </a:rPr>
              <a:t>olarak</a:t>
            </a:r>
            <a:r>
              <a:rPr lang="en-US" sz="2550" dirty="0">
                <a:solidFill>
                  <a:srgbClr val="FFFFFF"/>
                </a:solidFill>
                <a:latin typeface="Amazon Ember" panose="02000000000000000000" pitchFamily="2" charset="0"/>
                <a:ea typeface="Amazon Ember" panose="02000000000000000000" pitchFamily="2" charset="0"/>
              </a:rPr>
              <a:t> ma</a:t>
            </a:r>
            <a:r>
              <a:rPr lang="tr-TR" sz="2550" dirty="0">
                <a:solidFill>
                  <a:srgbClr val="FFFFFF"/>
                </a:solidFill>
                <a:latin typeface="Amazon Ember" panose="02000000000000000000" pitchFamily="2" charset="0"/>
                <a:ea typeface="Amazon Ember" panose="02000000000000000000" pitchFamily="2" charset="0"/>
              </a:rPr>
              <a:t>ğ</a:t>
            </a:r>
            <a:r>
              <a:rPr lang="en-US" sz="2550" dirty="0" err="1">
                <a:solidFill>
                  <a:srgbClr val="FFFFFF"/>
                </a:solidFill>
                <a:latin typeface="Amazon Ember" panose="02000000000000000000" pitchFamily="2" charset="0"/>
                <a:ea typeface="Amazon Ember" panose="02000000000000000000" pitchFamily="2" charset="0"/>
              </a:rPr>
              <a:t>azadan</a:t>
            </a:r>
            <a:r>
              <a:rPr lang="en-US" sz="2550" dirty="0">
                <a:solidFill>
                  <a:srgbClr val="FFFFFF"/>
                </a:solidFill>
                <a:latin typeface="Amazon Ember" panose="02000000000000000000" pitchFamily="2" charset="0"/>
                <a:ea typeface="Amazon Ember" panose="02000000000000000000" pitchFamily="2" charset="0"/>
              </a:rPr>
              <a:t> al</a:t>
            </a:r>
            <a:r>
              <a:rPr lang="tr-TR" sz="2550" dirty="0">
                <a:solidFill>
                  <a:srgbClr val="FFFFFF"/>
                </a:solidFill>
                <a:latin typeface="Amazon Ember" panose="02000000000000000000" pitchFamily="2" charset="0"/>
                <a:ea typeface="Amazon Ember" panose="02000000000000000000" pitchFamily="2" charset="0"/>
              </a:rPr>
              <a:t>ış</a:t>
            </a:r>
            <a:r>
              <a:rPr lang="en-US" sz="2550" dirty="0" err="1">
                <a:solidFill>
                  <a:srgbClr val="FFFFFF"/>
                </a:solidFill>
                <a:latin typeface="Amazon Ember" panose="02000000000000000000" pitchFamily="2" charset="0"/>
                <a:ea typeface="Amazon Ember" panose="02000000000000000000" pitchFamily="2" charset="0"/>
              </a:rPr>
              <a:t>veri</a:t>
            </a:r>
            <a:r>
              <a:rPr lang="tr-TR" sz="2550" dirty="0">
                <a:solidFill>
                  <a:srgbClr val="FFFFFF"/>
                </a:solidFill>
                <a:latin typeface="Amazon Ember" panose="02000000000000000000" pitchFamily="2" charset="0"/>
                <a:ea typeface="Amazon Ember" panose="02000000000000000000" pitchFamily="2" charset="0"/>
              </a:rPr>
              <a:t>ş</a:t>
            </a:r>
            <a:r>
              <a:rPr lang="en-US" sz="2550" dirty="0">
                <a:solidFill>
                  <a:srgbClr val="FFFFFF"/>
                </a:solidFill>
                <a:latin typeface="Amazon Ember" panose="02000000000000000000" pitchFamily="2" charset="0"/>
                <a:ea typeface="Amazon Ember" panose="02000000000000000000" pitchFamily="2" charset="0"/>
              </a:rPr>
              <a:t> </a:t>
            </a:r>
            <a:r>
              <a:rPr lang="en-US" sz="2550" dirty="0" err="1">
                <a:solidFill>
                  <a:srgbClr val="FFFFFF"/>
                </a:solidFill>
                <a:latin typeface="Amazon Ember" panose="02000000000000000000" pitchFamily="2" charset="0"/>
                <a:ea typeface="Amazon Ember" panose="02000000000000000000" pitchFamily="2" charset="0"/>
              </a:rPr>
              <a:t>yapmadan</a:t>
            </a:r>
            <a:r>
              <a:rPr lang="en-US" sz="2550" dirty="0">
                <a:solidFill>
                  <a:srgbClr val="FFFFFF"/>
                </a:solidFill>
                <a:latin typeface="Amazon Ember" panose="02000000000000000000" pitchFamily="2" charset="0"/>
                <a:ea typeface="Amazon Ember" panose="02000000000000000000" pitchFamily="2" charset="0"/>
              </a:rPr>
              <a:t> </a:t>
            </a:r>
            <a:r>
              <a:rPr lang="en-US" sz="2550" dirty="0" err="1">
                <a:solidFill>
                  <a:srgbClr val="FFFFFF"/>
                </a:solidFill>
                <a:latin typeface="Amazon Ember" panose="02000000000000000000" pitchFamily="2" charset="0"/>
                <a:ea typeface="Amazon Ember" panose="02000000000000000000" pitchFamily="2" charset="0"/>
              </a:rPr>
              <a:t>önce</a:t>
            </a:r>
            <a:r>
              <a:rPr lang="en-US" sz="2550" dirty="0">
                <a:solidFill>
                  <a:srgbClr val="FFFFFF"/>
                </a:solidFill>
                <a:latin typeface="Amazon Ember" panose="02000000000000000000" pitchFamily="2" charset="0"/>
                <a:ea typeface="Amazon Ember" panose="02000000000000000000" pitchFamily="2" charset="0"/>
              </a:rPr>
              <a:t> </a:t>
            </a:r>
            <a:r>
              <a:rPr lang="en-US" sz="2550" dirty="0" err="1">
                <a:solidFill>
                  <a:srgbClr val="FFFFFF"/>
                </a:solidFill>
                <a:latin typeface="Amazon Ember" panose="02000000000000000000" pitchFamily="2" charset="0"/>
                <a:ea typeface="Amazon Ember" panose="02000000000000000000" pitchFamily="2" charset="0"/>
              </a:rPr>
              <a:t>alaca</a:t>
            </a:r>
            <a:r>
              <a:rPr lang="tr-TR" sz="2550" dirty="0">
                <a:solidFill>
                  <a:srgbClr val="FFFFFF"/>
                </a:solidFill>
                <a:latin typeface="Amazon Ember" panose="02000000000000000000" pitchFamily="2" charset="0"/>
                <a:ea typeface="Amazon Ember" panose="02000000000000000000" pitchFamily="2" charset="0"/>
              </a:rPr>
              <a:t>ğı</a:t>
            </a:r>
            <a:r>
              <a:rPr lang="en-US" sz="2550" dirty="0">
                <a:solidFill>
                  <a:srgbClr val="FFFFFF"/>
                </a:solidFill>
                <a:latin typeface="Amazon Ember" panose="02000000000000000000" pitchFamily="2" charset="0"/>
                <a:ea typeface="Amazon Ember" panose="02000000000000000000" pitchFamily="2" charset="0"/>
              </a:rPr>
              <a:t> </a:t>
            </a:r>
            <a:r>
              <a:rPr lang="tr-TR" sz="2550" dirty="0">
                <a:solidFill>
                  <a:srgbClr val="FFFFFF"/>
                </a:solidFill>
                <a:latin typeface="Amazon Ember" panose="02000000000000000000" pitchFamily="2" charset="0"/>
                <a:ea typeface="Amazon Ember" panose="02000000000000000000" pitchFamily="2" charset="0"/>
              </a:rPr>
              <a:t>ü</a:t>
            </a:r>
            <a:r>
              <a:rPr lang="en-US" sz="2550" dirty="0">
                <a:solidFill>
                  <a:srgbClr val="FFFFFF"/>
                </a:solidFill>
                <a:latin typeface="Amazon Ember" panose="02000000000000000000" pitchFamily="2" charset="0"/>
                <a:ea typeface="Amazon Ember" panose="02000000000000000000" pitchFamily="2" charset="0"/>
              </a:rPr>
              <a:t>r</a:t>
            </a:r>
            <a:r>
              <a:rPr lang="tr-TR" sz="2550" dirty="0">
                <a:solidFill>
                  <a:srgbClr val="FFFFFF"/>
                </a:solidFill>
                <a:latin typeface="Amazon Ember" panose="02000000000000000000" pitchFamily="2" charset="0"/>
                <a:ea typeface="Amazon Ember" panose="02000000000000000000" pitchFamily="2" charset="0"/>
              </a:rPr>
              <a:t>ü</a:t>
            </a:r>
            <a:r>
              <a:rPr lang="en-US" sz="2550" dirty="0">
                <a:solidFill>
                  <a:srgbClr val="FFFFFF"/>
                </a:solidFill>
                <a:latin typeface="Amazon Ember" panose="02000000000000000000" pitchFamily="2" charset="0"/>
                <a:ea typeface="Amazon Ember" panose="02000000000000000000" pitchFamily="2" charset="0"/>
              </a:rPr>
              <a:t>n</a:t>
            </a:r>
            <a:r>
              <a:rPr lang="tr-TR" sz="2550" dirty="0">
                <a:solidFill>
                  <a:srgbClr val="FFFFFF"/>
                </a:solidFill>
                <a:latin typeface="Amazon Ember" panose="02000000000000000000" pitchFamily="2" charset="0"/>
                <a:ea typeface="Amazon Ember" panose="02000000000000000000" pitchFamily="2" charset="0"/>
              </a:rPr>
              <a:t>ü</a:t>
            </a:r>
            <a:r>
              <a:rPr lang="en-US" sz="2550" dirty="0">
                <a:solidFill>
                  <a:srgbClr val="FFFFFF"/>
                </a:solidFill>
                <a:latin typeface="Amazon Ember" panose="02000000000000000000" pitchFamily="2" charset="0"/>
                <a:ea typeface="Amazon Ember" panose="02000000000000000000" pitchFamily="2" charset="0"/>
              </a:rPr>
              <a:t> </a:t>
            </a:r>
            <a:r>
              <a:rPr lang="en-US" sz="2550" dirty="0" err="1">
                <a:solidFill>
                  <a:srgbClr val="FFFFFF"/>
                </a:solidFill>
                <a:latin typeface="Amazon Ember" panose="02000000000000000000" pitchFamily="2" charset="0"/>
                <a:ea typeface="Amazon Ember" panose="02000000000000000000" pitchFamily="2" charset="0"/>
              </a:rPr>
              <a:t>Amazon’da</a:t>
            </a:r>
            <a:r>
              <a:rPr lang="en-US" sz="2550" dirty="0">
                <a:solidFill>
                  <a:srgbClr val="FFFFFF"/>
                </a:solidFill>
                <a:latin typeface="Amazon Ember" panose="02000000000000000000" pitchFamily="2" charset="0"/>
                <a:ea typeface="Amazon Ember" panose="02000000000000000000" pitchFamily="2" charset="0"/>
              </a:rPr>
              <a:t> </a:t>
            </a:r>
            <a:r>
              <a:rPr lang="en-US" sz="2550" dirty="0" err="1">
                <a:solidFill>
                  <a:srgbClr val="FFFFFF"/>
                </a:solidFill>
                <a:latin typeface="Amazon Ember" panose="02000000000000000000" pitchFamily="2" charset="0"/>
                <a:ea typeface="Amazon Ember" panose="02000000000000000000" pitchFamily="2" charset="0"/>
              </a:rPr>
              <a:t>araştırıyor</a:t>
            </a:r>
            <a:r>
              <a:rPr lang="en-US" sz="2550" dirty="0">
                <a:solidFill>
                  <a:srgbClr val="FFFFFF"/>
                </a:solidFill>
                <a:latin typeface="Amazon Ember" panose="02000000000000000000" pitchFamily="2" charset="0"/>
                <a:ea typeface="Amazon Ember" panose="02000000000000000000" pitchFamily="2" charset="0"/>
              </a:rPr>
              <a:t>.</a:t>
            </a:r>
          </a:p>
        </p:txBody>
      </p:sp>
      <p:sp>
        <p:nvSpPr>
          <p:cNvPr id="3" name="TextBox 2"/>
          <p:cNvSpPr txBox="1"/>
          <p:nvPr/>
        </p:nvSpPr>
        <p:spPr>
          <a:xfrm>
            <a:off x="6937673" y="3848249"/>
            <a:ext cx="1006164" cy="2123658"/>
          </a:xfrm>
          <a:prstGeom prst="rect">
            <a:avLst/>
          </a:prstGeom>
          <a:noFill/>
        </p:spPr>
        <p:txBody>
          <a:bodyPr wrap="square" lIns="0" tIns="0" rIns="0" bIns="0" rtlCol="0">
            <a:spAutoFit/>
          </a:bodyPr>
          <a:lstStyle/>
          <a:p>
            <a:pPr>
              <a:buClr>
                <a:schemeClr val="bg2"/>
              </a:buClr>
              <a:buSzPct val="80000"/>
            </a:pPr>
            <a:r>
              <a:rPr lang="en-US" sz="13800" dirty="0">
                <a:solidFill>
                  <a:schemeClr val="bg2"/>
                </a:solidFill>
                <a:latin typeface="Times New Roman" panose="02020603050405020304" pitchFamily="18" charset="0"/>
                <a:cs typeface="Times New Roman" panose="02020603050405020304" pitchFamily="18" charset="0"/>
              </a:rPr>
              <a:t>$</a:t>
            </a:r>
            <a:endParaRPr lang="en-US" sz="13800" dirty="0">
              <a:solidFill>
                <a:schemeClr val="bg2"/>
              </a:solidFill>
              <a:latin typeface="Helvetica Neue"/>
              <a:cs typeface="Helvetica Neue"/>
            </a:endParaRPr>
          </a:p>
        </p:txBody>
      </p:sp>
      <p:sp>
        <p:nvSpPr>
          <p:cNvPr id="34" name="Text Placeholder 4"/>
          <p:cNvSpPr>
            <a:spLocks noGrp="1"/>
          </p:cNvSpPr>
          <p:nvPr>
            <p:ph type="body" sz="quarter" idx="10"/>
          </p:nvPr>
        </p:nvSpPr>
        <p:spPr>
          <a:xfrm>
            <a:off x="8877826" y="4259902"/>
            <a:ext cx="6026894" cy="907937"/>
          </a:xfrm>
        </p:spPr>
        <p:txBody>
          <a:bodyPr/>
          <a:lstStyle/>
          <a:p>
            <a:r>
              <a:rPr lang="tr-TR" sz="2550" dirty="0">
                <a:latin typeface="Amazon Ember" panose="02000000000000000000" pitchFamily="2" charset="0"/>
                <a:ea typeface="Amazon Ember" panose="02000000000000000000" pitchFamily="2" charset="0"/>
              </a:rPr>
              <a:t>ABD’de internette yapılan her </a:t>
            </a:r>
            <a:r>
              <a:rPr lang="tr-TR" sz="2550" dirty="0">
                <a:solidFill>
                  <a:schemeClr val="accent5"/>
                </a:solidFill>
                <a:latin typeface="Amazon Ember" panose="02000000000000000000" pitchFamily="2" charset="0"/>
                <a:ea typeface="Amazon Ember" panose="02000000000000000000" pitchFamily="2" charset="0"/>
              </a:rPr>
              <a:t>1$</a:t>
            </a:r>
            <a:r>
              <a:rPr lang="tr-TR" sz="2550" dirty="0">
                <a:latin typeface="Amazon Ember" panose="02000000000000000000" pitchFamily="2" charset="0"/>
                <a:ea typeface="Amazon Ember" panose="02000000000000000000" pitchFamily="2" charset="0"/>
              </a:rPr>
              <a:t>’lık alışverişin </a:t>
            </a:r>
            <a:r>
              <a:rPr lang="tr-TR" sz="2550" dirty="0">
                <a:solidFill>
                  <a:schemeClr val="accent5"/>
                </a:solidFill>
                <a:latin typeface="Amazon Ember" panose="02000000000000000000" pitchFamily="2" charset="0"/>
                <a:ea typeface="Amazon Ember" panose="02000000000000000000" pitchFamily="2" charset="0"/>
              </a:rPr>
              <a:t>44 cent’i </a:t>
            </a:r>
            <a:r>
              <a:rPr lang="tr-TR" sz="2550" dirty="0">
                <a:latin typeface="Amazon Ember" panose="02000000000000000000" pitchFamily="2" charset="0"/>
                <a:ea typeface="Amazon Ember" panose="02000000000000000000" pitchFamily="2" charset="0"/>
              </a:rPr>
              <a:t>Amazon üzerinden harcanıyor. </a:t>
            </a:r>
            <a:endParaRPr lang="en-US" sz="2550" dirty="0">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30914780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8856982" cy="1088757"/>
            <a:chOff x="0" y="642452"/>
            <a:chExt cx="8856982"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423651" y="832887"/>
              <a:ext cx="8433331" cy="707886"/>
            </a:xfrm>
            <a:prstGeom prst="rect">
              <a:avLst/>
            </a:prstGeom>
            <a:noFill/>
          </p:spPr>
          <p:txBody>
            <a:bodyPr wrap="square" rtlCol="0">
              <a:spAutoFit/>
            </a:bodyPr>
            <a:lstStyle/>
            <a:p>
              <a:r>
                <a:rPr lang="tr-TR" sz="4000" dirty="0">
                  <a:solidFill>
                    <a:schemeClr val="bg1"/>
                  </a:solidFill>
                  <a:latin typeface="Amazon Ember" panose="02000000000000000000" pitchFamily="2" charset="0"/>
                  <a:ea typeface="Amazon Ember" panose="02000000000000000000" pitchFamily="2" charset="0"/>
                  <a:cs typeface="Helvetica Neue Light"/>
                </a:rPr>
                <a:t>Pazaryeri Satıcılarımız</a:t>
              </a:r>
              <a:endParaRPr lang="en-US" sz="4000" u="sng" dirty="0">
                <a:solidFill>
                  <a:schemeClr val="bg1"/>
                </a:solidFill>
                <a:latin typeface="Amazon Ember" panose="02000000000000000000" pitchFamily="2" charset="0"/>
                <a:ea typeface="Amazon Ember" panose="02000000000000000000" pitchFamily="2" charset="0"/>
                <a:cs typeface="Helvetica Neue Light"/>
              </a:endParaRPr>
            </a:p>
          </p:txBody>
        </p:sp>
      </p:grpSp>
      <p:sp>
        <p:nvSpPr>
          <p:cNvPr id="4" name="Rectangle 3"/>
          <p:cNvSpPr/>
          <p:nvPr/>
        </p:nvSpPr>
        <p:spPr>
          <a:xfrm>
            <a:off x="773225" y="3538157"/>
            <a:ext cx="6044669" cy="3696461"/>
          </a:xfrm>
          <a:prstGeom prst="rect">
            <a:avLst/>
          </a:prstGeom>
        </p:spPr>
        <p:txBody>
          <a:bodyPr wrap="square">
            <a:spAutoFit/>
          </a:bodyPr>
          <a:lstStyle/>
          <a:p>
            <a:pPr>
              <a:lnSpc>
                <a:spcPct val="150000"/>
              </a:lnSpc>
            </a:pPr>
            <a:r>
              <a:rPr lang="tr-TR" sz="3200" dirty="0">
                <a:latin typeface="Amazon Ember" panose="02000000000000000000" pitchFamily="2" charset="0"/>
                <a:ea typeface="Amazon Ember" panose="02000000000000000000" pitchFamily="2" charset="0"/>
              </a:rPr>
              <a:t>Pazaryeri satıcılarımızın Amazon üzerinden yaptığı satışlar toplam satışlarımızın </a:t>
            </a:r>
            <a:r>
              <a:rPr lang="tr-TR" sz="3200" dirty="0">
                <a:solidFill>
                  <a:srgbClr val="F89B00"/>
                </a:solidFill>
                <a:latin typeface="Amazon Ember" panose="02000000000000000000" pitchFamily="2" charset="0"/>
                <a:ea typeface="Amazon Ember" panose="02000000000000000000" pitchFamily="2" charset="0"/>
              </a:rPr>
              <a:t>%58</a:t>
            </a:r>
            <a:r>
              <a:rPr lang="tr-TR" sz="3200" dirty="0">
                <a:latin typeface="Amazon Ember" panose="02000000000000000000" pitchFamily="2" charset="0"/>
                <a:ea typeface="Amazon Ember" panose="02000000000000000000" pitchFamily="2" charset="0"/>
              </a:rPr>
              <a:t>’ini oluşturuyor. </a:t>
            </a:r>
          </a:p>
          <a:p>
            <a:pPr>
              <a:lnSpc>
                <a:spcPct val="150000"/>
              </a:lnSpc>
            </a:pPr>
            <a:endParaRPr lang="tr-TR" sz="3200" dirty="0">
              <a:latin typeface="Amazon Ember" panose="02000000000000000000" pitchFamily="2" charset="0"/>
              <a:ea typeface="Amazon Ember" panose="02000000000000000000" pitchFamily="2" charset="0"/>
            </a:endParaRPr>
          </a:p>
          <a:p>
            <a:pPr>
              <a:lnSpc>
                <a:spcPct val="150000"/>
              </a:lnSpc>
            </a:pPr>
            <a:r>
              <a:rPr lang="tr-TR" sz="3200" dirty="0">
                <a:latin typeface="Amazon Ember" panose="02000000000000000000" pitchFamily="2" charset="0"/>
                <a:ea typeface="Amazon Ember" panose="02000000000000000000" pitchFamily="2" charset="0"/>
              </a:rPr>
              <a:t>Bu oran 10 yıl önce yalnızca %30’du.</a:t>
            </a:r>
          </a:p>
        </p:txBody>
      </p:sp>
      <p:pic>
        <p:nvPicPr>
          <p:cNvPr id="8" name="Picture 7"/>
          <p:cNvPicPr>
            <a:picLocks noChangeAspect="1"/>
          </p:cNvPicPr>
          <p:nvPr/>
        </p:nvPicPr>
        <p:blipFill>
          <a:blip r:embed="rId3"/>
          <a:stretch>
            <a:fillRect/>
          </a:stretch>
        </p:blipFill>
        <p:spPr>
          <a:xfrm>
            <a:off x="8433331" y="2024063"/>
            <a:ext cx="6438900" cy="6724650"/>
          </a:xfrm>
          <a:prstGeom prst="rect">
            <a:avLst/>
          </a:prstGeom>
        </p:spPr>
      </p:pic>
      <p:sp>
        <p:nvSpPr>
          <p:cNvPr id="11" name="TextBox 10"/>
          <p:cNvSpPr txBox="1"/>
          <p:nvPr/>
        </p:nvSpPr>
        <p:spPr>
          <a:xfrm>
            <a:off x="8505024" y="2171700"/>
            <a:ext cx="6387465" cy="1431161"/>
          </a:xfrm>
          <a:prstGeom prst="rect">
            <a:avLst/>
          </a:prstGeom>
          <a:noFill/>
        </p:spPr>
        <p:txBody>
          <a:bodyPr wrap="square" rtlCol="0">
            <a:spAutoFit/>
          </a:bodyPr>
          <a:lstStyle/>
          <a:p>
            <a:r>
              <a:rPr lang="tr-TR" dirty="0">
                <a:solidFill>
                  <a:srgbClr val="FF9400"/>
                </a:solidFill>
                <a:latin typeface="Amazon Ember" panose="02000000000000000000" pitchFamily="2" charset="0"/>
                <a:ea typeface="Amazon Ember" panose="02000000000000000000" pitchFamily="2" charset="0"/>
              </a:rPr>
              <a:t>1Milyon Doların üzerinde satışı olan Pazaryeri satıcılarımız</a:t>
            </a:r>
            <a:endParaRPr lang="en-US" dirty="0">
              <a:solidFill>
                <a:srgbClr val="FF9400"/>
              </a:solidFill>
              <a:latin typeface="Amazon Ember" panose="02000000000000000000" pitchFamily="2" charset="0"/>
              <a:ea typeface="Amazon Ember" panose="02000000000000000000" pitchFamily="2" charset="0"/>
            </a:endParaRPr>
          </a:p>
          <a:p>
            <a:endParaRPr lang="en-US" dirty="0">
              <a:solidFill>
                <a:srgbClr val="FF9400"/>
              </a:solidFill>
              <a:latin typeface="Amazon Ember" panose="02000000000000000000" pitchFamily="2" charset="0"/>
              <a:ea typeface="Amazon Ember" panose="02000000000000000000" pitchFamily="2" charset="0"/>
            </a:endParaRPr>
          </a:p>
        </p:txBody>
      </p:sp>
      <p:sp>
        <p:nvSpPr>
          <p:cNvPr id="67" name="TextBox 66"/>
          <p:cNvSpPr txBox="1"/>
          <p:nvPr/>
        </p:nvSpPr>
        <p:spPr>
          <a:xfrm>
            <a:off x="8494895" y="6377066"/>
            <a:ext cx="6387465" cy="2246769"/>
          </a:xfrm>
          <a:prstGeom prst="rect">
            <a:avLst/>
          </a:prstGeom>
          <a:noFill/>
        </p:spPr>
        <p:txBody>
          <a:bodyPr wrap="square" rtlCol="0">
            <a:spAutoFit/>
          </a:bodyPr>
          <a:lstStyle/>
          <a:p>
            <a:r>
              <a:rPr lang="tr-TR" sz="2800" dirty="0">
                <a:solidFill>
                  <a:schemeClr val="bg1"/>
                </a:solidFill>
                <a:latin typeface="Amazon Ember" panose="02000000000000000000" pitchFamily="2" charset="0"/>
                <a:ea typeface="Amazon Ember" panose="02000000000000000000" pitchFamily="2" charset="0"/>
              </a:rPr>
              <a:t>2017 yılında dünya çapında 20,000’den fazla satıcımız Amazon üzerinden yaptıkları satışlarda 1 milyon dolarlık hasılatı aşmışken, bu sayı 2018’de 25,000’in üzerine çıktı.</a:t>
            </a:r>
            <a:endParaRPr lang="en-US" sz="2800" dirty="0">
              <a:solidFill>
                <a:schemeClr val="bg1"/>
              </a:solidFill>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12044882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Horizontal Scroll 3"/>
          <p:cNvSpPr/>
          <p:nvPr/>
        </p:nvSpPr>
        <p:spPr>
          <a:xfrm>
            <a:off x="1828798" y="991294"/>
            <a:ext cx="11715751" cy="8138417"/>
          </a:xfrm>
          <a:prstGeom prst="horizontalScroll">
            <a:avLst/>
          </a:prstGeom>
          <a:solidFill>
            <a:schemeClr val="accent6">
              <a:lumMod val="20000"/>
              <a:lumOff val="80000"/>
            </a:schemeClr>
          </a:solidFill>
          <a:ln>
            <a:solidFill>
              <a:schemeClr val="accent6">
                <a:lumMod val="40000"/>
                <a:lumOff val="6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3" name="Group 2"/>
          <p:cNvGrpSpPr/>
          <p:nvPr/>
        </p:nvGrpSpPr>
        <p:grpSpPr>
          <a:xfrm>
            <a:off x="0" y="642452"/>
            <a:ext cx="13032159" cy="1088757"/>
            <a:chOff x="0" y="642452"/>
            <a:chExt cx="9094563"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8229" y="832887"/>
              <a:ext cx="8856334" cy="707886"/>
            </a:xfrm>
            <a:prstGeom prst="rect">
              <a:avLst/>
            </a:prstGeom>
            <a:noFill/>
          </p:spPr>
          <p:txBody>
            <a:bodyPr wrap="square" rtlCol="0">
              <a:spAutoFit/>
            </a:bodyPr>
            <a:lstStyle/>
            <a:p>
              <a:r>
                <a:rPr lang="tr-TR" sz="4000" dirty="0">
                  <a:solidFill>
                    <a:schemeClr val="bg1"/>
                  </a:solidFill>
                  <a:latin typeface="Amazon Ember" panose="02000000000000000000" pitchFamily="2" charset="0"/>
                  <a:ea typeface="Amazon Ember" panose="02000000000000000000" pitchFamily="2" charset="0"/>
                  <a:cs typeface="Helvetica Neue Light"/>
                </a:rPr>
                <a:t>Avrupa’daki 6. Pazaryeri olarak Amazon Türkiye açıldı!</a:t>
              </a:r>
            </a:p>
          </p:txBody>
        </p:sp>
      </p:gr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4432" y="2037187"/>
            <a:ext cx="8151330" cy="6050308"/>
          </a:xfrm>
          <a:prstGeom prst="rect">
            <a:avLst/>
          </a:prstGeom>
          <a:ln>
            <a:noFill/>
          </a:ln>
          <a:effectLst>
            <a:softEdge rad="112500"/>
          </a:effectLst>
        </p:spPr>
      </p:pic>
    </p:spTree>
    <p:extLst>
      <p:ext uri="{BB962C8B-B14F-4D97-AF65-F5344CB8AC3E}">
        <p14:creationId xmlns:p14="http://schemas.microsoft.com/office/powerpoint/2010/main" val="19460644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a:extLst>
              <a:ext uri="{FF2B5EF4-FFF2-40B4-BE49-F238E27FC236}">
                <a16:creationId xmlns:a16="http://schemas.microsoft.com/office/drawing/2014/main" id="{A9107FFA-3B45-2B43-A21E-94FA1E5351F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1910201"/>
            <a:ext cx="15544800" cy="8148199"/>
          </a:xfrm>
          <a:prstGeom prst="rect">
            <a:avLst/>
          </a:prstGeom>
        </p:spPr>
      </p:pic>
      <p:grpSp>
        <p:nvGrpSpPr>
          <p:cNvPr id="3" name="Group 2"/>
          <p:cNvGrpSpPr/>
          <p:nvPr/>
        </p:nvGrpSpPr>
        <p:grpSpPr>
          <a:xfrm>
            <a:off x="0" y="642452"/>
            <a:ext cx="8885154" cy="1088757"/>
            <a:chOff x="0" y="642452"/>
            <a:chExt cx="8885154"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451823" y="821445"/>
              <a:ext cx="8433331"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Neden Türkiye?</a:t>
              </a:r>
            </a:p>
          </p:txBody>
        </p:sp>
      </p:grpSp>
      <p:sp>
        <p:nvSpPr>
          <p:cNvPr id="8" name="TextBox 7"/>
          <p:cNvSpPr txBox="1"/>
          <p:nvPr/>
        </p:nvSpPr>
        <p:spPr>
          <a:xfrm>
            <a:off x="8641190" y="7533870"/>
            <a:ext cx="6903610" cy="1569660"/>
          </a:xfrm>
          <a:prstGeom prst="rect">
            <a:avLst/>
          </a:prstGeom>
          <a:noFill/>
        </p:spPr>
        <p:txBody>
          <a:bodyPr wrap="square" rtlCol="0">
            <a:spAutoFit/>
          </a:bodyPr>
          <a:lstStyle/>
          <a:p>
            <a:pPr marL="457200" indent="-457200">
              <a:buFont typeface="Courier New" panose="02070309020205020404" pitchFamily="49" charset="0"/>
              <a:buChar char="o"/>
            </a:pPr>
            <a:r>
              <a:rPr lang="tr-TR" sz="3200" dirty="0">
                <a:latin typeface="Amazon Ember" panose="02000000000000000000" pitchFamily="2" charset="0"/>
                <a:ea typeface="Amazon Ember" panose="02000000000000000000" pitchFamily="2" charset="0"/>
              </a:rPr>
              <a:t>Genç nüfus</a:t>
            </a:r>
          </a:p>
          <a:p>
            <a:pPr marL="457200" indent="-457200">
              <a:buFont typeface="Courier New" panose="02070309020205020404" pitchFamily="49" charset="0"/>
              <a:buChar char="o"/>
            </a:pPr>
            <a:r>
              <a:rPr lang="tr-TR" sz="3200" dirty="0">
                <a:latin typeface="Amazon Ember" panose="02000000000000000000" pitchFamily="2" charset="0"/>
                <a:ea typeface="Amazon Ember" panose="02000000000000000000" pitchFamily="2" charset="0"/>
              </a:rPr>
              <a:t>Yüksek büyüme potansiyeli</a:t>
            </a:r>
          </a:p>
          <a:p>
            <a:pPr marL="457200" indent="-457200">
              <a:buFont typeface="Courier New" panose="02070309020205020404" pitchFamily="49" charset="0"/>
              <a:buChar char="o"/>
            </a:pPr>
            <a:r>
              <a:rPr lang="tr-TR" sz="3200" dirty="0">
                <a:latin typeface="Amazon Ember" panose="02000000000000000000" pitchFamily="2" charset="0"/>
                <a:ea typeface="Amazon Ember" panose="02000000000000000000" pitchFamily="2" charset="0"/>
              </a:rPr>
              <a:t>Üretim ve ihracat potansiyeli yüksek</a:t>
            </a:r>
          </a:p>
        </p:txBody>
      </p:sp>
    </p:spTree>
    <p:extLst>
      <p:ext uri="{BB962C8B-B14F-4D97-AF65-F5344CB8AC3E}">
        <p14:creationId xmlns:p14="http://schemas.microsoft.com/office/powerpoint/2010/main" val="3256127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800" decel="100000"/>
                                        <p:tgtEl>
                                          <p:spTgt spid="8"/>
                                        </p:tgtEl>
                                      </p:cBhvr>
                                    </p:animEffect>
                                    <p:anim calcmode="lin" valueType="num">
                                      <p:cBhvr>
                                        <p:cTn id="8" dur="800" decel="100000" fill="hold"/>
                                        <p:tgtEl>
                                          <p:spTgt spid="8"/>
                                        </p:tgtEl>
                                        <p:attrNameLst>
                                          <p:attrName>style.rotation</p:attrName>
                                        </p:attrNameLst>
                                      </p:cBhvr>
                                      <p:tavLst>
                                        <p:tav tm="0">
                                          <p:val>
                                            <p:fltVal val="-90"/>
                                          </p:val>
                                        </p:tav>
                                        <p:tav tm="100000">
                                          <p:val>
                                            <p:fltVal val="0"/>
                                          </p:val>
                                        </p:tav>
                                      </p:tavLst>
                                    </p:anim>
                                    <p:anim calcmode="lin" valueType="num">
                                      <p:cBhvr>
                                        <p:cTn id="9" dur="800" decel="100000" fill="hold"/>
                                        <p:tgtEl>
                                          <p:spTgt spid="8"/>
                                        </p:tgtEl>
                                        <p:attrNameLst>
                                          <p:attrName>ppt_x</p:attrName>
                                        </p:attrNameLst>
                                      </p:cBhvr>
                                      <p:tavLst>
                                        <p:tav tm="0">
                                          <p:val>
                                            <p:strVal val="#ppt_x+0.4"/>
                                          </p:val>
                                        </p:tav>
                                        <p:tav tm="100000">
                                          <p:val>
                                            <p:strVal val="#ppt_x-0.05"/>
                                          </p:val>
                                        </p:tav>
                                      </p:tavLst>
                                    </p:anim>
                                    <p:anim calcmode="lin" valueType="num">
                                      <p:cBhvr>
                                        <p:cTn id="10" dur="800" decel="100000" fill="hold"/>
                                        <p:tgtEl>
                                          <p:spTgt spid="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3242" y="5468567"/>
            <a:ext cx="11855116" cy="2554545"/>
          </a:xfrm>
          <a:prstGeom prst="rect">
            <a:avLst/>
          </a:prstGeom>
          <a:noFill/>
        </p:spPr>
        <p:txBody>
          <a:bodyPr wrap="square" rtlCol="0">
            <a:spAutoFit/>
          </a:bodyPr>
          <a:lstStyle/>
          <a:p>
            <a:pPr algn="ctr"/>
            <a:r>
              <a:rPr lang="tr-TR" sz="8000" dirty="0">
                <a:solidFill>
                  <a:srgbClr val="F89B00"/>
                </a:solidFill>
                <a:latin typeface="Amazon Ember" panose="02000000000000000000"/>
                <a:ea typeface="Amazon Ember Light" panose="020B0403020204020204" pitchFamily="34" charset="0"/>
                <a:cs typeface="Amazon Ember Light" panose="020B0403020204020204" pitchFamily="34" charset="0"/>
              </a:rPr>
              <a:t>Türkiye’den Avrupa’ya </a:t>
            </a:r>
          </a:p>
          <a:p>
            <a:pPr algn="ctr"/>
            <a:r>
              <a:rPr lang="tr-TR" sz="8000" dirty="0">
                <a:solidFill>
                  <a:srgbClr val="F89B00"/>
                </a:solidFill>
                <a:latin typeface="Amazon Ember" panose="02000000000000000000"/>
                <a:ea typeface="Amazon Ember Light" panose="020B0403020204020204" pitchFamily="34" charset="0"/>
                <a:cs typeface="Amazon Ember Light" panose="020B0403020204020204" pitchFamily="34" charset="0"/>
              </a:rPr>
              <a:t>E-ihracat Programı</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9115" y="3105464"/>
            <a:ext cx="8690402" cy="2539566"/>
          </a:xfrm>
          <a:prstGeom prst="rect">
            <a:avLst/>
          </a:prstGeom>
        </p:spPr>
      </p:pic>
      <p:pic>
        <p:nvPicPr>
          <p:cNvPr id="7" name="Picture 6" descr="https://www.tobb.org.tr/Resimler/Logolar/logotr.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2554" y="184093"/>
            <a:ext cx="1222659" cy="122265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948963" y="243639"/>
            <a:ext cx="1183596" cy="1189128"/>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460170" y="838203"/>
            <a:ext cx="2240140" cy="383466"/>
          </a:xfrm>
          <a:prstGeom prst="rect">
            <a:avLst/>
          </a:prstGeom>
        </p:spPr>
      </p:pic>
    </p:spTree>
    <p:extLst>
      <p:ext uri="{BB962C8B-B14F-4D97-AF65-F5344CB8AC3E}">
        <p14:creationId xmlns:p14="http://schemas.microsoft.com/office/powerpoint/2010/main" val="38294459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10552176" cy="1088757"/>
            <a:chOff x="0" y="642452"/>
            <a:chExt cx="11064240" cy="1088757"/>
          </a:xfrm>
        </p:grpSpPr>
        <p:sp>
          <p:nvSpPr>
            <p:cNvPr id="22" name="Pentagon 21"/>
            <p:cNvSpPr/>
            <p:nvPr/>
          </p:nvSpPr>
          <p:spPr>
            <a:xfrm>
              <a:off x="0" y="642452"/>
              <a:ext cx="1106424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8229" y="832887"/>
              <a:ext cx="9747019" cy="707886"/>
            </a:xfrm>
            <a:prstGeom prst="rect">
              <a:avLst/>
            </a:prstGeom>
            <a:noFill/>
          </p:spPr>
          <p:txBody>
            <a:bodyPr wrap="square" rtlCol="0">
              <a:spAutoFit/>
            </a:bodyPr>
            <a:lstStyle/>
            <a:p>
              <a:r>
                <a:rPr lang="tr-TR" sz="4000" dirty="0" smtClean="0">
                  <a:solidFill>
                    <a:schemeClr val="bg1"/>
                  </a:solidFill>
                  <a:latin typeface="Amazon Ember" panose="02000000000000000000" pitchFamily="2" charset="0"/>
                  <a:ea typeface="Amazon Ember" panose="02000000000000000000" pitchFamily="2" charset="0"/>
                  <a:cs typeface="Helvetica Neue Light"/>
                </a:rPr>
                <a:t>Amazon.com.tr </a:t>
              </a:r>
              <a:r>
                <a:rPr lang="tr-TR" sz="4000" dirty="0">
                  <a:solidFill>
                    <a:schemeClr val="bg1"/>
                  </a:solidFill>
                  <a:latin typeface="Amazon Ember" panose="02000000000000000000" pitchFamily="2" charset="0"/>
                  <a:ea typeface="Amazon Ember" panose="02000000000000000000" pitchFamily="2" charset="0"/>
                  <a:cs typeface="Helvetica Neue Light"/>
                </a:rPr>
                <a:t>Başarı </a:t>
              </a:r>
              <a:r>
                <a:rPr lang="tr-TR" sz="4000" dirty="0" smtClean="0">
                  <a:solidFill>
                    <a:schemeClr val="bg1"/>
                  </a:solidFill>
                  <a:latin typeface="Amazon Ember" panose="02000000000000000000" pitchFamily="2" charset="0"/>
                  <a:ea typeface="Amazon Ember" panose="02000000000000000000" pitchFamily="2" charset="0"/>
                  <a:cs typeface="Helvetica Neue Light"/>
                </a:rPr>
                <a:t>Öyküsü: Özdemirler Halı</a:t>
              </a:r>
            </a:p>
          </p:txBody>
        </p:sp>
      </p:gr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2778" y="2465577"/>
            <a:ext cx="12337542" cy="5503219"/>
          </a:xfrm>
          <a:prstGeom prst="rect">
            <a:avLst/>
          </a:prstGeom>
        </p:spPr>
      </p:pic>
    </p:spTree>
    <p:extLst>
      <p:ext uri="{BB962C8B-B14F-4D97-AF65-F5344CB8AC3E}">
        <p14:creationId xmlns:p14="http://schemas.microsoft.com/office/powerpoint/2010/main" val="28584822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9113754" cy="1088757"/>
            <a:chOff x="0" y="642452"/>
            <a:chExt cx="9113754"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680423" y="832887"/>
              <a:ext cx="8433331" cy="707886"/>
            </a:xfrm>
            <a:prstGeom prst="rect">
              <a:avLst/>
            </a:prstGeom>
            <a:noFill/>
          </p:spPr>
          <p:txBody>
            <a:bodyPr wrap="square" rtlCol="0">
              <a:spAutoFit/>
            </a:bodyPr>
            <a:lstStyle/>
            <a:p>
              <a:r>
                <a:rPr lang="tr-TR" sz="4000" dirty="0">
                  <a:solidFill>
                    <a:schemeClr val="bg1"/>
                  </a:solidFill>
                  <a:latin typeface="Amazon Ember" panose="02000000000000000000" pitchFamily="2" charset="0"/>
                  <a:ea typeface="Amazon Ember" panose="02000000000000000000" pitchFamily="2" charset="0"/>
                  <a:cs typeface="Helvetica Neue Light"/>
                </a:rPr>
                <a:t>BiTıklaAvrupa: Avrupa’ya Satış</a:t>
              </a:r>
              <a:endParaRPr lang="en-US" sz="4000" u="sng" dirty="0">
                <a:solidFill>
                  <a:schemeClr val="bg1"/>
                </a:solidFill>
                <a:latin typeface="Amazon Ember" panose="02000000000000000000" pitchFamily="2" charset="0"/>
                <a:ea typeface="Amazon Ember" panose="02000000000000000000" pitchFamily="2" charset="0"/>
                <a:cs typeface="Helvetica Neue Light"/>
              </a:endParaRPr>
            </a:p>
          </p:txBody>
        </p:sp>
      </p:grpSp>
      <p:pic>
        <p:nvPicPr>
          <p:cNvPr id="6" name="Picture 5"/>
          <p:cNvPicPr>
            <a:picLocks noChangeAspect="1"/>
          </p:cNvPicPr>
          <p:nvPr/>
        </p:nvPicPr>
        <p:blipFill rotWithShape="1">
          <a:blip r:embed="rId3">
            <a:extLst>
              <a:ext uri="{BEBA8EAE-BF5A-486C-A8C5-ECC9F3942E4B}">
                <a14:imgProps xmlns:a14="http://schemas.microsoft.com/office/drawing/2010/main">
                  <a14:imgLayer r:embed="rId4">
                    <a14:imgEffect>
                      <a14:backgroundRemoval t="6032" b="90000" l="44500" r="98000">
                        <a14:foregroundMark x1="46250" y1="42857" x2="46250" y2="42857"/>
                        <a14:foregroundMark x1="74250" y1="73333" x2="74250" y2="73333"/>
                        <a14:foregroundMark x1="73333" y1="67460" x2="73333" y2="67460"/>
                        <a14:foregroundMark x1="82500" y1="75714" x2="82500" y2="75714"/>
                        <a14:foregroundMark x1="86333" y1="63810" x2="86333" y2="63810"/>
                        <a14:foregroundMark x1="85250" y1="44127" x2="85250" y2="44127"/>
                        <a14:foregroundMark x1="79333" y1="27619" x2="79333" y2="27619"/>
                        <a14:foregroundMark x1="69333" y1="23333" x2="69333" y2="23333"/>
                        <a14:foregroundMark x1="86083" y1="23333" x2="86083" y2="23333"/>
                        <a14:foregroundMark x1="46500" y1="49048" x2="46500" y2="49048"/>
                        <a14:foregroundMark x1="47250" y1="41429" x2="47250" y2="41429"/>
                        <a14:foregroundMark x1="47750" y1="46032" x2="47750" y2="46032"/>
                        <a14:foregroundMark x1="53500" y1="80952" x2="53500" y2="80952"/>
                        <a14:foregroundMark x1="54000" y1="86667" x2="54000" y2="86667"/>
                        <a14:foregroundMark x1="52500" y1="79365" x2="52500" y2="79365"/>
                        <a14:foregroundMark x1="48333" y1="48413" x2="48333" y2="48413"/>
                        <a14:foregroundMark x1="46083" y1="45714" x2="46083" y2="45714"/>
                        <a14:foregroundMark x1="83500" y1="23333" x2="83500" y2="23333"/>
                        <a14:foregroundMark x1="86750" y1="18095" x2="86750" y2="18095"/>
                        <a14:foregroundMark x1="86750" y1="11270" x2="86750" y2="11270"/>
                        <a14:foregroundMark x1="84333" y1="12698" x2="84333" y2="12698"/>
                        <a14:foregroundMark x1="88750" y1="15238" x2="88750" y2="15238"/>
                        <a14:foregroundMark x1="84833" y1="9841" x2="84833" y2="9841"/>
                        <a14:foregroundMark x1="87333" y1="7619" x2="87333" y2="7619"/>
                        <a14:foregroundMark x1="97000" y1="50317" x2="97000" y2="50317"/>
                        <a14:foregroundMark x1="47083" y1="43810" x2="47083" y2="43810"/>
                        <a14:foregroundMark x1="45750" y1="50317" x2="45750" y2="50317"/>
                      </a14:backgroundRemoval>
                    </a14:imgEffect>
                  </a14:imgLayer>
                </a14:imgProps>
              </a:ext>
              <a:ext uri="{28A0092B-C50C-407E-A947-70E740481C1C}">
                <a14:useLocalDpi xmlns:a14="http://schemas.microsoft.com/office/drawing/2010/main" val="0"/>
              </a:ext>
            </a:extLst>
          </a:blip>
          <a:srcRect l="44250"/>
          <a:stretch/>
        </p:blipFill>
        <p:spPr>
          <a:xfrm>
            <a:off x="5186361" y="2486025"/>
            <a:ext cx="6372225" cy="6000750"/>
          </a:xfrm>
          <a:prstGeom prst="rect">
            <a:avLst/>
          </a:prstGeom>
        </p:spPr>
      </p:pic>
      <p:cxnSp>
        <p:nvCxnSpPr>
          <p:cNvPr id="11" name="Elbow Connector 10"/>
          <p:cNvCxnSpPr/>
          <p:nvPr/>
        </p:nvCxnSpPr>
        <p:spPr>
          <a:xfrm rot="10800000" flipV="1">
            <a:off x="8960297" y="1603632"/>
            <a:ext cx="2244838" cy="1123809"/>
          </a:xfrm>
          <a:prstGeom prst="bentConnector2">
            <a:avLst/>
          </a:prstGeom>
          <a:ln w="28575">
            <a:solidFill>
              <a:srgbClr val="313A43"/>
            </a:solidFill>
            <a:tailEnd type="oval"/>
          </a:ln>
        </p:spPr>
        <p:style>
          <a:lnRef idx="1">
            <a:schemeClr val="accent2"/>
          </a:lnRef>
          <a:fillRef idx="0">
            <a:schemeClr val="accent2"/>
          </a:fillRef>
          <a:effectRef idx="0">
            <a:schemeClr val="accent2"/>
          </a:effectRef>
          <a:fontRef idx="minor">
            <a:schemeClr val="tx1"/>
          </a:fontRef>
        </p:style>
      </p:cxnSp>
      <p:sp>
        <p:nvSpPr>
          <p:cNvPr id="13" name="Rectangle 12"/>
          <p:cNvSpPr/>
          <p:nvPr/>
        </p:nvSpPr>
        <p:spPr>
          <a:xfrm>
            <a:off x="11128290" y="1450743"/>
            <a:ext cx="3443553" cy="2866943"/>
          </a:xfrm>
          <a:prstGeom prst="rect">
            <a:avLst/>
          </a:prstGeom>
          <a:solidFill>
            <a:srgbClr val="313A43"/>
          </a:solidFill>
          <a:ln>
            <a:noFill/>
          </a:ln>
          <a:effectLst/>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r>
              <a:rPr lang="tr-TR" sz="2800" dirty="0">
                <a:solidFill>
                  <a:srgbClr val="F89B00"/>
                </a:solidFill>
                <a:latin typeface="Amazon Ember" panose="02000000000000000000" pitchFamily="2" charset="0"/>
                <a:ea typeface="Amazon Ember" panose="02000000000000000000" pitchFamily="2" charset="0"/>
                <a:cs typeface="Amazon Ember Light" panose="020B0403020204020204" pitchFamily="34" charset="0"/>
              </a:rPr>
              <a:t>5 </a:t>
            </a:r>
          </a:p>
          <a:p>
            <a:pPr algn="ctr"/>
            <a:r>
              <a:rPr lang="tr-TR"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Pazaryerinden </a:t>
            </a:r>
            <a:endParaRPr lang="en-US"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endParaRPr>
          </a:p>
          <a:p>
            <a:pPr algn="ctr"/>
            <a:r>
              <a:rPr lang="en-US" sz="2800" dirty="0">
                <a:solidFill>
                  <a:srgbClr val="F89B00"/>
                </a:solidFill>
                <a:latin typeface="Amazon Ember" panose="02000000000000000000" pitchFamily="2" charset="0"/>
                <a:ea typeface="Amazon Ember" panose="02000000000000000000" pitchFamily="2" charset="0"/>
                <a:cs typeface="Amazon Ember Light" panose="020B0403020204020204" pitchFamily="34" charset="0"/>
              </a:rPr>
              <a:t>27</a:t>
            </a:r>
            <a:r>
              <a:rPr lang="tr-TR" sz="2800" dirty="0">
                <a:solidFill>
                  <a:srgbClr val="F89B00"/>
                </a:solidFill>
                <a:latin typeface="Amazon Ember" panose="02000000000000000000" pitchFamily="2" charset="0"/>
                <a:ea typeface="Amazon Ember" panose="02000000000000000000" pitchFamily="2" charset="0"/>
                <a:cs typeface="Amazon Ember Light" panose="020B0403020204020204" pitchFamily="34" charset="0"/>
              </a:rPr>
              <a:t> </a:t>
            </a:r>
          </a:p>
          <a:p>
            <a:pPr algn="ctr"/>
            <a:r>
              <a:rPr lang="tr-TR"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Avrupa</a:t>
            </a:r>
            <a:r>
              <a:rPr lang="en-US"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a:t>
            </a:r>
            <a:r>
              <a:rPr lang="en-US" sz="2800"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ülke</a:t>
            </a:r>
            <a:r>
              <a:rPr lang="tr-TR"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sine satış</a:t>
            </a:r>
            <a:r>
              <a:rPr lang="en-US"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a:t>
            </a:r>
          </a:p>
        </p:txBody>
      </p:sp>
      <p:cxnSp>
        <p:nvCxnSpPr>
          <p:cNvPr id="16" name="Elbow Connector 15"/>
          <p:cNvCxnSpPr/>
          <p:nvPr/>
        </p:nvCxnSpPr>
        <p:spPr>
          <a:xfrm flipV="1">
            <a:off x="3171825" y="7358736"/>
            <a:ext cx="2470053" cy="470814"/>
          </a:xfrm>
          <a:prstGeom prst="bentConnector3">
            <a:avLst>
              <a:gd name="adj1" fmla="val 50000"/>
            </a:avLst>
          </a:prstGeom>
          <a:ln w="28575">
            <a:solidFill>
              <a:srgbClr val="313A43"/>
            </a:solidFill>
            <a:tailEnd type="oval"/>
          </a:ln>
        </p:spPr>
        <p:style>
          <a:lnRef idx="1">
            <a:schemeClr val="accent2"/>
          </a:lnRef>
          <a:fillRef idx="0">
            <a:schemeClr val="accent2"/>
          </a:fillRef>
          <a:effectRef idx="0">
            <a:schemeClr val="accent2"/>
          </a:effectRef>
          <a:fontRef idx="minor">
            <a:schemeClr val="tx1"/>
          </a:fontRef>
        </p:style>
      </p:cxnSp>
      <p:sp>
        <p:nvSpPr>
          <p:cNvPr id="17" name="Rectangle 16"/>
          <p:cNvSpPr/>
          <p:nvPr/>
        </p:nvSpPr>
        <p:spPr>
          <a:xfrm>
            <a:off x="694372" y="7376600"/>
            <a:ext cx="2477453" cy="922888"/>
          </a:xfrm>
          <a:prstGeom prst="rect">
            <a:avLst/>
          </a:prstGeom>
          <a:solidFill>
            <a:srgbClr val="313A43"/>
          </a:solidFill>
          <a:ln>
            <a:noFill/>
          </a:ln>
          <a:effectLst/>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r>
              <a:rPr lang="en-US" sz="2800" dirty="0">
                <a:solidFill>
                  <a:srgbClr val="FF9400"/>
                </a:solidFill>
                <a:latin typeface="Amazon Ember" panose="02000000000000000000" pitchFamily="2" charset="0"/>
                <a:ea typeface="Amazon Ember" panose="02000000000000000000" pitchFamily="2" charset="0"/>
                <a:cs typeface="Amazon Ember Light" panose="020B0403020204020204" pitchFamily="34" charset="0"/>
              </a:rPr>
              <a:t>30’dan </a:t>
            </a:r>
            <a:r>
              <a:rPr lang="en-US" sz="2800" dirty="0" err="1">
                <a:solidFill>
                  <a:srgbClr val="FF9400"/>
                </a:solidFill>
                <a:latin typeface="Amazon Ember" panose="02000000000000000000" pitchFamily="2" charset="0"/>
                <a:ea typeface="Amazon Ember" panose="02000000000000000000" pitchFamily="2" charset="0"/>
                <a:cs typeface="Amazon Ember Light" panose="020B0403020204020204" pitchFamily="34" charset="0"/>
              </a:rPr>
              <a:t>fazla</a:t>
            </a:r>
            <a:r>
              <a:rPr lang="en-US" sz="2800" dirty="0">
                <a:latin typeface="Amazon Ember" panose="02000000000000000000" pitchFamily="2" charset="0"/>
                <a:ea typeface="Amazon Ember" panose="02000000000000000000" pitchFamily="2" charset="0"/>
                <a:cs typeface="Amazon Ember Light" panose="020B0403020204020204" pitchFamily="34" charset="0"/>
              </a:rPr>
              <a:t> </a:t>
            </a:r>
            <a:endParaRPr lang="tr-TR" sz="2800" dirty="0">
              <a:latin typeface="Amazon Ember" panose="02000000000000000000" pitchFamily="2" charset="0"/>
              <a:ea typeface="Amazon Ember" panose="02000000000000000000" pitchFamily="2" charset="0"/>
              <a:cs typeface="Amazon Ember Light" panose="020B0403020204020204" pitchFamily="34" charset="0"/>
            </a:endParaRPr>
          </a:p>
          <a:p>
            <a:pPr algn="ctr"/>
            <a:r>
              <a:rPr lang="en-US" sz="2800"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kategori</a:t>
            </a:r>
            <a:endParaRPr lang="en-US"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endParaRPr>
          </a:p>
        </p:txBody>
      </p:sp>
      <p:sp>
        <p:nvSpPr>
          <p:cNvPr id="19" name="Rectangle 18"/>
          <p:cNvSpPr/>
          <p:nvPr/>
        </p:nvSpPr>
        <p:spPr>
          <a:xfrm>
            <a:off x="897870" y="4503516"/>
            <a:ext cx="2992904" cy="1246200"/>
          </a:xfrm>
          <a:prstGeom prst="rect">
            <a:avLst/>
          </a:prstGeom>
          <a:solidFill>
            <a:srgbClr val="313A43"/>
          </a:solidFill>
          <a:ln>
            <a:noFill/>
          </a:ln>
          <a:effectLst/>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r>
              <a:rPr lang="en-US" sz="2800" dirty="0">
                <a:solidFill>
                  <a:srgbClr val="F89B00"/>
                </a:solidFill>
                <a:latin typeface="Amazon Ember" panose="02000000000000000000" pitchFamily="2" charset="0"/>
                <a:ea typeface="Amazon Ember" panose="02000000000000000000" pitchFamily="2" charset="0"/>
                <a:cs typeface="Amazon Ember Light" panose="020B0403020204020204" pitchFamily="34" charset="0"/>
              </a:rPr>
              <a:t>340 </a:t>
            </a:r>
            <a:endParaRPr lang="tr-TR" sz="2800" dirty="0">
              <a:solidFill>
                <a:srgbClr val="F89B00"/>
              </a:solidFill>
              <a:latin typeface="Amazon Ember" panose="02000000000000000000" pitchFamily="2" charset="0"/>
              <a:ea typeface="Amazon Ember" panose="02000000000000000000" pitchFamily="2" charset="0"/>
              <a:cs typeface="Amazon Ember Light" panose="020B0403020204020204" pitchFamily="34" charset="0"/>
            </a:endParaRPr>
          </a:p>
          <a:p>
            <a:pPr algn="ctr"/>
            <a:r>
              <a:rPr lang="en-US" sz="2800"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milyondan</a:t>
            </a:r>
            <a:r>
              <a:rPr lang="en-US"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a:t>
            </a:r>
            <a:r>
              <a:rPr lang="en-US" sz="2800"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fazla</a:t>
            </a:r>
            <a:r>
              <a:rPr lang="en-US"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a:t>
            </a:r>
            <a:r>
              <a:rPr lang="en-US" sz="2800"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müşteri</a:t>
            </a:r>
            <a:endParaRPr lang="en-US"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endParaRPr>
          </a:p>
        </p:txBody>
      </p:sp>
      <p:cxnSp>
        <p:nvCxnSpPr>
          <p:cNvPr id="26" name="Elbow Connector 25"/>
          <p:cNvCxnSpPr/>
          <p:nvPr/>
        </p:nvCxnSpPr>
        <p:spPr>
          <a:xfrm rot="10800000">
            <a:off x="9929997" y="6741778"/>
            <a:ext cx="2150705" cy="779584"/>
          </a:xfrm>
          <a:prstGeom prst="bentConnector3">
            <a:avLst>
              <a:gd name="adj1" fmla="val 50000"/>
            </a:avLst>
          </a:prstGeom>
          <a:ln w="28575">
            <a:solidFill>
              <a:srgbClr val="313A43"/>
            </a:solidFill>
            <a:tailEnd type="oval"/>
          </a:ln>
        </p:spPr>
        <p:style>
          <a:lnRef idx="1">
            <a:schemeClr val="accent2"/>
          </a:lnRef>
          <a:fillRef idx="0">
            <a:schemeClr val="accent2"/>
          </a:fillRef>
          <a:effectRef idx="0">
            <a:schemeClr val="accent2"/>
          </a:effectRef>
          <a:fontRef idx="minor">
            <a:schemeClr val="tx1"/>
          </a:fontRef>
        </p:style>
      </p:cxnSp>
      <p:sp>
        <p:nvSpPr>
          <p:cNvPr id="29" name="Rectangle 28"/>
          <p:cNvSpPr/>
          <p:nvPr/>
        </p:nvSpPr>
        <p:spPr>
          <a:xfrm>
            <a:off x="9591477" y="7521363"/>
            <a:ext cx="4703692" cy="1314246"/>
          </a:xfrm>
          <a:prstGeom prst="rect">
            <a:avLst/>
          </a:prstGeom>
          <a:solidFill>
            <a:srgbClr val="313A43"/>
          </a:solidFill>
          <a:ln>
            <a:noFill/>
          </a:ln>
          <a:effectLst/>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pPr algn="ctr"/>
            <a:r>
              <a:rPr lang="en-US"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Amazon </a:t>
            </a:r>
            <a:r>
              <a:rPr lang="en-US" sz="2800"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Lojistik</a:t>
            </a:r>
            <a:r>
              <a:rPr lang="en-US" sz="2800" dirty="0">
                <a:latin typeface="Amazon Ember" panose="02000000000000000000" pitchFamily="2" charset="0"/>
                <a:ea typeface="Amazon Ember" panose="02000000000000000000" pitchFamily="2" charset="0"/>
                <a:cs typeface="Amazon Ember Light" panose="020B0403020204020204" pitchFamily="34" charset="0"/>
              </a:rPr>
              <a:t> </a:t>
            </a:r>
            <a:r>
              <a:rPr lang="en-US" sz="2800" dirty="0">
                <a:solidFill>
                  <a:srgbClr val="FF9400"/>
                </a:solidFill>
                <a:latin typeface="Amazon Ember" panose="02000000000000000000" pitchFamily="2" charset="0"/>
                <a:ea typeface="Amazon Ember" panose="02000000000000000000" pitchFamily="2" charset="0"/>
                <a:cs typeface="Amazon Ember Light" panose="020B0403020204020204" pitchFamily="34" charset="0"/>
              </a:rPr>
              <a:t>(FBA) </a:t>
            </a:r>
            <a:endParaRPr lang="tr-TR" sz="2800" dirty="0">
              <a:solidFill>
                <a:srgbClr val="FF9400"/>
              </a:solidFill>
              <a:latin typeface="Amazon Ember" panose="02000000000000000000" pitchFamily="2" charset="0"/>
              <a:ea typeface="Amazon Ember" panose="02000000000000000000" pitchFamily="2" charset="0"/>
              <a:cs typeface="Amazon Ember Light" panose="020B0403020204020204" pitchFamily="34" charset="0"/>
            </a:endParaRPr>
          </a:p>
          <a:p>
            <a:pPr algn="ctr"/>
            <a:r>
              <a:rPr lang="en-US" sz="2800"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ile</a:t>
            </a:r>
            <a:r>
              <a:rPr lang="en-US"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a:t>
            </a:r>
            <a:r>
              <a:rPr lang="tr-TR"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tüm Avrupa’ya gönderi</a:t>
            </a:r>
            <a:endParaRPr lang="en-US" sz="28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endParaRPr>
          </a:p>
        </p:txBody>
      </p:sp>
      <p:cxnSp>
        <p:nvCxnSpPr>
          <p:cNvPr id="31" name="Elbow Connector 30"/>
          <p:cNvCxnSpPr/>
          <p:nvPr/>
        </p:nvCxnSpPr>
        <p:spPr>
          <a:xfrm flipV="1">
            <a:off x="3892370" y="3508756"/>
            <a:ext cx="1648718" cy="1617860"/>
          </a:xfrm>
          <a:prstGeom prst="bentConnector3">
            <a:avLst>
              <a:gd name="adj1" fmla="val 50000"/>
            </a:avLst>
          </a:prstGeom>
          <a:ln w="28575">
            <a:solidFill>
              <a:srgbClr val="313A43"/>
            </a:solidFill>
            <a:tailEnd type="ova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7300961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extLst>
              <a:ext uri="{BEBA8EAE-BF5A-486C-A8C5-ECC9F3942E4B}">
                <a14:imgProps xmlns:a14="http://schemas.microsoft.com/office/drawing/2010/main">
                  <a14:imgLayer r:embed="rId4">
                    <a14:imgEffect>
                      <a14:backgroundRemoval t="1778" b="96889" l="4000" r="100000"/>
                    </a14:imgEffect>
                  </a14:imgLayer>
                </a14:imgProps>
              </a:ext>
            </a:extLst>
          </a:blip>
          <a:stretch>
            <a:fillRect/>
          </a:stretch>
        </p:blipFill>
        <p:spPr>
          <a:xfrm>
            <a:off x="6637619" y="7165821"/>
            <a:ext cx="1462217" cy="1462217"/>
          </a:xfrm>
          <a:prstGeom prst="rect">
            <a:avLst/>
          </a:prstGeom>
        </p:spPr>
      </p:pic>
      <p:pic>
        <p:nvPicPr>
          <p:cNvPr id="10" name="Picture 9"/>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6429165" y="6702396"/>
            <a:ext cx="1965909" cy="1965909"/>
          </a:xfrm>
          <a:prstGeom prst="rect">
            <a:avLst/>
          </a:prstGeom>
        </p:spPr>
      </p:pic>
      <p:pic>
        <p:nvPicPr>
          <p:cNvPr id="11" name="Picture 10"/>
          <p:cNvPicPr>
            <a:picLocks noChangeAspect="1"/>
          </p:cNvPicPr>
          <p:nvPr/>
        </p:nvPicPr>
        <p:blipFill>
          <a:blip r:embed="rId7">
            <a:extLst>
              <a:ext uri="{BEBA8EAE-BF5A-486C-A8C5-ECC9F3942E4B}">
                <a14:imgProps xmlns:a14="http://schemas.microsoft.com/office/drawing/2010/main">
                  <a14:imgLayer r:embed="rId8">
                    <a14:imgEffect>
                      <a14:backgroundRemoval t="1143" b="97143" l="0" r="99429"/>
                    </a14:imgEffect>
                  </a14:imgLayer>
                </a14:imgProps>
              </a:ext>
            </a:extLst>
          </a:blip>
          <a:stretch>
            <a:fillRect/>
          </a:stretch>
        </p:blipFill>
        <p:spPr>
          <a:xfrm>
            <a:off x="6794142" y="6996294"/>
            <a:ext cx="1419677" cy="1419677"/>
          </a:xfrm>
          <a:prstGeom prst="rect">
            <a:avLst/>
          </a:prstGeom>
        </p:spPr>
      </p:pic>
      <p:pic>
        <p:nvPicPr>
          <p:cNvPr id="13" name="Picture 12"/>
          <p:cNvPicPr>
            <a:picLocks noChangeAspect="1"/>
          </p:cNvPicPr>
          <p:nvPr/>
        </p:nvPicPr>
        <p:blipFill>
          <a:blip r:embed="rId9"/>
          <a:stretch>
            <a:fillRect/>
          </a:stretch>
        </p:blipFill>
        <p:spPr>
          <a:xfrm>
            <a:off x="6673527" y="7100804"/>
            <a:ext cx="1308071" cy="1308071"/>
          </a:xfrm>
          <a:prstGeom prst="rect">
            <a:avLst/>
          </a:prstGeom>
        </p:spPr>
      </p:pic>
      <p:pic>
        <p:nvPicPr>
          <p:cNvPr id="14" name="Picture 13"/>
          <p:cNvPicPr>
            <a:picLocks noChangeAspect="1"/>
          </p:cNvPicPr>
          <p:nvPr/>
        </p:nvPicPr>
        <p:blipFill>
          <a:blip r:embed="rId10"/>
          <a:stretch>
            <a:fillRect/>
          </a:stretch>
        </p:blipFill>
        <p:spPr>
          <a:xfrm>
            <a:off x="6787540" y="7118423"/>
            <a:ext cx="1293936" cy="1293936"/>
          </a:xfrm>
          <a:prstGeom prst="rect">
            <a:avLst/>
          </a:prstGeom>
        </p:spPr>
      </p:pic>
      <p:pic>
        <p:nvPicPr>
          <p:cNvPr id="16" name="Picture 15"/>
          <p:cNvPicPr>
            <a:picLocks noChangeAspect="1"/>
          </p:cNvPicPr>
          <p:nvPr/>
        </p:nvPicPr>
        <p:blipFill>
          <a:blip r:embed="rId11">
            <a:extLst>
              <a:ext uri="{BEBA8EAE-BF5A-486C-A8C5-ECC9F3942E4B}">
                <a14:imgProps xmlns:a14="http://schemas.microsoft.com/office/drawing/2010/main">
                  <a14:imgLayer r:embed="rId12">
                    <a14:imgEffect>
                      <a14:backgroundRemoval t="2740" b="95890" l="4783" r="96087">
                        <a14:foregroundMark x1="48696" y1="35160" x2="48696" y2="35160"/>
                        <a14:foregroundMark x1="48696" y1="35160" x2="48696" y2="35160"/>
                        <a14:foregroundMark x1="48261" y1="39269" x2="48261" y2="39269"/>
                        <a14:foregroundMark x1="48261" y1="41553" x2="48261" y2="41553"/>
                        <a14:foregroundMark x1="55217" y1="35616" x2="55217" y2="35616"/>
                        <a14:foregroundMark x1="56957" y1="29680" x2="56957" y2="29680"/>
                        <a14:foregroundMark x1="39565" y1="63014" x2="39565" y2="63014"/>
                        <a14:foregroundMark x1="36957" y1="66210" x2="36957" y2="66210"/>
                        <a14:foregroundMark x1="33043" y1="66210" x2="31739" y2="66210"/>
                        <a14:foregroundMark x1="30435" y1="66667" x2="30435" y2="66667"/>
                        <a14:foregroundMark x1="26087" y1="66667" x2="26087" y2="66667"/>
                        <a14:foregroundMark x1="25217" y1="67123" x2="25217" y2="67123"/>
                        <a14:foregroundMark x1="24783" y1="67123" x2="24783" y2="67123"/>
                        <a14:foregroundMark x1="24348" y1="66667" x2="24348" y2="66667"/>
                        <a14:foregroundMark x1="24348" y1="66667" x2="23913" y2="66667"/>
                        <a14:foregroundMark x1="23478" y1="67580" x2="23478" y2="67580"/>
                        <a14:foregroundMark x1="26957" y1="71233" x2="26957" y2="71233"/>
                        <a14:foregroundMark x1="27391" y1="75799" x2="27391" y2="75799"/>
                        <a14:foregroundMark x1="29565" y1="75799" x2="30435" y2="76256"/>
                        <a14:foregroundMark x1="31304" y1="77169" x2="31304" y2="77169"/>
                        <a14:foregroundMark x1="33913" y1="78539" x2="33913" y2="78539"/>
                        <a14:foregroundMark x1="34783" y1="80822" x2="34783" y2="80822"/>
                        <a14:foregroundMark x1="38696" y1="80822" x2="38696" y2="80822"/>
                        <a14:foregroundMark x1="41739" y1="74429" x2="41739" y2="74429"/>
                        <a14:foregroundMark x1="40435" y1="68950" x2="40435" y2="68950"/>
                        <a14:foregroundMark x1="44783" y1="66667" x2="44783" y2="66667"/>
                        <a14:foregroundMark x1="40000" y1="52511" x2="40000" y2="52511"/>
                        <a14:foregroundMark x1="40435" y1="59817" x2="40435" y2="59817"/>
                        <a14:foregroundMark x1="33913" y1="54338" x2="33913" y2="54338"/>
                        <a14:foregroundMark x1="52174" y1="66667" x2="52174" y2="66667"/>
                        <a14:foregroundMark x1="59565" y1="64840" x2="59565" y2="64840"/>
                        <a14:foregroundMark x1="60435" y1="69863" x2="60435" y2="69863"/>
                        <a14:foregroundMark x1="63913" y1="69406" x2="63913" y2="69406"/>
                        <a14:foregroundMark x1="65652" y1="66210" x2="65652" y2="66210"/>
                        <a14:foregroundMark x1="70000" y1="65297" x2="70870" y2="65297"/>
                        <a14:foregroundMark x1="70870" y1="65297" x2="70870" y2="65297"/>
                        <a14:foregroundMark x1="68696" y1="58904" x2="68696" y2="58904"/>
                        <a14:foregroundMark x1="67826" y1="57991" x2="67826" y2="57991"/>
                        <a14:foregroundMark x1="66522" y1="52511" x2="66522" y2="52511"/>
                        <a14:foregroundMark x1="62174" y1="52055" x2="62174" y2="52055"/>
                        <a14:foregroundMark x1="61304" y1="79452" x2="61304" y2="79452"/>
                        <a14:foregroundMark x1="63478" y1="81735" x2="63478" y2="81735"/>
                        <a14:foregroundMark x1="66957" y1="75342" x2="66957" y2="75342"/>
                        <a14:foregroundMark x1="72174" y1="76256" x2="72174" y2="76256"/>
                        <a14:foregroundMark x1="66957" y1="78539" x2="66957" y2="78539"/>
                        <a14:foregroundMark x1="75217" y1="68037" x2="75217" y2="68037"/>
                        <a14:foregroundMark x1="74348" y1="61644" x2="74348" y2="61644"/>
                        <a14:foregroundMark x1="36087" y1="30594" x2="36087" y2="30594"/>
                        <a14:foregroundMark x1="40870" y1="25114" x2="41739" y2="25114"/>
                        <a14:foregroundMark x1="47391" y1="30137" x2="47391" y2="31050"/>
                        <a14:foregroundMark x1="44348" y1="33790" x2="44348" y2="33790"/>
                        <a14:foregroundMark x1="43043" y1="37443" x2="43043" y2="37443"/>
                        <a14:foregroundMark x1="53043" y1="39726" x2="53043" y2="39726"/>
                        <a14:foregroundMark x1="55652" y1="39269" x2="55652" y2="39269"/>
                        <a14:foregroundMark x1="63478" y1="30594" x2="63478" y2="30594"/>
                        <a14:foregroundMark x1="60000" y1="28311" x2="60000" y2="28311"/>
                        <a14:foregroundMark x1="58696" y1="24201" x2="58696" y2="24201"/>
                        <a14:foregroundMark x1="56957" y1="38356" x2="56957" y2="38356"/>
                        <a14:foregroundMark x1="50870" y1="42466" x2="50870" y2="42466"/>
                        <a14:foregroundMark x1="50870" y1="45662" x2="50870" y2="45662"/>
                        <a14:foregroundMark x1="63043" y1="35160" x2="63043" y2="35160"/>
                      </a14:backgroundRemoval>
                    </a14:imgEffect>
                  </a14:imgLayer>
                </a14:imgProps>
              </a:ext>
            </a:extLst>
          </a:blip>
          <a:stretch>
            <a:fillRect/>
          </a:stretch>
        </p:blipFill>
        <p:spPr>
          <a:xfrm>
            <a:off x="6646676" y="6996294"/>
            <a:ext cx="1463219" cy="1393239"/>
          </a:xfrm>
          <a:prstGeom prst="rect">
            <a:avLst/>
          </a:prstGeom>
        </p:spPr>
      </p:pic>
      <p:pic>
        <p:nvPicPr>
          <p:cNvPr id="17" name="Picture 16"/>
          <p:cNvPicPr>
            <a:picLocks noChangeAspect="1"/>
          </p:cNvPicPr>
          <p:nvPr/>
        </p:nvPicPr>
        <p:blipFill>
          <a:blip r:embed="rId13">
            <a:extLst>
              <a:ext uri="{BEBA8EAE-BF5A-486C-A8C5-ECC9F3942E4B}">
                <a14:imgProps xmlns:a14="http://schemas.microsoft.com/office/drawing/2010/main">
                  <a14:imgLayer r:embed="rId14">
                    <a14:imgEffect>
                      <a14:backgroundRemoval t="4836" b="97504" l="17609" r="82500"/>
                    </a14:imgEffect>
                  </a14:imgLayer>
                </a14:imgProps>
              </a:ext>
            </a:extLst>
          </a:blip>
          <a:stretch>
            <a:fillRect/>
          </a:stretch>
        </p:blipFill>
        <p:spPr>
          <a:xfrm>
            <a:off x="6322037" y="6892763"/>
            <a:ext cx="2275286" cy="1585281"/>
          </a:xfrm>
          <a:prstGeom prst="rect">
            <a:avLst/>
          </a:prstGeom>
        </p:spPr>
      </p:pic>
      <p:pic>
        <p:nvPicPr>
          <p:cNvPr id="18" name="Picture 17"/>
          <p:cNvPicPr>
            <a:picLocks noChangeAspect="1"/>
          </p:cNvPicPr>
          <p:nvPr/>
        </p:nvPicPr>
        <p:blipFill>
          <a:blip r:embed="rId15">
            <a:extLst>
              <a:ext uri="{BEBA8EAE-BF5A-486C-A8C5-ECC9F3942E4B}">
                <a14:imgProps xmlns:a14="http://schemas.microsoft.com/office/drawing/2010/main">
                  <a14:imgLayer r:embed="rId16">
                    <a14:imgEffect>
                      <a14:backgroundRemoval t="7234" b="89975" l="13191" r="83298">
                        <a14:foregroundMark x1="26489" y1="71320" x2="26489" y2="71320"/>
                        <a14:foregroundMark x1="54149" y1="71193" x2="54149" y2="71193"/>
                        <a14:foregroundMark x1="68936" y1="69924" x2="68936" y2="69924"/>
                        <a14:foregroundMark x1="58298" y1="59391" x2="58298" y2="59391"/>
                        <a14:foregroundMark x1="55426" y1="53426" x2="55426" y2="53426"/>
                        <a14:foregroundMark x1="55000" y1="51396" x2="55000" y2="51396"/>
                        <a14:foregroundMark x1="51170" y1="48985" x2="51170" y2="48985"/>
                        <a14:foregroundMark x1="43404" y1="50508" x2="43404" y2="50508"/>
                        <a14:foregroundMark x1="39255" y1="51904" x2="39255" y2="51904"/>
                        <a14:foregroundMark x1="36702" y1="44036" x2="36702" y2="44036"/>
                        <a14:foregroundMark x1="34574" y1="36041" x2="34574" y2="36041"/>
                        <a14:foregroundMark x1="43404" y1="35406" x2="43404" y2="35406"/>
                        <a14:foregroundMark x1="46702" y1="37944" x2="46702" y2="37944"/>
                        <a14:foregroundMark x1="57340" y1="37690" x2="57340" y2="37690"/>
                        <a14:foregroundMark x1="59255" y1="34137" x2="59255" y2="34137"/>
                        <a14:foregroundMark x1="62553" y1="34645" x2="62553" y2="34645"/>
                        <a14:foregroundMark x1="63298" y1="37944" x2="63298" y2="37944"/>
                        <a14:foregroundMark x1="66489" y1="36802" x2="66489" y2="36802"/>
                        <a14:foregroundMark x1="57660" y1="32614" x2="57660" y2="32614"/>
                        <a14:foregroundMark x1="47021" y1="32614" x2="47021" y2="32614"/>
                        <a14:foregroundMark x1="33936" y1="33122" x2="33936" y2="33122"/>
                        <a14:foregroundMark x1="31277" y1="47716" x2="31277" y2="47716"/>
                        <a14:foregroundMark x1="28617" y1="41371" x2="28617" y2="41371"/>
                        <a14:foregroundMark x1="41702" y1="42766" x2="41702" y2="42766"/>
                        <a14:foregroundMark x1="51596" y1="42640" x2="51596" y2="42640"/>
                        <a14:foregroundMark x1="56170" y1="43020" x2="56170" y2="43020"/>
                        <a14:foregroundMark x1="57340" y1="43020" x2="57340" y2="43020"/>
                        <a14:foregroundMark x1="50426" y1="68274" x2="50426" y2="68274"/>
                        <a14:foregroundMark x1="49149" y1="71954" x2="49149" y2="71954"/>
                        <a14:foregroundMark x1="45957" y1="65863" x2="45957" y2="65863"/>
                        <a14:foregroundMark x1="44894" y1="64213" x2="44894" y2="64213"/>
                        <a14:foregroundMark x1="52234" y1="65228" x2="52234" y2="65228"/>
                        <a14:foregroundMark x1="52660" y1="64594" x2="52660" y2="64594"/>
                        <a14:foregroundMark x1="56809" y1="63198" x2="56915" y2="62437"/>
                        <a14:foregroundMark x1="63830" y1="54061" x2="63830" y2="54061"/>
                        <a14:foregroundMark x1="63830" y1="50635" x2="63830" y2="50635"/>
                        <a14:foregroundMark x1="66809" y1="47970" x2="66809" y2="47970"/>
                        <a14:foregroundMark x1="68723" y1="43909" x2="68723" y2="43909"/>
                        <a14:foregroundMark x1="69574" y1="42132" x2="69574" y2="42132"/>
                        <a14:foregroundMark x1="69468" y1="41497" x2="69468" y2="41497"/>
                        <a14:foregroundMark x1="67128" y1="37563" x2="67128" y2="37563"/>
                        <a14:foregroundMark x1="61809" y1="43147" x2="61809" y2="43147"/>
                        <a14:foregroundMark x1="62128" y1="32614" x2="62128" y2="32614"/>
                        <a14:foregroundMark x1="63617" y1="33122" x2="63617" y2="33122"/>
                        <a14:foregroundMark x1="55106" y1="31726" x2="55106" y2="31726"/>
                        <a14:foregroundMark x1="50957" y1="32107" x2="50957" y2="32107"/>
                        <a14:foregroundMark x1="49787" y1="34137" x2="49787" y2="34137"/>
                        <a14:foregroundMark x1="51489" y1="34137" x2="51489" y2="34137"/>
                        <a14:foregroundMark x1="44149" y1="37310" x2="44149" y2="37310"/>
                        <a14:foregroundMark x1="42447" y1="37690" x2="42447" y2="37690"/>
                        <a14:foregroundMark x1="42447" y1="37944" x2="42447" y2="37944"/>
                        <a14:foregroundMark x1="41489" y1="39594" x2="41489" y2="39594"/>
                        <a14:foregroundMark x1="38617" y1="38071" x2="38617" y2="38071"/>
                        <a14:foregroundMark x1="36915" y1="35533" x2="36915" y2="35533"/>
                        <a14:foregroundMark x1="36809" y1="42132" x2="36809" y2="42132"/>
                        <a14:foregroundMark x1="33511" y1="41878" x2="33511" y2="41878"/>
                        <a14:foregroundMark x1="32979" y1="41878" x2="32128" y2="42132"/>
                        <a14:foregroundMark x1="30851" y1="42259" x2="30851" y2="42259"/>
                        <a14:foregroundMark x1="29468" y1="43020" x2="29468" y2="43020"/>
                        <a14:foregroundMark x1="30213" y1="45685" x2="30213" y2="45685"/>
                        <a14:foregroundMark x1="31809" y1="48858" x2="31809" y2="48858"/>
                        <a14:foregroundMark x1="34255" y1="53046" x2="34681" y2="53173"/>
                        <a14:foregroundMark x1="35638" y1="53426" x2="35638" y2="53426"/>
                        <a14:foregroundMark x1="37447" y1="55203" x2="37447" y2="55203"/>
                        <a14:foregroundMark x1="38511" y1="57741" x2="38511" y2="57741"/>
                        <a14:foregroundMark x1="40957" y1="59772" x2="40957" y2="59772"/>
                        <a14:foregroundMark x1="41702" y1="61548" x2="41702" y2="61548"/>
                        <a14:foregroundMark x1="43085" y1="63579" x2="43085" y2="63579"/>
                        <a14:foregroundMark x1="43191" y1="63706" x2="43191" y2="63706"/>
                        <a14:foregroundMark x1="45000" y1="66497" x2="45000" y2="66497"/>
                        <a14:foregroundMark x1="46383" y1="68147" x2="46383" y2="68147"/>
                        <a14:foregroundMark x1="46702" y1="68782" x2="46702" y2="68782"/>
                        <a14:foregroundMark x1="47447" y1="69670" x2="47447" y2="69670"/>
                        <a14:foregroundMark x1="48085" y1="70685" x2="48085" y2="70685"/>
                        <a14:foregroundMark x1="48298" y1="70685" x2="48298" y2="70685"/>
                        <a14:foregroundMark x1="53617" y1="67005" x2="53617" y2="67005"/>
                        <a14:foregroundMark x1="53723" y1="64848" x2="53723" y2="64848"/>
                        <a14:foregroundMark x1="55000" y1="63706" x2="55000" y2="63706"/>
                        <a14:foregroundMark x1="53298" y1="59010" x2="53298" y2="59010"/>
                        <a14:foregroundMark x1="53298" y1="56853" x2="53298" y2="56853"/>
                        <a14:foregroundMark x1="54043" y1="54315" x2="54043" y2="54315"/>
                        <a14:foregroundMark x1="43404" y1="56091" x2="43404" y2="56091"/>
                        <a14:foregroundMark x1="57553" y1="45178" x2="57553" y2="45178"/>
                        <a14:foregroundMark x1="56596" y1="45051" x2="56596" y2="45051"/>
                        <a14:foregroundMark x1="42447" y1="49365" x2="42447" y2="49365"/>
                        <a14:foregroundMark x1="36915" y1="33883" x2="36915" y2="33883"/>
                        <a14:foregroundMark x1="35851" y1="31853" x2="35851" y2="31853"/>
                        <a14:foregroundMark x1="31915" y1="33122" x2="31809" y2="34772"/>
                        <a14:foregroundMark x1="31809" y1="36294" x2="31809" y2="36294"/>
                        <a14:foregroundMark x1="42660" y1="31726" x2="42660" y2="31726"/>
                        <a14:foregroundMark x1="46915" y1="32234" x2="46915" y2="32234"/>
                        <a14:foregroundMark x1="54681" y1="36041" x2="54681" y2="36041"/>
                        <a14:foregroundMark x1="55213" y1="38832" x2="55213" y2="38832"/>
                        <a14:foregroundMark x1="58723" y1="36675" x2="58723" y2="36675"/>
                        <a14:foregroundMark x1="59787" y1="35787" x2="59787" y2="35787"/>
                        <a14:foregroundMark x1="48511" y1="41878" x2="48511" y2="41878"/>
                        <a14:foregroundMark x1="46383" y1="42766" x2="46383" y2="42766"/>
                      </a14:backgroundRemoval>
                    </a14:imgEffect>
                  </a14:imgLayer>
                </a14:imgProps>
              </a:ext>
            </a:extLst>
          </a:blip>
          <a:stretch>
            <a:fillRect/>
          </a:stretch>
        </p:blipFill>
        <p:spPr>
          <a:xfrm>
            <a:off x="6471835" y="6851361"/>
            <a:ext cx="1984488" cy="1663592"/>
          </a:xfrm>
          <a:prstGeom prst="rect">
            <a:avLst/>
          </a:prstGeom>
        </p:spPr>
      </p:pic>
      <p:pic>
        <p:nvPicPr>
          <p:cNvPr id="19" name="Picture 18"/>
          <p:cNvPicPr>
            <a:picLocks noChangeAspect="1"/>
          </p:cNvPicPr>
          <p:nvPr/>
        </p:nvPicPr>
        <p:blipFill>
          <a:blip r:embed="rId17">
            <a:extLst>
              <a:ext uri="{BEBA8EAE-BF5A-486C-A8C5-ECC9F3942E4B}">
                <a14:imgProps xmlns:a14="http://schemas.microsoft.com/office/drawing/2010/main">
                  <a14:imgLayer r:embed="rId18">
                    <a14:imgEffect>
                      <a14:backgroundRemoval t="4883" b="95508" l="5469" r="94922"/>
                    </a14:imgEffect>
                  </a14:imgLayer>
                </a14:imgProps>
              </a:ext>
            </a:extLst>
          </a:blip>
          <a:stretch>
            <a:fillRect/>
          </a:stretch>
        </p:blipFill>
        <p:spPr>
          <a:xfrm>
            <a:off x="6704619" y="7007008"/>
            <a:ext cx="1376857" cy="1376857"/>
          </a:xfrm>
          <a:prstGeom prst="rect">
            <a:avLst/>
          </a:prstGeom>
        </p:spPr>
      </p:pic>
      <p:pic>
        <p:nvPicPr>
          <p:cNvPr id="20" name="Picture 19"/>
          <p:cNvPicPr>
            <a:picLocks noChangeAspect="1"/>
          </p:cNvPicPr>
          <p:nvPr/>
        </p:nvPicPr>
        <p:blipFill>
          <a:blip r:embed="rId19">
            <a:extLst>
              <a:ext uri="{BEBA8EAE-BF5A-486C-A8C5-ECC9F3942E4B}">
                <a14:imgProps xmlns:a14="http://schemas.microsoft.com/office/drawing/2010/main">
                  <a14:imgLayer r:embed="rId20">
                    <a14:imgEffect>
                      <a14:backgroundRemoval t="0" b="99805" l="0" r="99805"/>
                    </a14:imgEffect>
                  </a14:imgLayer>
                </a14:imgProps>
              </a:ext>
            </a:extLst>
          </a:blip>
          <a:stretch>
            <a:fillRect/>
          </a:stretch>
        </p:blipFill>
        <p:spPr>
          <a:xfrm>
            <a:off x="6762664" y="6996294"/>
            <a:ext cx="1370079" cy="1370079"/>
          </a:xfrm>
          <a:prstGeom prst="rect">
            <a:avLst/>
          </a:prstGeom>
        </p:spPr>
      </p:pic>
      <p:pic>
        <p:nvPicPr>
          <p:cNvPr id="21" name="Picture 20"/>
          <p:cNvPicPr>
            <a:picLocks noChangeAspect="1"/>
          </p:cNvPicPr>
          <p:nvPr/>
        </p:nvPicPr>
        <p:blipFill>
          <a:blip r:embed="rId21"/>
          <a:stretch>
            <a:fillRect/>
          </a:stretch>
        </p:blipFill>
        <p:spPr>
          <a:xfrm>
            <a:off x="6723040" y="7049220"/>
            <a:ext cx="1397518" cy="1397518"/>
          </a:xfrm>
          <a:prstGeom prst="rect">
            <a:avLst/>
          </a:prstGeom>
        </p:spPr>
      </p:pic>
      <p:pic>
        <p:nvPicPr>
          <p:cNvPr id="22" name="Picture 21"/>
          <p:cNvPicPr>
            <a:picLocks noChangeAspect="1"/>
          </p:cNvPicPr>
          <p:nvPr/>
        </p:nvPicPr>
        <p:blipFill>
          <a:blip r:embed="rId22"/>
          <a:stretch>
            <a:fillRect/>
          </a:stretch>
        </p:blipFill>
        <p:spPr>
          <a:xfrm>
            <a:off x="6683509" y="7009950"/>
            <a:ext cx="1438275" cy="1571625"/>
          </a:xfrm>
          <a:prstGeom prst="rect">
            <a:avLst/>
          </a:prstGeom>
        </p:spPr>
      </p:pic>
      <p:pic>
        <p:nvPicPr>
          <p:cNvPr id="23" name="Picture 22"/>
          <p:cNvPicPr>
            <a:picLocks noChangeAspect="1"/>
          </p:cNvPicPr>
          <p:nvPr/>
        </p:nvPicPr>
        <p:blipFill>
          <a:blip r:embed="rId23"/>
          <a:stretch>
            <a:fillRect/>
          </a:stretch>
        </p:blipFill>
        <p:spPr>
          <a:xfrm>
            <a:off x="6203542" y="6651134"/>
            <a:ext cx="2445129" cy="2385637"/>
          </a:xfrm>
          <a:prstGeom prst="rect">
            <a:avLst/>
          </a:prstGeom>
        </p:spPr>
      </p:pic>
      <p:sp>
        <p:nvSpPr>
          <p:cNvPr id="25" name="Rectangle 24"/>
          <p:cNvSpPr/>
          <p:nvPr/>
        </p:nvSpPr>
        <p:spPr>
          <a:xfrm>
            <a:off x="6883681" y="8397140"/>
            <a:ext cx="1132040" cy="707886"/>
          </a:xfrm>
          <a:prstGeom prst="rect">
            <a:avLst/>
          </a:prstGeom>
        </p:spPr>
        <p:txBody>
          <a:bodyPr wrap="none">
            <a:spAutoFit/>
          </a:bodyPr>
          <a:lstStyle/>
          <a:p>
            <a:pPr algn="ctr"/>
            <a:r>
              <a:rPr lang="tr-TR" sz="2000" dirty="0">
                <a:latin typeface="Amazon Ember" panose="02000000000000000000"/>
                <a:ea typeface="Amazon Ember Light" panose="020B0403020204020204" pitchFamily="34" charset="0"/>
                <a:cs typeface="Amazon Ember Light" panose="020B0403020204020204" pitchFamily="34" charset="0"/>
              </a:rPr>
              <a:t>Market </a:t>
            </a:r>
          </a:p>
          <a:p>
            <a:pPr algn="ctr"/>
            <a:r>
              <a:rPr lang="tr-TR" sz="2000" dirty="0">
                <a:latin typeface="Amazon Ember" panose="02000000000000000000"/>
                <a:ea typeface="Amazon Ember Light" panose="020B0403020204020204" pitchFamily="34" charset="0"/>
                <a:cs typeface="Amazon Ember Light" panose="020B0403020204020204" pitchFamily="34" charset="0"/>
              </a:rPr>
              <a:t>Ürünleri</a:t>
            </a:r>
          </a:p>
        </p:txBody>
      </p:sp>
      <p:sp>
        <p:nvSpPr>
          <p:cNvPr id="26" name="Rectangle 25"/>
          <p:cNvSpPr/>
          <p:nvPr/>
        </p:nvSpPr>
        <p:spPr>
          <a:xfrm>
            <a:off x="5945430" y="8312140"/>
            <a:ext cx="1548822" cy="400110"/>
          </a:xfrm>
          <a:prstGeom prst="rect">
            <a:avLst/>
          </a:prstGeom>
        </p:spPr>
        <p:txBody>
          <a:bodyPr wrap="none">
            <a:spAutoFit/>
          </a:bodyPr>
          <a:lstStyle/>
          <a:p>
            <a:r>
              <a:rPr lang="tr-TR" sz="2000" dirty="0">
                <a:latin typeface="Amazon Ember" panose="02000000000000000000"/>
                <a:ea typeface="Amazon Ember Light" panose="020B0403020204020204" pitchFamily="34" charset="0"/>
                <a:cs typeface="Amazon Ember Light" panose="020B0403020204020204" pitchFamily="34" charset="0"/>
              </a:rPr>
              <a:t>Mücevherat</a:t>
            </a:r>
            <a:endParaRPr lang="en-US" sz="2400" dirty="0"/>
          </a:p>
        </p:txBody>
      </p:sp>
      <p:sp>
        <p:nvSpPr>
          <p:cNvPr id="27" name="Rectangle 26"/>
          <p:cNvSpPr/>
          <p:nvPr/>
        </p:nvSpPr>
        <p:spPr>
          <a:xfrm>
            <a:off x="5483974" y="8127147"/>
            <a:ext cx="2146742" cy="1077218"/>
          </a:xfrm>
          <a:prstGeom prst="rect">
            <a:avLst/>
          </a:prstGeom>
        </p:spPr>
        <p:txBody>
          <a:bodyPr wrap="none">
            <a:spAutoFit/>
          </a:bodyPr>
          <a:lstStyle/>
          <a:p>
            <a:r>
              <a:rPr lang="tr-TR" sz="2000" dirty="0">
                <a:latin typeface="Amazon Ember" panose="02000000000000000000"/>
                <a:ea typeface="Amazon Ember Light" panose="020B0403020204020204" pitchFamily="34" charset="0"/>
                <a:cs typeface="Amazon Ember Light" panose="020B0403020204020204" pitchFamily="34" charset="0"/>
              </a:rPr>
              <a:t>Mutfak &amp; </a:t>
            </a:r>
          </a:p>
          <a:p>
            <a:r>
              <a:rPr lang="tr-TR" sz="2000" dirty="0">
                <a:latin typeface="Amazon Ember" panose="02000000000000000000"/>
                <a:ea typeface="Amazon Ember Light" panose="020B0403020204020204" pitchFamily="34" charset="0"/>
                <a:cs typeface="Amazon Ember Light" panose="020B0403020204020204" pitchFamily="34" charset="0"/>
              </a:rPr>
              <a:t>Küçük Ev Aletleri</a:t>
            </a:r>
          </a:p>
          <a:p>
            <a:endParaRPr lang="en-US" sz="2400" dirty="0"/>
          </a:p>
        </p:txBody>
      </p:sp>
      <p:sp>
        <p:nvSpPr>
          <p:cNvPr id="28" name="Rectangle 27"/>
          <p:cNvSpPr/>
          <p:nvPr/>
        </p:nvSpPr>
        <p:spPr>
          <a:xfrm>
            <a:off x="7174788" y="8457564"/>
            <a:ext cx="1915909" cy="400110"/>
          </a:xfrm>
          <a:prstGeom prst="rect">
            <a:avLst/>
          </a:prstGeom>
        </p:spPr>
        <p:txBody>
          <a:bodyPr wrap="none">
            <a:spAutoFit/>
          </a:bodyPr>
          <a:lstStyle/>
          <a:p>
            <a:r>
              <a:rPr lang="tr-TR" sz="2000" dirty="0">
                <a:latin typeface="Amazon Ember" panose="02000000000000000000"/>
                <a:ea typeface="Amazon Ember Light" panose="020B0403020204020204" pitchFamily="34" charset="0"/>
                <a:cs typeface="Amazon Ember Light" panose="020B0403020204020204" pitchFamily="34" charset="0"/>
              </a:rPr>
              <a:t>Bebek Ürünleri</a:t>
            </a:r>
            <a:endParaRPr lang="en-US" sz="2400" dirty="0"/>
          </a:p>
        </p:txBody>
      </p:sp>
      <p:sp>
        <p:nvSpPr>
          <p:cNvPr id="29" name="Rectangle 28"/>
          <p:cNvSpPr/>
          <p:nvPr/>
        </p:nvSpPr>
        <p:spPr>
          <a:xfrm>
            <a:off x="6425550" y="8370385"/>
            <a:ext cx="2568332" cy="400110"/>
          </a:xfrm>
          <a:prstGeom prst="rect">
            <a:avLst/>
          </a:prstGeom>
        </p:spPr>
        <p:txBody>
          <a:bodyPr wrap="none">
            <a:spAutoFit/>
          </a:bodyPr>
          <a:lstStyle/>
          <a:p>
            <a:r>
              <a:rPr lang="tr-TR" sz="2000" dirty="0">
                <a:latin typeface="Amazon Ember" panose="02000000000000000000"/>
                <a:ea typeface="Amazon Ember Light" panose="020B0403020204020204" pitchFamily="34" charset="0"/>
                <a:cs typeface="Amazon Ember Light" panose="020B0403020204020204" pitchFamily="34" charset="0"/>
              </a:rPr>
              <a:t>Müzik Enstrumanları</a:t>
            </a:r>
            <a:endParaRPr lang="en-US" sz="2400" dirty="0"/>
          </a:p>
        </p:txBody>
      </p:sp>
      <p:sp>
        <p:nvSpPr>
          <p:cNvPr id="30" name="Rectangle 29"/>
          <p:cNvSpPr/>
          <p:nvPr/>
        </p:nvSpPr>
        <p:spPr>
          <a:xfrm>
            <a:off x="7056031" y="8424906"/>
            <a:ext cx="728084" cy="400110"/>
          </a:xfrm>
          <a:prstGeom prst="rect">
            <a:avLst/>
          </a:prstGeom>
        </p:spPr>
        <p:txBody>
          <a:bodyPr wrap="none">
            <a:spAutoFit/>
          </a:bodyPr>
          <a:lstStyle/>
          <a:p>
            <a:r>
              <a:rPr lang="tr-TR" sz="2000" dirty="0">
                <a:latin typeface="Amazon Ember" panose="02000000000000000000"/>
                <a:ea typeface="Amazon Ember Light" panose="020B0403020204020204" pitchFamily="34" charset="0"/>
                <a:cs typeface="Amazon Ember Light" panose="020B0403020204020204" pitchFamily="34" charset="0"/>
              </a:rPr>
              <a:t>Spor</a:t>
            </a:r>
            <a:endParaRPr lang="en-US" sz="2400" dirty="0"/>
          </a:p>
        </p:txBody>
      </p:sp>
      <p:sp>
        <p:nvSpPr>
          <p:cNvPr id="31" name="Rectangle 30"/>
          <p:cNvSpPr/>
          <p:nvPr/>
        </p:nvSpPr>
        <p:spPr>
          <a:xfrm>
            <a:off x="6626600" y="8412359"/>
            <a:ext cx="1574470" cy="400110"/>
          </a:xfrm>
          <a:prstGeom prst="rect">
            <a:avLst/>
          </a:prstGeom>
        </p:spPr>
        <p:txBody>
          <a:bodyPr wrap="none">
            <a:spAutoFit/>
          </a:bodyPr>
          <a:lstStyle/>
          <a:p>
            <a:r>
              <a:rPr lang="tr-TR" sz="2000" dirty="0">
                <a:latin typeface="Amazon Ember" panose="02000000000000000000"/>
                <a:ea typeface="Amazon Ember Light" panose="020B0403020204020204" pitchFamily="34" charset="0"/>
                <a:cs typeface="Amazon Ember Light" panose="020B0403020204020204" pitchFamily="34" charset="0"/>
              </a:rPr>
              <a:t>Yapı Market</a:t>
            </a:r>
            <a:endParaRPr lang="en-US" sz="2400" dirty="0"/>
          </a:p>
        </p:txBody>
      </p:sp>
      <p:sp>
        <p:nvSpPr>
          <p:cNvPr id="32" name="Rectangle 31"/>
          <p:cNvSpPr/>
          <p:nvPr/>
        </p:nvSpPr>
        <p:spPr>
          <a:xfrm>
            <a:off x="6203542" y="8415971"/>
            <a:ext cx="3089307" cy="400110"/>
          </a:xfrm>
          <a:prstGeom prst="rect">
            <a:avLst/>
          </a:prstGeom>
        </p:spPr>
        <p:txBody>
          <a:bodyPr wrap="none">
            <a:spAutoFit/>
          </a:bodyPr>
          <a:lstStyle/>
          <a:p>
            <a:r>
              <a:rPr lang="tr-TR" sz="2000" dirty="0">
                <a:latin typeface="Amazon Ember" panose="02000000000000000000"/>
                <a:ea typeface="Amazon Ember Light" panose="020B0403020204020204" pitchFamily="34" charset="0"/>
                <a:cs typeface="Amazon Ember Light" panose="020B0403020204020204" pitchFamily="34" charset="0"/>
              </a:rPr>
              <a:t>Sağlık&amp; Güzellik Ürünleri</a:t>
            </a:r>
            <a:endParaRPr lang="en-US" sz="2400" dirty="0"/>
          </a:p>
        </p:txBody>
      </p:sp>
      <p:sp>
        <p:nvSpPr>
          <p:cNvPr id="33" name="Rectangle 32"/>
          <p:cNvSpPr/>
          <p:nvPr/>
        </p:nvSpPr>
        <p:spPr>
          <a:xfrm>
            <a:off x="6579343" y="8567898"/>
            <a:ext cx="1646605" cy="400110"/>
          </a:xfrm>
          <a:prstGeom prst="rect">
            <a:avLst/>
          </a:prstGeom>
        </p:spPr>
        <p:txBody>
          <a:bodyPr wrap="none">
            <a:spAutoFit/>
          </a:bodyPr>
          <a:lstStyle/>
          <a:p>
            <a:r>
              <a:rPr lang="tr-TR" sz="2000" dirty="0">
                <a:latin typeface="Amazon Ember" panose="02000000000000000000"/>
                <a:ea typeface="Amazon Ember Light" panose="020B0403020204020204" pitchFamily="34" charset="0"/>
                <a:cs typeface="Amazon Ember Light" panose="020B0403020204020204" pitchFamily="34" charset="0"/>
              </a:rPr>
              <a:t>Valiz &amp; Saat </a:t>
            </a:r>
          </a:p>
        </p:txBody>
      </p:sp>
      <p:sp>
        <p:nvSpPr>
          <p:cNvPr id="34" name="Rectangle 33"/>
          <p:cNvSpPr/>
          <p:nvPr/>
        </p:nvSpPr>
        <p:spPr>
          <a:xfrm>
            <a:off x="7421799" y="8299844"/>
            <a:ext cx="2222083" cy="400110"/>
          </a:xfrm>
          <a:prstGeom prst="rect">
            <a:avLst/>
          </a:prstGeom>
        </p:spPr>
        <p:txBody>
          <a:bodyPr wrap="none">
            <a:spAutoFit/>
          </a:bodyPr>
          <a:lstStyle/>
          <a:p>
            <a:r>
              <a:rPr lang="tr-TR" sz="2000" dirty="0">
                <a:latin typeface="Amazon Ember" panose="02000000000000000000"/>
                <a:ea typeface="Amazon Ember Light" panose="020B0403020204020204" pitchFamily="34" charset="0"/>
                <a:cs typeface="Amazon Ember Light" panose="020B0403020204020204" pitchFamily="34" charset="0"/>
              </a:rPr>
              <a:t>El Yapımı Ürünler</a:t>
            </a:r>
          </a:p>
        </p:txBody>
      </p:sp>
      <p:sp>
        <p:nvSpPr>
          <p:cNvPr id="35" name="Rectangle 34"/>
          <p:cNvSpPr/>
          <p:nvPr/>
        </p:nvSpPr>
        <p:spPr>
          <a:xfrm>
            <a:off x="7548342" y="8152302"/>
            <a:ext cx="1914307" cy="400110"/>
          </a:xfrm>
          <a:prstGeom prst="rect">
            <a:avLst/>
          </a:prstGeom>
        </p:spPr>
        <p:txBody>
          <a:bodyPr wrap="none">
            <a:spAutoFit/>
          </a:bodyPr>
          <a:lstStyle/>
          <a:p>
            <a:r>
              <a:rPr lang="tr-TR" sz="2000" dirty="0">
                <a:latin typeface="Amazon Ember" panose="02000000000000000000"/>
                <a:ea typeface="Amazon Ember Light" panose="020B0403020204020204" pitchFamily="34" charset="0"/>
                <a:cs typeface="Amazon Ember Light" panose="020B0403020204020204" pitchFamily="34" charset="0"/>
              </a:rPr>
              <a:t>Video Oyunları</a:t>
            </a:r>
          </a:p>
        </p:txBody>
      </p:sp>
      <p:sp>
        <p:nvSpPr>
          <p:cNvPr id="36" name="Rectangle 35"/>
          <p:cNvSpPr/>
          <p:nvPr/>
        </p:nvSpPr>
        <p:spPr>
          <a:xfrm>
            <a:off x="6294534" y="8654493"/>
            <a:ext cx="1303562" cy="400110"/>
          </a:xfrm>
          <a:prstGeom prst="rect">
            <a:avLst/>
          </a:prstGeom>
        </p:spPr>
        <p:txBody>
          <a:bodyPr wrap="none">
            <a:spAutoFit/>
          </a:bodyPr>
          <a:lstStyle/>
          <a:p>
            <a:r>
              <a:rPr lang="tr-TR" sz="2000" dirty="0">
                <a:latin typeface="Amazon Ember" panose="02000000000000000000"/>
                <a:ea typeface="Amazon Ember Light" panose="020B0403020204020204" pitchFamily="34" charset="0"/>
                <a:cs typeface="Amazon Ember Light" panose="020B0403020204020204" pitchFamily="34" charset="0"/>
              </a:rPr>
              <a:t>Otomotiv</a:t>
            </a:r>
          </a:p>
        </p:txBody>
      </p:sp>
      <p:sp>
        <p:nvSpPr>
          <p:cNvPr id="37" name="Rectangle 36"/>
          <p:cNvSpPr/>
          <p:nvPr/>
        </p:nvSpPr>
        <p:spPr>
          <a:xfrm>
            <a:off x="6086677" y="7193002"/>
            <a:ext cx="2481770" cy="523220"/>
          </a:xfrm>
          <a:prstGeom prst="rect">
            <a:avLst/>
          </a:prstGeom>
        </p:spPr>
        <p:txBody>
          <a:bodyPr wrap="none">
            <a:spAutoFit/>
          </a:bodyPr>
          <a:lstStyle/>
          <a:p>
            <a:r>
              <a:rPr lang="tr-TR" sz="2800" dirty="0">
                <a:latin typeface="Amazon Ember" panose="02000000000000000000"/>
                <a:ea typeface="Amazon Ember Light" panose="020B0403020204020204" pitchFamily="34" charset="0"/>
                <a:cs typeface="Amazon Ember Light" panose="020B0403020204020204" pitchFamily="34" charset="0"/>
              </a:rPr>
              <a:t>Moda &amp; Giyim</a:t>
            </a:r>
          </a:p>
        </p:txBody>
      </p:sp>
      <p:sp>
        <p:nvSpPr>
          <p:cNvPr id="38" name="Rectangle 37"/>
          <p:cNvSpPr/>
          <p:nvPr/>
        </p:nvSpPr>
        <p:spPr>
          <a:xfrm>
            <a:off x="7132991" y="6922068"/>
            <a:ext cx="2201244" cy="523220"/>
          </a:xfrm>
          <a:prstGeom prst="rect">
            <a:avLst/>
          </a:prstGeom>
        </p:spPr>
        <p:txBody>
          <a:bodyPr wrap="none">
            <a:spAutoFit/>
          </a:bodyPr>
          <a:lstStyle/>
          <a:p>
            <a:r>
              <a:rPr lang="tr-TR" sz="2800" dirty="0">
                <a:latin typeface="Amazon Ember" panose="02000000000000000000"/>
                <a:ea typeface="Amazon Ember Light" panose="020B0403020204020204" pitchFamily="34" charset="0"/>
                <a:cs typeface="Amazon Ember Light" panose="020B0403020204020204" pitchFamily="34" charset="0"/>
              </a:rPr>
              <a:t>Ev ve Yaşam</a:t>
            </a:r>
          </a:p>
        </p:txBody>
      </p:sp>
      <p:pic>
        <p:nvPicPr>
          <p:cNvPr id="12" name="Picture 11"/>
          <p:cNvPicPr>
            <a:picLocks noChangeAspect="1"/>
          </p:cNvPicPr>
          <p:nvPr/>
        </p:nvPicPr>
        <p:blipFill rotWithShape="1">
          <a:blip r:embed="rId24">
            <a:extLst>
              <a:ext uri="{BEBA8EAE-BF5A-486C-A8C5-ECC9F3942E4B}">
                <a14:imgProps xmlns:a14="http://schemas.microsoft.com/office/drawing/2010/main">
                  <a14:imgLayer r:embed="rId25">
                    <a14:imgEffect>
                      <a14:backgroundRemoval t="3750" b="87604" l="6522" r="94348"/>
                    </a14:imgEffect>
                  </a14:imgLayer>
                </a14:imgProps>
              </a:ext>
            </a:extLst>
          </a:blip>
          <a:srcRect l="4446" t="3209" r="5068" b="10969"/>
          <a:stretch/>
        </p:blipFill>
        <p:spPr>
          <a:xfrm>
            <a:off x="6701698" y="6986267"/>
            <a:ext cx="1437451" cy="1422608"/>
          </a:xfrm>
          <a:prstGeom prst="rect">
            <a:avLst/>
          </a:prstGeom>
        </p:spPr>
      </p:pic>
      <p:sp>
        <p:nvSpPr>
          <p:cNvPr id="24" name="Rectangle 23"/>
          <p:cNvSpPr/>
          <p:nvPr/>
        </p:nvSpPr>
        <p:spPr>
          <a:xfrm>
            <a:off x="7023519" y="8408875"/>
            <a:ext cx="793807" cy="400110"/>
          </a:xfrm>
          <a:prstGeom prst="rect">
            <a:avLst/>
          </a:prstGeom>
        </p:spPr>
        <p:txBody>
          <a:bodyPr wrap="none">
            <a:spAutoFit/>
          </a:bodyPr>
          <a:lstStyle/>
          <a:p>
            <a:r>
              <a:rPr lang="tr-TR" sz="2000" dirty="0">
                <a:latin typeface="Amazon Ember" panose="02000000000000000000"/>
                <a:ea typeface="Amazon Ember Light" panose="020B0403020204020204" pitchFamily="34" charset="0"/>
                <a:cs typeface="Amazon Ember Light" panose="020B0403020204020204" pitchFamily="34" charset="0"/>
              </a:rPr>
              <a:t>Kitap</a:t>
            </a:r>
          </a:p>
        </p:txBody>
      </p:sp>
      <p:pic>
        <p:nvPicPr>
          <p:cNvPr id="8" name="Picture 7"/>
          <p:cNvPicPr>
            <a:picLocks noChangeAspect="1"/>
          </p:cNvPicPr>
          <p:nvPr/>
        </p:nvPicPr>
        <p:blipFill>
          <a:blip r:embed="rId26">
            <a:extLst>
              <a:ext uri="{BEBA8EAE-BF5A-486C-A8C5-ECC9F3942E4B}">
                <a14:imgProps xmlns:a14="http://schemas.microsoft.com/office/drawing/2010/main">
                  <a14:imgLayer r:embed="rId27">
                    <a14:imgEffect>
                      <a14:backgroundRemoval t="15100" b="85000" l="15800" r="84200"/>
                    </a14:imgEffect>
                  </a14:imgLayer>
                </a14:imgProps>
              </a:ext>
            </a:extLst>
          </a:blip>
          <a:stretch>
            <a:fillRect/>
          </a:stretch>
        </p:blipFill>
        <p:spPr>
          <a:xfrm>
            <a:off x="5873381" y="6022067"/>
            <a:ext cx="3449430" cy="3449430"/>
          </a:xfrm>
          <a:prstGeom prst="rect">
            <a:avLst/>
          </a:prstGeom>
        </p:spPr>
      </p:pic>
      <p:pic>
        <p:nvPicPr>
          <p:cNvPr id="39" name="Picture 38"/>
          <p:cNvPicPr>
            <a:picLocks noChangeAspect="1"/>
          </p:cNvPicPr>
          <p:nvPr/>
        </p:nvPicPr>
        <p:blipFill rotWithShape="1">
          <a:blip r:embed="rId28"/>
          <a:srcRect l="3590" t="10515" r="2839"/>
          <a:stretch/>
        </p:blipFill>
        <p:spPr>
          <a:xfrm>
            <a:off x="5542121" y="6581110"/>
            <a:ext cx="4012442" cy="2429303"/>
          </a:xfrm>
          <a:prstGeom prst="rect">
            <a:avLst/>
          </a:prstGeom>
        </p:spPr>
      </p:pic>
    </p:spTree>
    <p:extLst>
      <p:ext uri="{BB962C8B-B14F-4D97-AF65-F5344CB8AC3E}">
        <p14:creationId xmlns:p14="http://schemas.microsoft.com/office/powerpoint/2010/main" val="31160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2727 0.00647 L -0.02727 0.00663 C -0.02696 -0.00979 -0.02676 -0.02604 -0.02635 -0.0423 C -0.02584 -0.06613 -0.02635 -0.05982 -0.02461 -0.07386 C -0.024 -0.12768 -0.02298 -0.14615 -0.02461 -0.19476 C -0.02461 -0.19523 -0.02594 -0.20565 -0.02635 -0.20676 C -0.02706 -0.20881 -0.02819 -0.21007 -0.029 -0.21196 C -0.02972 -0.2137 -0.03023 -0.21559 -0.03074 -0.21701 C -0.03901 -0.2167 -0.04718 -0.21654 -0.05535 -0.21559 C -0.05658 -0.21544 -0.0577 -0.21449 -0.05883 -0.2137 C -0.0624 -0.21102 -0.06628 -0.20912 -0.06945 -0.20502 C -0.07026 -0.20391 -0.07108 -0.20218 -0.072 -0.20155 C -0.07374 -0.2006 -0.07557 -0.20028 -0.07731 -0.19981 C -0.07823 -0.19871 -0.07905 -0.19729 -0.07996 -0.19618 C -0.08119 -0.19508 -0.08497 -0.19334 -0.08609 -0.19287 C -0.09365 -0.18292 -0.08405 -0.19492 -0.0914 -0.1875 C -0.09232 -0.18655 -0.09304 -0.18513 -0.09396 -0.18403 C -0.09539 -0.18261 -0.09702 -0.18198 -0.09835 -0.18056 C -0.10672 -0.17235 -0.09947 -0.17756 -0.10539 -0.17345 C -0.10631 -0.17172 -0.10703 -0.16967 -0.10805 -0.1684 C -0.10887 -0.16746 -0.10999 -0.16777 -0.1107 -0.16651 C -0.11264 -0.16351 -0.11387 -0.15878 -0.11591 -0.15593 C -0.12214 -0.14789 -0.11448 -0.15814 -0.12214 -0.14725 C -0.12296 -0.14599 -0.12388 -0.1452 -0.1247 -0.14378 C -0.12766 -0.13889 -0.12674 -0.13826 -0.13001 -0.1351 C -0.13082 -0.13415 -0.13184 -0.13415 -0.13266 -0.13337 C -0.1345 -0.13131 -0.13644 -0.12926 -0.13787 -0.12626 C -0.13879 -0.12468 -0.1394 -0.12232 -0.14052 -0.12105 C -0.14216 -0.11932 -0.14583 -0.11758 -0.14583 -0.11742 C -0.15166 -0.1059 -0.14532 -0.11679 -0.15104 -0.11064 C -0.15288 -0.10859 -0.15462 -0.1059 -0.15635 -0.10354 L -0.16156 -0.09659 L -0.16687 -0.0898 C -0.16891 -0.08681 -0.17116 -0.08412 -0.173 -0.08097 C -0.17402 -0.07923 -0.17474 -0.07734 -0.17566 -0.0756 C -0.17647 -0.07418 -0.17749 -0.07339 -0.17831 -0.07229 C -0.17923 -0.07055 -0.17994 -0.0685 -0.18097 -0.06692 C -0.18178 -0.0655 -0.1828 -0.06471 -0.18352 -0.06345 C -0.18485 -0.06124 -0.18577 -0.0584 -0.18709 -0.05635 C -0.18873 -0.05366 -0.19057 -0.05161 -0.1923 -0.0494 C -0.19322 -0.04814 -0.19424 -0.04751 -0.19496 -0.04593 C -0.19588 -0.04403 -0.19659 -0.04214 -0.19761 -0.04072 C -0.20486 -0.0292 -0.20047 -0.03725 -0.20639 -0.03015 C -0.20823 -0.02809 -0.20987 -0.02541 -0.2117 -0.0232 C -0.21365 -0.02052 -0.2161 -0.01752 -0.21783 -0.01436 C -0.22069 -0.00931 -0.22079 -0.00726 -0.22396 -0.00379 C -0.22478 -0.00316 -0.2257 -0.00268 -0.22662 -0.00237 C -0.22774 0.00016 -0.22886 0.00252 -0.23009 0.00489 C -0.24275 0.02683 -0.22641 -0.00268 -0.23621 0.01357 C -0.23724 0.01515 -0.23795 0.0172 -0.23887 0.01894 C -0.23969 0.02004 -0.24071 0.02099 -0.24153 0.02225 C -0.24336 0.02573 -0.24479 0.02983 -0.24684 0.03267 C -0.24796 0.03456 -0.24918 0.03614 -0.25031 0.03804 C -0.25623 0.04829 -0.2498 0.03898 -0.25562 0.04672 C -0.25613 0.04861 -0.25654 0.05066 -0.25735 0.05208 C -0.25807 0.0535 -0.25929 0.05413 -0.26001 0.05555 C -0.26134 0.05871 -0.26226 0.0625 -0.26348 0.06613 C -0.2644 0.06834 -0.26512 0.07086 -0.26614 0.07307 C -0.26951 0.08097 -0.26767 0.07591 -0.27135 0.08175 C -0.27206 0.0827 -0.27257 0.08412 -0.27308 0.08554 " pathEditMode="relative" rAng="0" ptsTypes="AAAAAAAAAAAAAAAAAAAAAAAAAAAAAAAAAAAAAAAAAAAAAAAAAAAAAAAAAAAA">
                                      <p:cBhvr>
                                        <p:cTn id="6" dur="1250" fill="hold"/>
                                        <p:tgtEl>
                                          <p:spTgt spid="12"/>
                                        </p:tgtEl>
                                        <p:attrNameLst>
                                          <p:attrName>ppt_x</p:attrName>
                                          <p:attrName>ppt_y</p:attrName>
                                        </p:attrNameLst>
                                      </p:cBhvr>
                                      <p:rCtr x="-12122" y="-7229"/>
                                    </p:animMotion>
                                  </p:childTnLst>
                                </p:cTn>
                              </p:par>
                              <p:par>
                                <p:cTn id="7" presetID="0" presetClass="path" presetSubtype="0" accel="50000" decel="50000" fill="hold" grpId="0" nodeType="withEffect">
                                  <p:stCondLst>
                                    <p:cond delay="0"/>
                                  </p:stCondLst>
                                  <p:childTnLst>
                                    <p:animMotion origin="layout" path="M -0.02727 0.00647 L -0.02727 0.00663 C -0.02696 -0.00978 -0.02676 -0.02604 -0.02635 -0.0423 C -0.02584 -0.06613 -0.02635 -0.05981 -0.02461 -0.07386 C -0.024 -0.12768 -0.02298 -0.14615 -0.02461 -0.19476 C -0.02461 -0.19523 -0.02594 -0.20565 -0.02635 -0.20675 C -0.02706 -0.2088 -0.02819 -0.21007 -0.029 -0.21196 C -0.02972 -0.2137 -0.03023 -0.21559 -0.03074 -0.21701 C -0.03901 -0.2167 -0.04718 -0.21654 -0.05535 -0.21559 C -0.05658 -0.21543 -0.0577 -0.21449 -0.05883 -0.2137 C -0.0624 -0.21101 -0.06628 -0.20912 -0.06945 -0.20502 C -0.07026 -0.20391 -0.07108 -0.20218 -0.072 -0.20154 C -0.07374 -0.2006 -0.07557 -0.20028 -0.07731 -0.19981 C -0.07823 -0.1987 -0.07905 -0.19728 -0.07996 -0.19618 C -0.08119 -0.19507 -0.08497 -0.19334 -0.08609 -0.19286 C -0.09365 -0.18292 -0.08405 -0.19492 -0.0914 -0.1875 C -0.09232 -0.18655 -0.09304 -0.18513 -0.09396 -0.18402 C -0.09539 -0.1826 -0.09702 -0.18197 -0.09835 -0.18055 C -0.10672 -0.17235 -0.09947 -0.17755 -0.10539 -0.17345 C -0.10631 -0.17171 -0.10703 -0.16966 -0.10805 -0.1684 C -0.10887 -0.16745 -0.10999 -0.16777 -0.1107 -0.16651 C -0.11264 -0.16351 -0.11387 -0.15877 -0.11591 -0.15593 C -0.12214 -0.14788 -0.11448 -0.15814 -0.12214 -0.14725 C -0.12296 -0.14599 -0.12388 -0.1452 -0.1247 -0.14378 C -0.12766 -0.13889 -0.12674 -0.13825 -0.13001 -0.1351 C -0.13082 -0.13415 -0.13184 -0.13415 -0.13266 -0.13336 C -0.1345 -0.13131 -0.13644 -0.12926 -0.13787 -0.12626 C -0.13879 -0.12468 -0.1394 -0.12231 -0.14052 -0.12105 C -0.14216 -0.11932 -0.14583 -0.11758 -0.14583 -0.11742 C -0.15166 -0.1059 -0.14532 -0.11679 -0.15104 -0.11063 C -0.15288 -0.10858 -0.15462 -0.1059 -0.15635 -0.10353 L -0.16156 -0.09659 L -0.16687 -0.0898 C -0.16891 -0.0868 -0.17116 -0.08412 -0.173 -0.08096 C -0.17402 -0.07923 -0.17474 -0.07733 -0.17566 -0.0756 C -0.17647 -0.07418 -0.17749 -0.07339 -0.17831 -0.07228 C -0.17923 -0.07055 -0.17994 -0.06849 -0.18097 -0.06692 C -0.18178 -0.0655 -0.1828 -0.06471 -0.18352 -0.06344 C -0.18485 -0.06123 -0.18577 -0.05839 -0.18709 -0.05634 C -0.18873 -0.05366 -0.19057 -0.05161 -0.1923 -0.0494 C -0.19322 -0.04813 -0.19424 -0.0475 -0.19496 -0.04593 C -0.19588 -0.04403 -0.19659 -0.04214 -0.19761 -0.04072 C -0.20486 -0.0292 -0.20047 -0.03724 -0.20639 -0.03014 C -0.20823 -0.02809 -0.20987 -0.02541 -0.2117 -0.0232 C -0.21365 -0.02051 -0.2161 -0.01752 -0.21783 -0.01436 C -0.22069 -0.00931 -0.22079 -0.00726 -0.22396 -0.00379 C -0.22478 -0.00315 -0.2257 -0.00268 -0.22662 -0.00236 C -0.22774 0.00016 -0.22886 0.00253 -0.23009 0.0049 C -0.24275 0.02683 -0.22641 -0.00268 -0.23621 0.01358 C -0.23724 0.01515 -0.23795 0.01721 -0.23887 0.01894 C -0.23969 0.02005 -0.24071 0.02099 -0.24153 0.02226 C -0.24336 0.02573 -0.24479 0.02983 -0.24684 0.03267 C -0.24796 0.03457 -0.24918 0.03615 -0.25031 0.03804 C -0.25623 0.0483 -0.2498 0.03899 -0.25562 0.04672 C -0.25613 0.04861 -0.25654 0.05067 -0.25735 0.05209 C -0.25807 0.05351 -0.25929 0.05414 -0.26001 0.05556 C -0.26134 0.05871 -0.26226 0.0625 -0.26348 0.06613 C -0.2644 0.06834 -0.26512 0.07087 -0.26614 0.07308 C -0.26951 0.08097 -0.26767 0.07592 -0.27135 0.08176 C -0.27206 0.0827 -0.27257 0.08413 -0.27308 0.08555 " pathEditMode="relative" rAng="0" ptsTypes="AAAAAAAAAAAAAAAAAAAAAAAAAAAAAAAAAAAAAAAAAAAAAAAAAAAAAAAAAAAA">
                                      <p:cBhvr>
                                        <p:cTn id="8" dur="1250" fill="hold"/>
                                        <p:tgtEl>
                                          <p:spTgt spid="24"/>
                                        </p:tgtEl>
                                        <p:attrNameLst>
                                          <p:attrName>ppt_x</p:attrName>
                                          <p:attrName>ppt_y</p:attrName>
                                        </p:attrNameLst>
                                      </p:cBhvr>
                                      <p:rCtr x="-12122" y="-7229"/>
                                    </p:animMotion>
                                  </p:childTnLst>
                                </p:cTn>
                              </p:par>
                              <p:par>
                                <p:cTn id="9" presetID="0" presetClass="path" presetSubtype="0" accel="50000" decel="50000" fill="hold" nodeType="withEffect">
                                  <p:stCondLst>
                                    <p:cond delay="0"/>
                                  </p:stCondLst>
                                  <p:childTnLst>
                                    <p:animMotion origin="layout" path="M -0.02757 -0.16098 L -0.02757 -0.16003 C -0.02788 -0.18986 -0.02777 -0.21764 -0.02849 -0.24542 C -0.0289 -0.26231 -0.03084 -0.27115 -0.03186 -0.28709 C -0.03216 -0.29103 -0.03227 -0.29498 -0.03278 -0.29892 C -0.03319 -0.30192 -0.0341 -0.30492 -0.03451 -0.30792 C -0.03931 -0.34059 -0.03002 -0.28503 -0.03707 -0.32875 C -0.03829 -0.3357 -0.03942 -0.34059 -0.04136 -0.34659 C -0.04217 -0.34848 -0.04299 -0.35053 -0.04391 -0.35259 C -0.04473 -0.35353 -0.04575 -0.35353 -0.04646 -0.35448 C -0.04738 -0.35653 -0.0481 -0.35953 -0.04902 -0.36142 C -0.05014 -0.36237 -0.05136 -0.36348 -0.05249 -0.36442 C -0.05412 -0.36647 -0.05759 -0.36931 -0.05759 -0.36837 C -0.06423 -0.36931 -0.08394 -0.36931 -0.09436 -0.36442 C -0.09722 -0.36237 -0.10008 -0.36048 -0.10294 -0.35842 C -0.10437 -0.35748 -0.1058 -0.35543 -0.10723 -0.35448 L -0.11478 -0.35259 C -0.11723 -0.35053 -0.11938 -0.34848 -0.12163 -0.34659 C -0.12265 -0.34564 -0.12336 -0.34359 -0.12438 -0.34359 C -0.12724 -0.34154 -0.1301 -0.34059 -0.13276 -0.33759 C -0.13449 -0.3357 -0.13623 -0.33175 -0.13797 -0.33175 C -0.1491 -0.32765 -0.14419 -0.3297 -0.15247 -0.32481 C -0.15339 -0.32481 -0.1542 -0.32276 -0.15522 -0.32276 C -0.15625 -0.32181 -0.15737 -0.3207 -0.15849 -0.31976 C -0.15992 -0.31786 -0.16125 -0.31486 -0.16268 -0.31376 C -0.1638 -0.31187 -0.16523 -0.31187 -0.16625 -0.30981 C -0.16809 -0.30887 -0.16952 -0.30587 -0.17126 -0.30492 C -0.17269 -0.30397 -0.17412 -0.30287 -0.17555 -0.30192 C -0.17749 -0.29987 -0.18096 -0.29498 -0.18239 -0.29293 C -0.18321 -0.29198 -0.18413 -0.29009 -0.18494 -0.29009 C -0.1875 -0.28709 -0.19005 -0.28598 -0.1927 -0.28409 C -0.19434 -0.28204 -0.19607 -0.27904 -0.19771 -0.27809 C -0.19975 -0.2762 -0.20343 -0.27414 -0.20547 -0.27209 C -0.20669 -0.2702 -0.20761 -0.2672 -0.20884 -0.26515 C -0.21068 -0.26325 -0.21497 -0.2612 -0.2166 -0.26026 C -0.21742 -0.25931 -0.21834 -0.25726 -0.21905 -0.25726 C -0.22058 -0.25521 -0.22201 -0.25521 -0.22334 -0.25426 C -0.22988 -0.24826 -0.22681 -0.24937 -0.23192 -0.24242 C -0.23335 -0.23942 -0.23478 -0.23848 -0.23621 -0.23548 C -0.23713 -0.23437 -0.23794 -0.23437 -0.23876 -0.23342 C -0.23999 -0.23153 -0.24111 -0.22853 -0.24223 -0.22743 C -0.24336 -0.22553 -0.24458 -0.22553 -0.2456 -0.22459 C -0.25337 -0.21654 -0.2405 -0.22743 -0.25326 -0.21859 C -0.2596 -0.21354 -0.25398 -0.21764 -0.26011 -0.20959 C -0.26123 -0.2077 -0.26245 -0.2077 -0.26358 -0.20659 C -0.26439 -0.20565 -0.26521 -0.20375 -0.26613 -0.20375 C -0.26756 -0.2017 -0.26909 -0.2017 -0.27052 -0.20075 C -0.27195 -0.1987 -0.27338 -0.19681 -0.27481 -0.19476 C -0.27593 -0.19271 -0.27696 -0.18986 -0.27818 -0.18876 C -0.27982 -0.18687 -0.28165 -0.18687 -0.28319 -0.18576 C -0.28768 -0.18181 -0.2841 -0.18292 -0.28931 -0.17598 C -0.29054 -0.17487 -0.29207 -0.17487 -0.2936 -0.17392 C -0.29524 -0.17187 -0.29687 -0.16903 -0.29861 -0.16793 L -0.30545 -0.16098 C -0.30657 -0.16098 -0.3078 -0.16003 -0.30892 -0.15909 C -0.3126 -0.15514 -0.31056 -0.15609 -0.31484 -0.15309 C -0.3173 -0.14015 -0.31587 -0.14409 -0.32087 -0.13825 C -0.32261 -0.1362 -0.32598 -0.13226 -0.32598 -0.13131 C -0.33333 -0.11442 -0.32393 -0.13526 -0.33118 -0.12326 C -0.332 -0.12137 -0.33272 -0.11931 -0.33364 -0.11742 C -0.33486 -0.11442 -0.33598 -0.11332 -0.33711 -0.11142 C -0.33803 -0.10937 -0.33874 -0.10637 -0.33966 -0.10543 C -0.34712 -0.09154 -0.34078 -0.10448 -0.34732 -0.09659 C -0.35825 -0.08159 -0.34436 -0.09848 -0.35335 -0.08459 C -0.35498 -0.08159 -0.35702 -0.08159 -0.35845 -0.0786 L -0.36356 -0.06676 C -0.36448 -0.06471 -0.36519 -0.06187 -0.36611 -0.06076 L -0.36877 -0.05776 C -0.36958 -0.05587 -0.3703 -0.05287 -0.37132 -0.05192 C -0.3753 -0.04498 -0.37663 -0.04592 -0.38061 -0.04293 C -0.38184 -0.04198 -0.38296 -0.03993 -0.38408 -0.03993 C -0.39583 -0.03109 -0.38296 -0.04198 -0.39103 -0.03409 C -0.39501 -0.02998 -0.39348 -0.03409 -0.39511 -0.02699 " pathEditMode="relative" rAng="0" ptsTypes="AAAAAAAAAAAAAAAAAAAAAAAAAAAAAAAAAAAAAAAAAAAAAAAAAAAAAAAAAAAAAAAAAAAAAAAAA">
                                      <p:cBhvr>
                                        <p:cTn id="10" dur="1250" fill="hold"/>
                                        <p:tgtEl>
                                          <p:spTgt spid="20"/>
                                        </p:tgtEl>
                                        <p:attrNameLst>
                                          <p:attrName>ppt_x</p:attrName>
                                          <p:attrName>ppt_y</p:attrName>
                                        </p:attrNameLst>
                                      </p:cBhvr>
                                      <p:rCtr x="-18382" y="-3709"/>
                                    </p:animMotion>
                                  </p:childTnLst>
                                </p:cTn>
                              </p:par>
                              <p:par>
                                <p:cTn id="11" presetID="0" presetClass="path" presetSubtype="0" accel="50000" decel="50000" fill="hold" grpId="0" nodeType="withEffect">
                                  <p:stCondLst>
                                    <p:cond delay="0"/>
                                  </p:stCondLst>
                                  <p:childTnLst>
                                    <p:animMotion origin="layout" path="M 0.0096 -0.16903 L 0.0096 -0.16809 C 0.00929 -0.19792 0.00939 -0.22569 0.00868 -0.25347 C 0.00827 -0.27036 0.00633 -0.2792 0.00531 -0.29514 C 0.005 -0.29909 0.0049 -0.30303 0.00439 -0.30698 C 0.00398 -0.30998 0.00306 -0.31297 0.00265 -0.31597 C -0.00215 -0.34864 0.00715 -0.29309 0.0001 -0.33681 C -0.00113 -0.34375 -0.00225 -0.34864 -0.00419 -0.35464 C -0.00501 -0.35653 -0.00582 -0.35859 -0.00674 -0.36064 C -0.00756 -0.36159 -0.00858 -0.36159 -0.0093 -0.36253 C -0.01022 -0.36458 -0.01093 -0.36758 -0.01185 -0.36948 C -0.01297 -0.37042 -0.0142 -0.37153 -0.01532 -0.37248 C -0.01696 -0.37453 -0.02043 -0.37737 -0.02043 -0.37642 C -0.02696 -0.37737 -0.04667 -0.37737 -0.05719 -0.37248 C -0.06005 -0.37042 -0.06291 -0.36853 -0.06577 -0.36648 C -0.0672 -0.36553 -0.06863 -0.36348 -0.07006 -0.36253 L -0.07762 -0.36064 C -0.08007 -0.35859 -0.08221 -0.35653 -0.08446 -0.35464 C -0.08548 -0.35369 -0.0862 -0.35164 -0.08722 -0.35164 C -0.09008 -0.34959 -0.09294 -0.34864 -0.09559 -0.34564 C -0.09733 -0.34375 -0.09906 -0.3398 -0.1008 -0.3398 C -0.11193 -0.3357 -0.10703 -0.33775 -0.1153 -0.33286 C -0.11622 -0.33286 -0.11704 -0.33081 -0.11806 -0.33081 C -0.11908 -0.32986 -0.1202 -0.32876 -0.12133 -0.32781 C -0.12276 -0.32592 -0.12408 -0.32292 -0.12551 -0.32181 C -0.12664 -0.31992 -0.12807 -0.31992 -0.12909 -0.31787 C -0.13093 -0.31692 -0.13236 -0.31392 -0.13409 -0.31297 C -0.13552 -0.31203 -0.13695 -0.31092 -0.13838 -0.30998 C -0.14032 -0.30792 -0.14379 -0.30303 -0.14522 -0.30098 C -0.14604 -0.30003 -0.14696 -0.29814 -0.14778 -0.29814 C -0.15033 -0.29514 -0.15288 -0.29403 -0.15554 -0.29214 C -0.15717 -0.29009 -0.15891 -0.28709 -0.16054 -0.28614 C -0.16259 -0.28425 -0.16626 -0.2822 -0.1683 -0.28015 C -0.16953 -0.27825 -0.17045 -0.27525 -0.17167 -0.2732 C -0.17351 -0.27131 -0.1778 -0.26926 -0.17944 -0.26831 C -0.18025 -0.26736 -0.18117 -0.26531 -0.18189 -0.26531 C -0.18342 -0.26326 -0.18485 -0.26326 -0.18618 -0.26231 C -0.19271 -0.25631 -0.18965 -0.25742 -0.19475 -0.25047 C -0.19618 -0.24748 -0.19761 -0.24653 -0.19904 -0.24353 C -0.19996 -0.24242 -0.20078 -0.24242 -0.2016 -0.24148 C -0.20282 -0.23958 -0.20395 -0.23659 -0.20507 -0.23548 C -0.20619 -0.23359 -0.20742 -0.23359 -0.20844 -0.23264 C -0.2162 -0.22459 -0.20333 -0.23548 -0.2161 -0.22664 C -0.22243 -0.22159 -0.21681 -0.22569 -0.22294 -0.21765 C -0.22406 -0.21575 -0.22529 -0.21575 -0.22641 -0.21465 C -0.22723 -0.2137 -0.22805 -0.21181 -0.22897 -0.21181 C -0.2304 -0.20975 -0.23183 -0.20975 -0.23325 -0.20881 C -0.23468 -0.20676 -0.23611 -0.20486 -0.23754 -0.20281 C -0.23867 -0.20076 -0.23969 -0.19792 -0.24102 -0.19681 C -0.24255 -0.19492 -0.24439 -0.19492 -0.24602 -0.19381 C -0.25051 -0.18987 -0.24684 -0.19097 -0.25205 -0.18403 C -0.25337 -0.18292 -0.25491 -0.18292 -0.25634 -0.18198 C -0.25807 -0.17992 -0.25971 -0.17708 -0.26144 -0.17598 L -0.26828 -0.16903 C -0.26941 -0.16903 -0.27063 -0.16809 -0.27176 -0.16714 C -0.27543 -0.16319 -0.27339 -0.16414 -0.27768 -0.16114 C -0.28013 -0.1482 -0.2787 -0.15215 -0.2837 -0.14631 C -0.28544 -0.14426 -0.28881 -0.14031 -0.28881 -0.13936 C -0.29616 -0.12248 -0.28677 -0.14331 -0.29402 -0.13131 C -0.29484 -0.12942 -0.29555 -0.12737 -0.29647 -0.12547 C -0.2977 -0.12248 -0.29882 -0.12137 -0.29994 -0.11948 C -0.30086 -0.11742 -0.30158 -0.11443 -0.3025 -0.11348 C -0.30995 -0.09959 -0.30362 -0.11253 -0.31015 -0.10464 C -0.32108 -0.08965 -0.30719 -0.10653 -0.31618 -0.09265 C -0.31781 -0.08965 -0.31986 -0.08965 -0.32129 -0.08665 L -0.32639 -0.07481 C -0.32731 -0.07276 -0.32803 -0.06992 -0.32895 -0.06881 L -0.3316 -0.06581 C -0.33242 -0.06392 -0.33313 -0.06092 -0.33415 -0.05998 C -0.33814 -0.05303 -0.33946 -0.05398 -0.34345 -0.05098 C -0.34467 -0.05003 -0.3458 -0.04798 -0.34692 -0.04798 C -0.35866 -0.03914 -0.3458 -0.05003 -0.35386 -0.04214 C -0.35785 -0.03804 -0.35631 -0.04214 -0.35795 -0.03504 " pathEditMode="relative" rAng="0" ptsTypes="AAAAAAAAAAAAAAAAAAAAAAAAAAAAAAAAAAAAAAAAAAAAAAAAAAAAAAAAAAAAAAAAAAAAAAAAA">
                                      <p:cBhvr>
                                        <p:cTn id="12" dur="1250" fill="hold"/>
                                        <p:tgtEl>
                                          <p:spTgt spid="25"/>
                                        </p:tgtEl>
                                        <p:attrNameLst>
                                          <p:attrName>ppt_x</p:attrName>
                                          <p:attrName>ppt_y</p:attrName>
                                        </p:attrNameLst>
                                      </p:cBhvr>
                                      <p:rCtr x="-18382" y="-3709"/>
                                    </p:animMotion>
                                  </p:childTnLst>
                                </p:cTn>
                              </p:par>
                              <p:par>
                                <p:cTn id="13" presetID="0" presetClass="path" presetSubtype="0" accel="50000" decel="50000" fill="hold" nodeType="withEffect">
                                  <p:stCondLst>
                                    <p:cond delay="0"/>
                                  </p:stCondLst>
                                  <p:childTnLst>
                                    <p:animMotion origin="layout" path="M 0.01266 -0.04577 L 0.01266 -0.04561 C 0.01195 -0.0554 0.01133 -0.06329 0.01082 -0.07292 C 0.01052 -0.08065 0.01021 -0.08838 0.01001 -0.09612 C 0.0096 -0.10922 0.0095 -0.12232 0.00909 -0.13542 C 0.00898 -0.13952 0.00858 -0.14362 0.00827 -0.14757 C 0.00623 -0.16809 0.00858 -0.13305 0.00643 -0.16114 C 0.00633 -0.16304 0.00582 -0.17835 0.0047 -0.18292 C 0.00429 -0.1845 0.00347 -0.18561 0.00296 -0.18703 C 0.00235 -0.18876 0.00173 -0.1905 0.00122 -0.19239 C -0.00031 -0.19792 0.0002 -0.20202 -0.00317 -0.20739 C -0.00409 -0.20865 -0.00511 -0.20991 -0.00582 -0.21133 C -0.00715 -0.21402 -0.00817 -0.21686 -0.0093 -0.21954 L -0.01287 -0.22775 C -0.01348 -0.22901 -0.01379 -0.23075 -0.01461 -0.23169 C -0.02778 -0.247 -0.0097 -0.2257 -0.02073 -0.2399 C -0.02155 -0.241 -0.02257 -0.24164 -0.02339 -0.24258 C -0.02461 -0.244 -0.02574 -0.24542 -0.02686 -0.24669 C -0.02972 -0.24969 -0.03013 -0.24969 -0.03309 -0.25347 C -0.03401 -0.25474 -0.03462 -0.25663 -0.03564 -0.25758 C -0.03677 -0.25852 -0.03799 -0.25852 -0.03922 -0.25884 C -0.04065 -0.26026 -0.04208 -0.26168 -0.04361 -0.26294 C -0.04473 -0.26389 -0.04596 -0.26468 -0.04708 -0.26563 C -0.05015 -0.26862 -0.05035 -0.27005 -0.05321 -0.27241 C -0.05556 -0.27446 -0.0578 -0.27667 -0.06026 -0.27794 C -0.06199 -0.27873 -0.06383 -0.27936 -0.06557 -0.28062 C -0.06669 -0.28157 -0.06781 -0.28267 -0.06904 -0.2833 C -0.07128 -0.28457 -0.07374 -0.2852 -0.07608 -0.28599 C -0.07721 -0.28646 -0.07843 -0.28709 -0.07956 -0.28741 C -0.08109 -0.28788 -0.08252 -0.28804 -0.08395 -0.28883 C -0.08548 -0.28946 -0.08691 -0.29072 -0.08834 -0.29151 C -0.08946 -0.29198 -0.09069 -0.2923 -0.09191 -0.29277 C -0.09273 -0.29325 -0.09355 -0.29388 -0.09447 -0.29419 C -0.09682 -0.29482 -0.09916 -0.29482 -0.10151 -0.29561 C -0.10386 -0.29624 -0.10611 -0.29782 -0.10856 -0.2983 C -0.11091 -0.29877 -0.11326 -0.29909 -0.11561 -0.29956 C -0.11908 -0.30035 -0.12255 -0.30161 -0.12613 -0.3024 C -0.12878 -0.30287 -0.13144 -0.30303 -0.13399 -0.30366 C -0.13552 -0.30398 -0.13695 -0.30477 -0.13838 -0.30508 C -0.14165 -0.30571 -0.14481 -0.30587 -0.14808 -0.30635 C -0.15298 -0.30729 -0.15411 -0.30777 -0.1586 -0.30903 L -0.25429 -0.30777 C -0.25582 -0.30777 -0.25725 -0.30682 -0.25868 -0.30635 C -0.26073 -0.30587 -0.26277 -0.30556 -0.26481 -0.30508 C -0.26971 -0.30382 -0.26992 -0.30366 -0.27451 -0.3024 C -0.27594 -0.30145 -0.27737 -0.30035 -0.2789 -0.29956 C -0.28003 -0.29909 -0.28125 -0.29861 -0.28238 -0.2983 C -0.28564 -0.29719 -0.28728 -0.29703 -0.29034 -0.29561 C -0.29208 -0.29467 -0.29381 -0.29372 -0.29555 -0.29277 C -0.29647 -0.2923 -0.29729 -0.29183 -0.2982 -0.29151 L -0.30168 -0.29009 C -0.30709 -0.28457 -0.30137 -0.28977 -0.30791 -0.28599 C -0.30913 -0.28535 -0.31026 -0.28425 -0.31138 -0.2833 C -0.3123 -0.28251 -0.31301 -0.28125 -0.31403 -0.28062 C -0.31536 -0.27983 -0.31689 -0.27983 -0.31843 -0.2792 C -0.31955 -0.27888 -0.32077 -0.27841 -0.3219 -0.27794 C -0.3268 -0.27289 -0.3222 -0.27667 -0.32976 -0.27383 C -0.3316 -0.2732 -0.33334 -0.27194 -0.33507 -0.27115 C -0.33599 -0.27068 -0.33691 -0.27052 -0.33773 -0.26973 C -0.33946 -0.26799 -0.3412 -0.2661 -0.34294 -0.26436 C -0.34447 -0.26294 -0.3459 -0.26168 -0.34733 -0.26026 C -0.34825 -0.25931 -0.34906 -0.25821 -0.34998 -0.25758 C -0.3508 -0.25695 -0.35182 -0.25679 -0.35264 -0.25616 C -0.35948 -0.25095 -0.35131 -0.25553 -0.35795 -0.25205 L -0.36316 -0.24669 C -0.36407 -0.24574 -0.36479 -0.24448 -0.36581 -0.244 L -0.36847 -0.24258 C -0.36928 -0.24132 -0.3701 -0.23974 -0.37112 -0.23848 C -0.37337 -0.23548 -0.37449 -0.23548 -0.37725 -0.23311 C -0.37817 -0.23232 -0.3798 -0.23043 -0.3798 -0.23027 " pathEditMode="relative" rAng="0" ptsTypes="AAAAAAAAAAAAAAAAAAAAAAAAAAAAAAAAAAAAAAAAAAAAAAAAAAAAAAAAAAAAAAAAAAAAAA">
                                      <p:cBhvr>
                                        <p:cTn id="14" dur="1250" fill="hold"/>
                                        <p:tgtEl>
                                          <p:spTgt spid="18"/>
                                        </p:tgtEl>
                                        <p:attrNameLst>
                                          <p:attrName>ppt_x</p:attrName>
                                          <p:attrName>ppt_y</p:attrName>
                                        </p:attrNameLst>
                                      </p:cBhvr>
                                      <p:rCtr x="-19628" y="-13163"/>
                                    </p:animMotion>
                                  </p:childTnLst>
                                </p:cTn>
                              </p:par>
                              <p:par>
                                <p:cTn id="15" presetID="0" presetClass="path" presetSubtype="0" accel="50000" decel="50000" fill="hold" grpId="0" nodeType="withEffect">
                                  <p:stCondLst>
                                    <p:cond delay="0"/>
                                  </p:stCondLst>
                                  <p:childTnLst>
                                    <p:animMotion origin="layout" path="M 0.01267 -0.04577 L 0.01267 -0.04562 C 0.01195 -0.0554 0.01134 -0.06329 0.01083 -0.07292 C 0.01052 -0.08065 0.01021 -0.08839 0.01001 -0.09612 C 0.0096 -0.10922 0.0095 -0.12232 0.00909 -0.13542 C 0.00899 -0.13952 0.00858 -0.14363 0.00827 -0.14757 C 0.00623 -0.16809 0.00858 -0.13305 0.00644 -0.16115 C 0.00633 -0.16304 0.00582 -0.17835 0.0047 -0.18293 C 0.00429 -0.18451 0.00347 -0.18561 0.00296 -0.18703 C 0.00235 -0.18877 0.00174 -0.1905 0.00123 -0.1924 C -0.0003 -0.19792 0.00021 -0.20202 -0.00316 -0.20739 C -0.00408 -0.20865 -0.0051 -0.20992 -0.00582 -0.21134 C -0.00715 -0.21402 -0.00817 -0.21686 -0.00929 -0.21954 L -0.01287 -0.22775 C -0.01348 -0.22901 -0.01379 -0.23075 -0.0146 -0.2317 C -0.02778 -0.24701 -0.0097 -0.2257 -0.02073 -0.2399 C -0.02155 -0.24101 -0.02257 -0.24164 -0.02338 -0.24259 C -0.02461 -0.24401 -0.02573 -0.24543 -0.02686 -0.24669 C -0.02972 -0.24969 -0.03012 -0.24969 -0.03309 -0.25348 C -0.03401 -0.25474 -0.03462 -0.25663 -0.03564 -0.25758 C -0.03676 -0.25853 -0.03799 -0.25853 -0.03921 -0.25884 C -0.04064 -0.26026 -0.04207 -0.26168 -0.04361 -0.26295 C -0.04473 -0.26389 -0.04595 -0.26468 -0.04708 -0.26563 C -0.05014 -0.26863 -0.05035 -0.27005 -0.05321 -0.27242 C -0.05555 -0.27447 -0.0578 -0.27668 -0.06025 -0.27794 C -0.06199 -0.27873 -0.06383 -0.27936 -0.06556 -0.28062 C -0.06669 -0.28157 -0.06781 -0.28268 -0.06903 -0.28331 C -0.07128 -0.28457 -0.07373 -0.2852 -0.07608 -0.28599 C -0.0772 -0.28646 -0.07843 -0.28709 -0.07955 -0.28741 C -0.08108 -0.28788 -0.08251 -0.28804 -0.08394 -0.28883 C -0.08548 -0.28946 -0.08691 -0.29072 -0.08834 -0.29151 C -0.08946 -0.29199 -0.09068 -0.2923 -0.09191 -0.29278 C -0.09273 -0.29325 -0.09354 -0.29388 -0.09446 -0.2942 C -0.09681 -0.29483 -0.09916 -0.29483 -0.10151 -0.29562 C -0.10386 -0.29625 -0.10611 -0.29783 -0.10856 -0.2983 C -0.11091 -0.29877 -0.11325 -0.29909 -0.1156 -0.29956 C -0.11908 -0.30035 -0.12255 -0.30161 -0.12612 -0.3024 C -0.12878 -0.30288 -0.13143 -0.30304 -0.13399 -0.30367 C -0.13552 -0.30398 -0.13695 -0.30477 -0.13838 -0.30509 C -0.14164 -0.30572 -0.14481 -0.30588 -0.14808 -0.30635 C -0.15298 -0.3073 -0.1541 -0.30777 -0.1586 -0.30903 L -0.25429 -0.30777 C -0.25582 -0.30777 -0.25725 -0.30682 -0.25868 -0.30635 C -0.26072 -0.30588 -0.26276 -0.30556 -0.26481 -0.30509 C -0.26971 -0.30382 -0.26991 -0.30367 -0.27451 -0.3024 C -0.27594 -0.30146 -0.27737 -0.30035 -0.2789 -0.29956 C -0.28002 -0.29909 -0.28125 -0.29862 -0.28237 -0.2983 C -0.28564 -0.2972 -0.28727 -0.29704 -0.29034 -0.29562 C -0.29207 -0.29467 -0.29381 -0.29372 -0.29555 -0.29278 C -0.29646 -0.2923 -0.29728 -0.29183 -0.2982 -0.29151 L -0.30167 -0.29009 C -0.30709 -0.28457 -0.30137 -0.28978 -0.3079 -0.28599 C -0.30913 -0.28536 -0.31025 -0.28425 -0.31137 -0.28331 C -0.31229 -0.28252 -0.31301 -0.28125 -0.31403 -0.28062 C -0.31536 -0.27983 -0.31689 -0.27983 -0.31842 -0.2792 C -0.31954 -0.27889 -0.32077 -0.27841 -0.32189 -0.27794 C -0.3268 -0.27289 -0.3222 -0.27668 -0.32976 -0.27384 C -0.3316 -0.27321 -0.33333 -0.27194 -0.33507 -0.27115 C -0.33599 -0.27068 -0.33691 -0.27052 -0.33772 -0.26973 C -0.33946 -0.268 -0.3412 -0.2661 -0.34293 -0.26437 C -0.34446 -0.26295 -0.34589 -0.26168 -0.34732 -0.26026 C -0.34824 -0.25932 -0.34906 -0.25821 -0.34998 -0.25758 C -0.35079 -0.25695 -0.35182 -0.25679 -0.35263 -0.25616 C -0.35948 -0.25095 -0.35131 -0.25553 -0.35794 -0.25206 L -0.36315 -0.24669 C -0.36407 -0.24574 -0.36479 -0.24448 -0.36581 -0.24401 L -0.36846 -0.24259 C -0.36928 -0.24132 -0.3701 -0.23975 -0.37112 -0.23848 C -0.37336 -0.23548 -0.37449 -0.23548 -0.37725 -0.23312 C -0.37816 -0.23233 -0.3798 -0.23043 -0.3798 -0.23028 " pathEditMode="relative" rAng="0" ptsTypes="AAAAAAAAAAAAAAAAAAAAAAAAAAAAAAAAAAAAAAAAAAAAAAAAAAAAAAAAAAAAAAAAAAAAAA">
                                      <p:cBhvr>
                                        <p:cTn id="16" dur="1250" fill="hold"/>
                                        <p:tgtEl>
                                          <p:spTgt spid="26"/>
                                        </p:tgtEl>
                                        <p:attrNameLst>
                                          <p:attrName>ppt_x</p:attrName>
                                          <p:attrName>ppt_y</p:attrName>
                                        </p:attrNameLst>
                                      </p:cBhvr>
                                      <p:rCtr x="-19628" y="-13163"/>
                                    </p:animMotion>
                                  </p:childTnLst>
                                </p:cTn>
                              </p:par>
                              <p:par>
                                <p:cTn id="17" presetID="0" presetClass="path" presetSubtype="0" accel="50000" decel="50000" fill="hold" nodeType="withEffect">
                                  <p:stCondLst>
                                    <p:cond delay="0"/>
                                  </p:stCondLst>
                                  <p:childTnLst>
                                    <p:animMotion origin="layout" path="M 0.04351 -0.02747 L 0.04351 -0.02731 C 0.0432 -0.03157 0.04259 -0.03567 0.04259 -0.03978 C 0.04259 -0.04151 0.04391 -0.04735 0.04443 -0.04925 C 0.04412 -0.10575 0.04402 -0.16241 0.04351 -0.21891 C 0.04351 -0.22112 0.04279 -0.22333 0.04259 -0.2257 C 0.03799 -0.27952 0.04381 -0.2227 0.04085 -0.24322 C 0.04044 -0.2459 0.04034 -0.24874 0.04003 -0.25142 C 0.03983 -0.25284 0.03932 -0.25411 0.03912 -0.25553 C 0.03666 -0.27084 0.04024 -0.253 0.03646 -0.27036 C 0.03615 -0.27178 0.03615 -0.27336 0.03564 -0.27447 L 0.03299 -0.27999 C 0.03125 -0.28788 0.03248 -0.28267 0.0286 -0.29483 C 0.02798 -0.29672 0.02758 -0.29861 0.02686 -0.30035 L 0.02329 -0.3084 C 0.02267 -0.30982 0.02226 -0.3114 0.02155 -0.3125 C 0.01787 -0.31819 0.01961 -0.31503 0.01624 -0.32197 C 0.01604 -0.32339 0.01593 -0.32481 0.01542 -0.32608 C 0.01379 -0.32986 0.0096 -0.33334 0.00746 -0.33555 C 0.00664 -0.33649 0.00582 -0.3376 0.0049 -0.33823 C -0.00041 -0.34154 0.00194 -0.34028 -0.00214 -0.34233 C -0.00306 -0.34328 -0.00378 -0.34438 -0.0048 -0.34502 C -0.00592 -0.34581 -0.00715 -0.34581 -0.00827 -0.34644 C -0.0098 -0.34723 -0.01123 -0.34817 -0.01266 -0.34912 C -0.01389 -0.34991 -0.01501 -0.35101 -0.01624 -0.3518 C -0.01705 -0.35243 -0.01797 -0.35275 -0.01889 -0.35322 C -0.02032 -0.35401 -0.02175 -0.35512 -0.02328 -0.35591 C -0.03268 -0.36048 -0.02727 -0.35717 -0.03462 -0.36001 C -0.03676 -0.3608 -0.03983 -0.36301 -0.04167 -0.36411 C -0.04432 -0.36553 -0.04687 -0.36711 -0.04953 -0.36806 C -0.05075 -0.36853 -0.05188 -0.36901 -0.0531 -0.36948 C -0.05402 -0.36979 -0.05484 -0.37043 -0.05576 -0.3709 C -0.058 -0.37185 -0.06046 -0.37264 -0.0627 -0.37358 L -0.06628 -0.37485 L -0.06975 -0.37627 L -0.07332 -0.37769 C -0.07884 -0.38337 -0.07251 -0.37769 -0.08211 -0.38163 C -0.08333 -0.38226 -0.08435 -0.38384 -0.08558 -0.38447 C -0.08701 -0.3851 -0.08854 -0.38526 -0.08997 -0.38574 C -0.09109 -0.38621 -0.09232 -0.38668 -0.09344 -0.38716 C -0.09436 -0.38747 -0.09518 -0.3881 -0.0961 -0.38842 C -0.09753 -0.38905 -0.09906 -0.38921 -0.10049 -0.38984 C -0.10141 -0.39015 -0.10222 -0.39063 -0.10314 -0.39126 C -0.10457 -0.39205 -0.106 -0.39331 -0.10754 -0.39394 C -0.10958 -0.39473 -0.11162 -0.39473 -0.11366 -0.39521 C -0.12173 -0.39947 -0.11713 -0.39773 -0.12776 -0.39931 C -0.13521 -0.40215 -0.12786 -0.39962 -0.14093 -0.40199 C -0.14267 -0.40231 -0.1444 -0.40294 -0.14614 -0.40341 C -0.14706 -0.40357 -0.16217 -0.40704 -0.16544 -0.40752 C -0.17014 -0.40815 -0.17484 -0.40831 -0.17953 -0.40878 L -0.19179 -0.4102 C -0.19271 -0.41067 -0.19352 -0.41146 -0.19444 -0.41162 C -0.2164 -0.41241 -0.23836 -0.41209 -0.26031 -0.41288 C -0.26184 -0.41288 -0.26317 -0.41414 -0.2647 -0.4143 C -0.27584 -0.41509 -0.28697 -0.41509 -0.2981 -0.41557 C -0.30045 -0.41604 -0.3028 -0.41635 -0.30504 -0.41699 C -0.30658 -0.4173 -0.308 -0.41809 -0.30943 -0.41841 C -0.3124 -0.41888 -0.31536 -0.4192 -0.31822 -0.41967 C -0.32445 -0.42204 -0.31914 -0.42014 -0.327 -0.42235 C -0.32853 -0.42283 -0.32996 -0.42346 -0.33139 -0.42377 C -0.33415 -0.4244 -0.34068 -0.42535 -0.34375 -0.42646 C -0.34375 -0.4263 -0.35028 -0.42993 -0.35161 -0.43056 C -0.35457 -0.43198 -0.35335 -0.43182 -0.35508 -0.43182 " pathEditMode="relative" rAng="0" ptsTypes="AAAAAAAAAAAAAAAAAAAAAAAAAAAAAAAAAAAAAAAAAAAAAAAAAAAAAAAAAAAAAAA">
                                      <p:cBhvr>
                                        <p:cTn id="18" dur="1250" fill="hold"/>
                                        <p:tgtEl>
                                          <p:spTgt spid="17"/>
                                        </p:tgtEl>
                                        <p:attrNameLst>
                                          <p:attrName>ppt_x</p:attrName>
                                          <p:attrName>ppt_y</p:attrName>
                                        </p:attrNameLst>
                                      </p:cBhvr>
                                      <p:rCtr x="-19884" y="-20218"/>
                                    </p:animMotion>
                                  </p:childTnLst>
                                </p:cTn>
                              </p:par>
                              <p:par>
                                <p:cTn id="19" presetID="0" presetClass="path" presetSubtype="0" accel="50000" decel="50000" fill="hold" grpId="0" nodeType="withEffect">
                                  <p:stCondLst>
                                    <p:cond delay="0"/>
                                  </p:stCondLst>
                                  <p:childTnLst>
                                    <p:animMotion origin="layout" path="M 0.04351 -0.02747 L 0.04351 -0.02731 C 0.0432 -0.03157 0.04259 -0.03567 0.04259 -0.03978 C 0.04259 -0.04151 0.04392 -0.04735 0.04443 -0.04925 C 0.04412 -0.10575 0.04402 -0.16241 0.04351 -0.21891 C 0.04351 -0.22112 0.04279 -0.22333 0.04259 -0.2257 C 0.03799 -0.27952 0.04381 -0.2227 0.04085 -0.24322 C 0.04044 -0.2459 0.04034 -0.24874 0.04004 -0.25142 C 0.03983 -0.25284 0.03932 -0.25411 0.03912 -0.25553 C 0.03667 -0.27084 0.04024 -0.253 0.03646 -0.27036 C 0.03615 -0.27178 0.03615 -0.27336 0.03564 -0.27447 L 0.03299 -0.27999 C 0.03125 -0.28788 0.03248 -0.28267 0.0286 -0.29483 C 0.02798 -0.29672 0.02758 -0.29861 0.02686 -0.30035 L 0.02329 -0.3084 C 0.02267 -0.30982 0.02227 -0.3114 0.02155 -0.3125 C 0.01787 -0.31819 0.01961 -0.31503 0.01624 -0.32197 C 0.01604 -0.32339 0.01593 -0.32481 0.01542 -0.32608 C 0.01379 -0.32986 0.0096 -0.33334 0.00746 -0.33555 C 0.00664 -0.33649 0.00582 -0.3376 0.0049 -0.33823 C -0.00041 -0.34154 0.00194 -0.34028 -0.00214 -0.34233 C -0.00306 -0.34328 -0.00378 -0.34438 -0.0048 -0.34502 C -0.00592 -0.3458 -0.00715 -0.3458 -0.00827 -0.34644 C -0.0098 -0.34723 -0.01123 -0.34817 -0.01266 -0.34912 C -0.01389 -0.34991 -0.01501 -0.35101 -0.01623 -0.3518 C -0.01705 -0.35243 -0.01797 -0.35275 -0.01889 -0.35322 C -0.02032 -0.35401 -0.02175 -0.35512 -0.02328 -0.35591 C -0.03268 -0.36048 -0.02726 -0.35717 -0.03462 -0.36001 C -0.03676 -0.3608 -0.03983 -0.36301 -0.04166 -0.36411 C -0.04432 -0.36553 -0.04687 -0.36711 -0.04953 -0.36806 C -0.05075 -0.36853 -0.05188 -0.36901 -0.0531 -0.36948 C -0.05402 -0.36979 -0.05484 -0.37043 -0.05576 -0.3709 C -0.058 -0.37185 -0.06045 -0.37264 -0.0627 -0.37358 L -0.06628 -0.37485 L -0.06975 -0.37627 L -0.07332 -0.37769 C -0.07884 -0.38337 -0.07251 -0.37769 -0.0821 -0.38163 C -0.08333 -0.38226 -0.08435 -0.38384 -0.08558 -0.38447 C -0.08701 -0.3851 -0.08854 -0.38526 -0.08997 -0.38574 C -0.09109 -0.38621 -0.09232 -0.38668 -0.09344 -0.38716 C -0.09436 -0.38747 -0.09518 -0.3881 -0.0961 -0.38842 C -0.09753 -0.38905 -0.09906 -0.38921 -0.10049 -0.38984 C -0.10141 -0.39015 -0.10222 -0.39063 -0.10314 -0.39126 C -0.10457 -0.39205 -0.106 -0.39331 -0.10753 -0.39394 C -0.10958 -0.39473 -0.11162 -0.39473 -0.11366 -0.39521 C -0.12173 -0.39947 -0.11713 -0.39773 -0.12775 -0.39931 C -0.13521 -0.40215 -0.12786 -0.39962 -0.14093 -0.40199 C -0.14266 -0.40231 -0.1444 -0.40294 -0.14614 -0.40341 C -0.14706 -0.40357 -0.16217 -0.40704 -0.16544 -0.40752 C -0.17014 -0.40815 -0.17483 -0.4083 -0.17953 -0.40878 L -0.19179 -0.4102 C -0.19271 -0.41067 -0.19352 -0.41146 -0.19444 -0.41162 C -0.2164 -0.41241 -0.23835 -0.41209 -0.26031 -0.41288 C -0.26184 -0.41288 -0.26317 -0.41414 -0.2647 -0.4143 C -0.27583 -0.41509 -0.28697 -0.41509 -0.2981 -0.41557 C -0.30045 -0.41604 -0.3028 -0.41635 -0.30504 -0.41699 C -0.30657 -0.4173 -0.308 -0.41809 -0.30943 -0.41841 C -0.31239 -0.41888 -0.31536 -0.4192 -0.31822 -0.41967 C -0.32445 -0.42204 -0.31914 -0.42014 -0.327 -0.42235 C -0.32853 -0.42283 -0.32996 -0.42346 -0.33139 -0.42377 C -0.33415 -0.4244 -0.34068 -0.42535 -0.34375 -0.42646 C -0.34375 -0.4263 -0.35028 -0.42993 -0.35161 -0.43056 C -0.35457 -0.43198 -0.35335 -0.43182 -0.35508 -0.43182 " pathEditMode="relative" rAng="0" ptsTypes="AAAAAAAAAAAAAAAAAAAAAAAAAAAAAAAAAAAAAAAAAAAAAAAAAAAAAAAAAAAAAAA">
                                      <p:cBhvr>
                                        <p:cTn id="20" dur="1250" fill="hold"/>
                                        <p:tgtEl>
                                          <p:spTgt spid="27"/>
                                        </p:tgtEl>
                                        <p:attrNameLst>
                                          <p:attrName>ppt_x</p:attrName>
                                          <p:attrName>ppt_y</p:attrName>
                                        </p:attrNameLst>
                                      </p:cBhvr>
                                      <p:rCtr x="-19884" y="-20218"/>
                                    </p:animMotion>
                                  </p:childTnLst>
                                </p:cTn>
                              </p:par>
                              <p:par>
                                <p:cTn id="21" presetID="0" presetClass="path" presetSubtype="0" accel="50000" decel="50000" fill="hold" nodeType="withEffect">
                                  <p:stCondLst>
                                    <p:cond delay="0"/>
                                  </p:stCondLst>
                                  <p:childTnLst>
                                    <p:animMotion origin="layout" path="M 0.07894 -0.02226 L 0.07894 -0.0221 C 0.07925 -0.02952 0.07945 -0.03678 0.07986 -0.04404 C 0.08037 -0.05351 0.08078 -0.05682 0.0816 -0.06582 C 0.0819 -0.06945 0.08221 -0.07308 0.08251 -0.07655 C 0.08221 -0.14268 0.08211 -0.20865 0.0816 -0.27478 C 0.08149 -0.28173 0.08078 -0.28283 0.07894 -0.28836 C 0.07863 -0.29057 0.07843 -0.29293 0.07812 -0.29514 C 0.07761 -0.29783 0.0769 -0.30051 0.07628 -0.30319 C 0.07537 -0.30777 0.07506 -0.30919 0.07373 -0.31408 C 0.07312 -0.31598 0.0724 -0.31771 0.07189 -0.31961 C 0.06873 -0.33176 0.072 -0.32387 0.0675 -0.33318 C 0.06648 -0.33823 0.06617 -0.3406 0.06311 -0.34533 C 0.06199 -0.34707 0.06076 -0.3488 0.05964 -0.3507 C 0.05892 -0.35196 0.05862 -0.3537 0.0579 -0.3548 C 0.05545 -0.35827 0.05259 -0.36111 0.04994 -0.36427 C 0.04881 -0.36569 0.04749 -0.3668 0.04646 -0.36837 C 0.04432 -0.37169 0.04299 -0.37406 0.04034 -0.37658 C 0.03809 -0.37863 0.03564 -0.38021 0.03329 -0.38195 C 0.03217 -0.38289 0.03084 -0.38353 0.02982 -0.38463 C 0.02808 -0.38652 0.02655 -0.38937 0.02451 -0.39015 L 0.02104 -0.39142 C 0.01981 -0.39284 0.01869 -0.39442 0.01746 -0.39552 C 0.01572 -0.39726 0.01133 -0.4001 0.0096 -0.40089 C 0.00847 -0.40152 0.00725 -0.40183 0.00613 -0.40231 C 0.00521 -0.40325 0.00439 -0.40436 0.00347 -0.40499 C -0.00164 -0.40846 -0.00113 -0.40641 -0.00531 -0.41051 C -0.01399 -0.41904 -0.00827 -0.4162 -0.01583 -0.41856 C -0.02053 -0.42219 -0.02124 -0.42283 -0.02727 -0.42677 C -0.02809 -0.42724 -0.02911 -0.4274 -0.02992 -0.42803 C -0.03779 -0.43419 -0.02461 -0.42724 -0.03871 -0.43356 C -0.04759 -0.44271 -0.04014 -0.43608 -0.05188 -0.44303 C -0.05311 -0.44382 -0.05413 -0.44524 -0.05535 -0.44571 C -0.0574 -0.44666 -0.05954 -0.44634 -0.06148 -0.44713 C -0.06567 -0.44871 -0.06975 -0.45045 -0.07384 -0.4525 C -0.07506 -0.45313 -0.07608 -0.45439 -0.07731 -0.45518 C -0.0816 -0.45818 -0.08119 -0.45771 -0.08517 -0.45928 C -0.0864 -0.4607 -0.08742 -0.46244 -0.08875 -0.46339 C -0.08977 -0.46418 -0.0911 -0.46402 -0.09222 -0.46481 C -0.09345 -0.46544 -0.09467 -0.46639 -0.09579 -0.46749 C -0.09671 -0.46828 -0.09733 -0.4697 -0.09835 -0.47017 C -0.1007 -0.47112 -0.10305 -0.47112 -0.10539 -0.47159 C -0.10825 -0.47444 -0.10866 -0.47522 -0.11244 -0.47696 C -0.11499 -0.47807 -0.11775 -0.47838 -0.1203 -0.47964 C -0.12337 -0.48122 -0.12623 -0.48343 -0.12909 -0.48517 C -0.13225 -0.48706 -0.14032 -0.49006 -0.14144 -0.49053 C -0.14226 -0.49085 -0.14318 -0.49148 -0.144 -0.49195 C -0.14624 -0.4929 -0.14808 -0.49322 -0.15023 -0.49464 C -0.15135 -0.49543 -0.15247 -0.49669 -0.1537 -0.49732 C -0.16361 -0.50237 -0.15748 -0.49811 -0.16514 -0.50142 C -0.16687 -0.50221 -0.16861 -0.50332 -0.17035 -0.50411 C -0.17157 -0.50458 -0.1728 -0.5049 -0.17392 -0.50553 C -0.17627 -0.50663 -0.17841 -0.50853 -0.18097 -0.50947 C -0.1824 -0.5101 -0.18383 -0.51026 -0.18536 -0.51089 C -0.18617 -0.51121 -0.18709 -0.51184 -0.18791 -0.51231 C -0.18914 -0.51279 -0.19026 -0.5131 -0.19149 -0.51358 C -0.19322 -0.51437 -0.19496 -0.51547 -0.19669 -0.51626 L -0.202 -0.5191 L -0.20721 -0.52178 C -0.20925 -0.52226 -0.2114 -0.52257 -0.21344 -0.52305 C -0.2163 -0.52399 -0.21947 -0.52573 -0.22222 -0.52715 C -0.2307 -0.53157 -0.21753 -0.52447 -0.22835 -0.53125 C -0.23009 -0.53236 -0.23182 -0.53299 -0.23356 -0.53394 L -0.23622 -0.53536 C -0.23713 -0.53615 -0.23795 -0.53725 -0.23887 -0.53804 C -0.23969 -0.53867 -0.24061 -0.53883 -0.24153 -0.53946 C -0.24806 -0.54325 -0.24347 -0.5412 -0.24939 -0.54341 C -0.25358 -0.54783 -0.25102 -0.54562 -0.25725 -0.54893 L -0.25991 -0.55019 L -0.26256 -0.55161 C -0.26522 -0.5543 -0.26563 -0.55493 -0.26869 -0.55698 C -0.2739 -0.56045 -0.27022 -0.5554 -0.27839 -0.56377 C -0.27921 -0.56471 -0.28003 -0.56582 -0.28105 -0.56661 C -0.28186 -0.56724 -0.28278 -0.56724 -0.2836 -0.56787 C -0.29269 -0.5756 -0.28554 -0.57166 -0.29157 -0.57466 C -0.29238 -0.5756 -0.2932 -0.57671 -0.29422 -0.57734 C -0.29504 -0.57797 -0.29596 -0.57829 -0.29678 -0.57876 C -0.29739 -0.57908 -0.298 -0.57971 -0.29851 -0.58002 " pathEditMode="relative" rAng="0" ptsTypes="AAAAAAAAAAAAAAAAAAAAAAAAAAAAAAAAAAAAAAAAAAAAAAAAAAAAAAAAAAAAAAAAAAAAAAAAAAAAAA">
                                      <p:cBhvr>
                                        <p:cTn id="22" dur="1250" fill="hold"/>
                                        <p:tgtEl>
                                          <p:spTgt spid="10"/>
                                        </p:tgtEl>
                                        <p:attrNameLst>
                                          <p:attrName>ppt_x</p:attrName>
                                          <p:attrName>ppt_y</p:attrName>
                                        </p:attrNameLst>
                                      </p:cBhvr>
                                      <p:rCtr x="-18699" y="-27888"/>
                                    </p:animMotion>
                                  </p:childTnLst>
                                </p:cTn>
                              </p:par>
                              <p:par>
                                <p:cTn id="23" presetID="0" presetClass="path" presetSubtype="0" accel="50000" decel="50000" fill="hold" grpId="0" nodeType="withEffect">
                                  <p:stCondLst>
                                    <p:cond delay="0"/>
                                  </p:stCondLst>
                                  <p:childTnLst>
                                    <p:animMotion origin="layout" path="M 0.07894 -0.02226 L 0.07894 -0.0221 C 0.07925 -0.02952 0.07945 -0.03678 0.07986 -0.04404 C 0.08037 -0.05351 0.08078 -0.05682 0.0816 -0.06582 C 0.08191 -0.06945 0.08221 -0.07308 0.08252 -0.07655 C 0.08221 -0.14268 0.08211 -0.20865 0.0816 -0.27478 C 0.0815 -0.28173 0.08078 -0.28283 0.07894 -0.28836 C 0.07864 -0.29057 0.07843 -0.29293 0.07813 -0.29514 C 0.07762 -0.29783 0.0769 -0.30051 0.07629 -0.30319 C 0.07537 -0.30777 0.07506 -0.30919 0.07374 -0.31408 C 0.07312 -0.31598 0.07241 -0.31771 0.0719 -0.31961 C 0.06873 -0.33176 0.072 -0.32387 0.06751 -0.33318 C 0.06649 -0.33823 0.06618 -0.3406 0.06311 -0.34533 C 0.06199 -0.34707 0.06077 -0.34881 0.05964 -0.3507 C 0.05893 -0.35196 0.05862 -0.3537 0.05791 -0.3548 C 0.05546 -0.35827 0.0526 -0.36112 0.04994 -0.36427 C 0.04882 -0.36569 0.04749 -0.3668 0.04647 -0.36838 C 0.04432 -0.37169 0.043 -0.37406 0.04034 -0.37658 C 0.03809 -0.37863 0.03564 -0.38021 0.03329 -0.38195 C 0.03217 -0.3829 0.03084 -0.38353 0.02982 -0.38463 C 0.02809 -0.38653 0.02655 -0.38937 0.02451 -0.39016 L 0.02104 -0.39142 C 0.01981 -0.39284 0.01869 -0.39442 0.01747 -0.39552 C 0.01573 -0.39726 0.01134 -0.4001 0.0096 -0.40089 C 0.00848 -0.40152 0.00725 -0.40184 0.00613 -0.40231 C 0.00521 -0.40326 0.00439 -0.40436 0.00347 -0.40499 C -0.00163 -0.40846 -0.00112 -0.40641 -0.00531 -0.41052 C -0.01399 -0.41904 -0.00827 -0.4162 -0.01583 -0.41857 C -0.02052 -0.4222 -0.02124 -0.42283 -0.02726 -0.42677 C -0.02808 -0.42725 -0.0291 -0.4274 -0.02992 -0.42803 C -0.03778 -0.43419 -0.02461 -0.42725 -0.0387 -0.43356 C -0.04759 -0.44271 -0.04013 -0.43608 -0.05188 -0.44303 C -0.0531 -0.44382 -0.05412 -0.44524 -0.05535 -0.44571 C -0.05739 -0.44666 -0.05954 -0.44634 -0.06148 -0.44713 C -0.06566 -0.44871 -0.06975 -0.45045 -0.07383 -0.4525 C -0.07506 -0.45313 -0.07608 -0.45439 -0.07731 -0.45518 C -0.0816 -0.45818 -0.08119 -0.45771 -0.08517 -0.45928 C -0.08639 -0.46071 -0.08742 -0.46244 -0.08874 -0.46339 C -0.08976 -0.46418 -0.09109 -0.46402 -0.09222 -0.46481 C -0.09344 -0.46544 -0.09467 -0.46639 -0.09579 -0.46749 C -0.09671 -0.46828 -0.09732 -0.4697 -0.09834 -0.47017 C -0.10069 -0.47112 -0.10304 -0.47112 -0.10539 -0.4716 C -0.10825 -0.47444 -0.10866 -0.47523 -0.11244 -0.47696 C -0.11499 -0.47807 -0.11775 -0.47838 -0.1203 -0.47964 C -0.12336 -0.48122 -0.12622 -0.48343 -0.12908 -0.48517 C -0.13225 -0.48706 -0.14032 -0.49006 -0.14144 -0.49053 C -0.14226 -0.49085 -0.14318 -0.49148 -0.14399 -0.49196 C -0.14624 -0.4929 -0.14808 -0.49322 -0.15022 -0.49464 C -0.15135 -0.49543 -0.15247 -0.49669 -0.15369 -0.49732 C -0.1636 -0.50237 -0.15747 -0.49811 -0.16513 -0.50142 C -0.16687 -0.50221 -0.1686 -0.50332 -0.17034 -0.50411 C -0.17157 -0.50458 -0.17279 -0.5049 -0.17392 -0.50553 C -0.17626 -0.50663 -0.17841 -0.50853 -0.18096 -0.50947 C -0.18239 -0.51011 -0.18382 -0.51026 -0.18535 -0.51089 C -0.18617 -0.51121 -0.18709 -0.51184 -0.18791 -0.51232 C -0.18913 -0.51279 -0.19026 -0.5131 -0.19148 -0.51358 C -0.19322 -0.51437 -0.19495 -0.51547 -0.19669 -0.51626 L -0.202 -0.5191 L -0.20721 -0.52178 C -0.20925 -0.52226 -0.21139 -0.52257 -0.21344 -0.52305 C -0.2163 -0.52399 -0.21946 -0.52573 -0.22222 -0.52715 C -0.2307 -0.53157 -0.21752 -0.52447 -0.22835 -0.53125 C -0.23008 -0.53236 -0.23182 -0.53299 -0.23356 -0.53394 L -0.23621 -0.53536 C -0.23713 -0.53615 -0.23795 -0.53725 -0.23887 -0.53804 C -0.23968 -0.53867 -0.2406 -0.53883 -0.24152 -0.53946 C -0.24806 -0.54325 -0.24346 -0.5412 -0.24939 -0.54341 C -0.25357 -0.54783 -0.25102 -0.54562 -0.25725 -0.54893 L -0.2599 -0.55019 L -0.26256 -0.55161 C -0.26521 -0.5543 -0.26562 -0.55493 -0.26869 -0.55698 C -0.27389 -0.56045 -0.27022 -0.5554 -0.27839 -0.56377 C -0.27921 -0.56471 -0.28002 -0.56582 -0.28104 -0.56661 C -0.28186 -0.56724 -0.28278 -0.56724 -0.2836 -0.56787 C -0.29269 -0.5756 -0.28554 -0.57166 -0.29156 -0.57466 C -0.29238 -0.5756 -0.2932 -0.57671 -0.29422 -0.57734 C -0.29503 -0.57797 -0.29595 -0.57829 -0.29677 -0.57876 C -0.29738 -0.57908 -0.298 -0.57971 -0.29851 -0.58002 " pathEditMode="relative" rAng="0" ptsTypes="AAAAAAAAAAAAAAAAAAAAAAAAAAAAAAAAAAAAAAAAAAAAAAAAAAAAAAAAAAAAAAAAAAAAAAAAAAAAAA">
                                      <p:cBhvr>
                                        <p:cTn id="24" dur="1250" fill="hold"/>
                                        <p:tgtEl>
                                          <p:spTgt spid="28"/>
                                        </p:tgtEl>
                                        <p:attrNameLst>
                                          <p:attrName>ppt_x</p:attrName>
                                          <p:attrName>ppt_y</p:attrName>
                                        </p:attrNameLst>
                                      </p:cBhvr>
                                      <p:rCtr x="-18699" y="-27888"/>
                                    </p:animMotion>
                                  </p:childTnLst>
                                </p:cTn>
                              </p:par>
                            </p:childTnLst>
                          </p:cTn>
                        </p:par>
                        <p:par>
                          <p:cTn id="25" fill="hold">
                            <p:stCondLst>
                              <p:cond delay="1250"/>
                            </p:stCondLst>
                            <p:childTnLst>
                              <p:par>
                                <p:cTn id="26" presetID="0" presetClass="path" presetSubtype="0" accel="50000" decel="50000" fill="hold" nodeType="afterEffect">
                                  <p:stCondLst>
                                    <p:cond delay="0"/>
                                  </p:stCondLst>
                                  <p:childTnLst>
                                    <p:animMotion origin="layout" path="M -0.01899 -0.10275 L -0.01899 -0.10259 C -0.0193 -0.10685 -0.01981 -0.11095 -0.01981 -0.11506 C -0.01981 -0.12248 -0.0191 -0.13952 -0.01807 -0.14899 C -0.01787 -0.15073 -0.01746 -0.15246 -0.01726 -0.15436 C -0.01685 -0.15704 -0.01675 -0.15988 -0.01634 -0.16241 C -0.01409 -0.17645 -0.01573 -0.16572 -0.01287 -0.17472 C -0.01246 -0.17598 -0.01246 -0.17756 -0.01195 -0.17882 C -0.01093 -0.18166 -0.0096 -0.18419 -0.00848 -0.18687 C -0.00786 -0.18829 -0.00745 -0.18987 -0.00674 -0.19097 L -0.00408 -0.19508 C -0.00235 -0.20297 -0.00449 -0.19571 -0.00051 -0.20186 C 0.00266 -0.20676 -0.00051 -0.20549 0.00388 -0.20991 C 0.0046 -0.2107 0.00562 -0.21086 0.00643 -0.21133 C 0.01287 -0.21796 0.0048 -0.20991 0.01266 -0.2167 C 0.01716 -0.22065 0.01512 -0.22128 0.02226 -0.22491 C 0.024 -0.22585 0.02604 -0.22601 0.02757 -0.22759 C 0.03156 -0.23169 0.0287 -0.22948 0.0337 -0.23169 C 0.03462 -0.23201 0.03544 -0.2328 0.03636 -0.23296 C 0.03983 -0.23375 0.0433 -0.2339 0.04688 -0.23438 C 0.04769 -0.23485 0.04861 -0.2358 0.04953 -0.2358 C 0.06475 -0.2358 0.07792 -0.23911 0.09161 -0.23296 C 0.09253 -0.23264 0.09334 -0.23201 0.09426 -0.23169 C 0.09539 -0.23122 0.09661 -0.2309 0.09773 -0.23027 C 0.10897 -0.22459 0.0959 -0.23106 0.1057 -0.22349 C 0.10672 -0.2227 0.10805 -0.2227 0.10917 -0.22222 C 0.11009 -0.22128 0.11091 -0.22017 0.11183 -0.21954 C 0.11264 -0.21875 0.11367 -0.21875 0.11448 -0.21812 C 0.11571 -0.21702 0.11673 -0.21512 0.11795 -0.21402 C 0.12316 -0.20944 0.11867 -0.21844 0.12582 -0.20723 C 0.12674 -0.20597 0.12755 -0.20439 0.12847 -0.20313 C 0.13184 -0.19871 0.13195 -0.20013 0.1346 -0.19508 C 0.13532 -0.19381 0.13562 -0.19208 0.13644 -0.19097 C 0.13715 -0.18987 0.13828 -0.1894 0.13899 -0.18829 C 0.14012 -0.18671 0.14073 -0.1845 0.14165 -0.18277 C 0.14246 -0.18135 0.14338 -0.18008 0.1443 -0.17882 C 0.14532 -0.17551 0.14798 -0.16683 0.14961 -0.16525 L 0.15217 -0.16241 C 0.15462 -0.1512 0.15053 -0.16888 0.15656 -0.15025 C 0.15717 -0.14852 0.15768 -0.14662 0.1584 -0.14489 C 0.15891 -0.14347 0.15962 -0.1422 0.16013 -0.14078 C 0.16054 -0.13952 0.16044 -0.13794 0.16095 -0.13668 C 0.16166 -0.1351 0.16279 -0.134 0.1636 -0.13258 C 0.16391 -0.13131 0.16401 -0.12974 0.16452 -0.12863 C 0.16708 -0.12121 0.16748 -0.12137 0.17065 -0.11632 C 0.17126 -0.11458 0.17188 -0.11285 0.17239 -0.11095 C 0.1728 -0.10953 0.1728 -0.10811 0.17331 -0.10685 C 0.17402 -0.10496 0.17504 -0.10322 0.17586 -0.10149 C 0.17647 -0.10006 0.17708 -0.09864 0.1777 -0.09738 L 0.17943 -0.08917 C 0.17974 -0.08791 0.17974 -0.08633 0.18025 -0.08507 C 0.18148 -0.08239 0.18311 -0.08018 0.18382 -0.07702 C 0.18413 -0.0756 0.18423 -0.07418 0.18464 -0.07292 C 0.18566 -0.07008 0.18822 -0.06487 0.18822 -0.06471 C 0.18852 -0.06345 0.18862 -0.06203 0.18903 -0.06077 C 0.19005 -0.05792 0.19261 -0.05256 0.19261 -0.0524 C 0.19291 -0.0513 0.19322 -0.04988 0.19342 -0.04845 C 0.19414 -0.04498 0.19445 -0.04119 0.19526 -0.03772 C 0.19577 -0.03488 0.19649 -0.03236 0.197 -0.02952 C 0.1973 -0.02778 0.19751 -0.02589 0.19782 -0.02415 C 0.19894 -0.01863 0.19986 -0.01578 0.20047 -0.01058 C 0.20088 -0.00742 0.20098 -0.00411 0.20139 -0.00111 C 0.20251 0.00742 0.20323 0.01026 0.20486 0.01799 C 0.20517 0.01925 0.20527 0.02083 0.20578 0.02209 L 0.20752 0.02604 C 0.20884 0.03425 0.20803 0.02983 0.21017 0.03961 C 0.21048 0.04103 0.21058 0.04245 0.21099 0.04372 C 0.21324 0.05066 0.21201 0.0475 0.21456 0.05319 C 0.21487 0.05461 0.21497 0.05603 0.21538 0.05729 C 0.21732 0.06329 0.21712 0.05934 0.21712 0.06281 " pathEditMode="relative" rAng="0" ptsTypes="AAAAAAAAAAAAAAAAAAAAAAAAAAAAAAAAAAAAAAAAAAAAAAAAAAAAAAAAAAAAAAAAAAAAAA">
                                      <p:cBhvr>
                                        <p:cTn id="27" dur="1250" fill="hold"/>
                                        <p:tgtEl>
                                          <p:spTgt spid="11"/>
                                        </p:tgtEl>
                                        <p:attrNameLst>
                                          <p:attrName>ppt_x</p:attrName>
                                          <p:attrName>ppt_y</p:attrName>
                                        </p:attrNameLst>
                                      </p:cBhvr>
                                      <p:rCtr x="11765" y="1578"/>
                                    </p:animMotion>
                                  </p:childTnLst>
                                </p:cTn>
                              </p:par>
                              <p:par>
                                <p:cTn id="28" presetID="0" presetClass="path" presetSubtype="0" accel="50000" decel="50000" fill="hold" grpId="0" nodeType="withEffect">
                                  <p:stCondLst>
                                    <p:cond delay="0"/>
                                  </p:stCondLst>
                                  <p:childTnLst>
                                    <p:animMotion origin="layout" path="M -0.019 -0.10274 L -0.019 -0.10258 C -0.0193 -0.10685 -0.01981 -0.11095 -0.01981 -0.11505 C -0.01981 -0.12247 -0.0191 -0.13952 -0.01808 -0.14899 C -0.01787 -0.15072 -0.01747 -0.15246 -0.01726 -0.15435 C -0.01685 -0.15704 -0.01675 -0.15988 -0.01634 -0.1624 C -0.01409 -0.17645 -0.01573 -0.16572 -0.01287 -0.17471 C -0.01246 -0.17597 -0.01246 -0.17755 -0.01195 -0.17882 C -0.01093 -0.18166 -0.0096 -0.18418 -0.00848 -0.18686 C -0.00787 -0.18829 -0.00746 -0.18986 -0.00674 -0.19097 L -0.00409 -0.19507 C -0.00235 -0.20296 -0.0045 -0.1957 -0.00051 -0.20186 C 0.00265 -0.20675 -0.00051 -0.20549 0.00388 -0.20991 C 0.00459 -0.2107 0.00561 -0.21085 0.00643 -0.21133 C 0.01287 -0.21796 0.0048 -0.20991 0.01266 -0.21669 C 0.01716 -0.22064 0.01511 -0.22127 0.02226 -0.2249 C 0.024 -0.22585 0.02604 -0.22601 0.02757 -0.22758 C 0.03155 -0.23169 0.0287 -0.22948 0.0337 -0.23169 C 0.03462 -0.232 0.03544 -0.23279 0.03635 -0.23295 C 0.03983 -0.23374 0.0433 -0.2339 0.04687 -0.23437 C 0.04769 -0.23484 0.04861 -0.23579 0.04953 -0.23579 C 0.06474 -0.23579 0.07792 -0.23911 0.0916 -0.23295 C 0.09252 -0.23263 0.09334 -0.232 0.09426 -0.23169 C 0.09538 -0.23121 0.09661 -0.2309 0.09773 -0.23027 C 0.10896 -0.22459 0.09589 -0.23106 0.1057 -0.22348 C 0.10672 -0.22269 0.10805 -0.22269 0.10917 -0.22222 C 0.11009 -0.22127 0.11091 -0.22017 0.11182 -0.21954 C 0.11264 -0.21875 0.11366 -0.21875 0.11448 -0.21811 C 0.1157 -0.21701 0.11673 -0.21512 0.11795 -0.21401 C 0.12316 -0.20943 0.11867 -0.21843 0.12582 -0.20722 C 0.12673 -0.20596 0.12755 -0.20438 0.12847 -0.20312 C 0.13184 -0.1987 0.13194 -0.20012 0.1346 -0.19507 C 0.13531 -0.19381 0.13562 -0.19207 0.13644 -0.19097 C 0.13715 -0.18986 0.13827 -0.18939 0.13899 -0.18829 C 0.14011 -0.18671 0.14073 -0.1845 0.14164 -0.18276 C 0.14246 -0.18134 0.14338 -0.18008 0.1443 -0.17882 C 0.14532 -0.1755 0.14798 -0.16682 0.14961 -0.16524 L 0.15216 -0.1624 C 0.15461 -0.1512 0.15053 -0.16887 0.15655 -0.15025 C 0.15717 -0.14851 0.15768 -0.14662 0.15839 -0.14488 C 0.1589 -0.14346 0.15962 -0.1422 0.16013 -0.14078 C 0.16054 -0.13952 0.16044 -0.13794 0.16095 -0.13668 C 0.16166 -0.1351 0.16278 -0.13399 0.1636 -0.13257 C 0.16391 -0.13131 0.16401 -0.12973 0.16452 -0.12863 C 0.16707 -0.12121 0.16748 -0.12137 0.17065 -0.11632 C 0.17126 -0.11458 0.17187 -0.11284 0.17238 -0.11095 C 0.17279 -0.10953 0.17279 -0.10811 0.1733 -0.10685 C 0.17402 -0.10495 0.17504 -0.10322 0.17586 -0.10148 C 0.17647 -0.10006 0.17708 -0.09864 0.17769 -0.09738 L 0.17943 -0.08917 C 0.17974 -0.08791 0.17974 -0.08633 0.18025 -0.08507 C 0.18147 -0.08238 0.18311 -0.08017 0.18382 -0.07702 C 0.18413 -0.0756 0.18423 -0.07418 0.18464 -0.07291 C 0.18566 -0.07007 0.18821 -0.06486 0.18821 -0.06471 C 0.18852 -0.06344 0.18862 -0.06202 0.18903 -0.06076 C 0.19005 -0.05792 0.1926 -0.05255 0.1926 -0.05239 C 0.19291 -0.05129 0.19322 -0.04987 0.19342 -0.04845 C 0.19414 -0.04498 0.19444 -0.04119 0.19526 -0.03772 C 0.19577 -0.03488 0.19649 -0.03235 0.197 -0.02951 C 0.1973 -0.02777 0.19751 -0.02588 0.19781 -0.02414 C 0.19894 -0.01862 0.19986 -0.01578 0.20047 -0.01057 C 0.20088 -0.00741 0.20098 -0.0041 0.20139 -0.0011 C 0.20251 0.00742 0.20323 0.01026 0.20486 0.018 C 0.20517 0.01926 0.20527 0.02084 0.20578 0.0221 L 0.20751 0.02605 C 0.20884 0.03425 0.20803 0.02983 0.21017 0.03962 C 0.21048 0.04104 0.21058 0.04246 0.21099 0.04372 C 0.21323 0.05067 0.21201 0.04751 0.21456 0.05319 C 0.21487 0.05461 0.21497 0.05603 0.21538 0.0573 C 0.21732 0.06329 0.21711 0.05935 0.21711 0.06282 " pathEditMode="relative" rAng="0" ptsTypes="AAAAAAAAAAAAAAAAAAAAAAAAAAAAAAAAAAAAAAAAAAAAAAAAAAAAAAAAAAAAAAAAAAAAAA">
                                      <p:cBhvr>
                                        <p:cTn id="29" dur="1250" fill="hold"/>
                                        <p:tgtEl>
                                          <p:spTgt spid="32"/>
                                        </p:tgtEl>
                                        <p:attrNameLst>
                                          <p:attrName>ppt_x</p:attrName>
                                          <p:attrName>ppt_y</p:attrName>
                                        </p:attrNameLst>
                                      </p:cBhvr>
                                      <p:rCtr x="11765" y="1578"/>
                                    </p:animMotion>
                                  </p:childTnLst>
                                </p:cTn>
                              </p:par>
                              <p:par>
                                <p:cTn id="30" presetID="0" presetClass="path" presetSubtype="0" accel="50000" decel="50000" fill="hold" nodeType="withEffect">
                                  <p:stCondLst>
                                    <p:cond delay="0"/>
                                  </p:stCondLst>
                                  <p:childTnLst>
                                    <p:animMotion origin="layout" path="M 0.04493 -0.04561 L 0.04493 -0.04513 C 0.04462 -0.0494 0.04411 -0.05318 0.04411 -0.05713 C 0.04411 -0.07402 0.04442 -0.0909 0.04493 -0.10811 C 0.04503 -0.10953 0.04554 -0.11063 0.04585 -0.11205 C 0.04616 -0.11379 0.04687 -0.11884 0.04758 -0.12089 C 0.0481 -0.12231 0.04881 -0.12326 0.04932 -0.12484 C 0.04973 -0.12594 0.04983 -0.1272 0.05024 -0.12863 C 0.05484 -0.14409 0.04932 -0.12452 0.05371 -0.13746 C 0.05412 -0.13888 0.05422 -0.14015 0.05463 -0.14125 C 0.05504 -0.14283 0.05586 -0.14378 0.05637 -0.1452 C 0.05698 -0.14678 0.05739 -0.14867 0.0581 -0.15025 C 0.06331 -0.16082 0.05851 -0.14772 0.0625 -0.15782 C 0.06372 -0.16114 0.06433 -0.16398 0.06597 -0.16682 C 0.0677 -0.16966 0.06954 -0.17203 0.07128 -0.17455 C 0.0722 -0.17582 0.07322 -0.17692 0.07393 -0.1785 C 0.07455 -0.1796 0.07485 -0.18134 0.07567 -0.18229 C 0.077 -0.18339 0.07863 -0.18371 0.08006 -0.18481 C 0.08129 -0.1856 0.08241 -0.18639 0.08353 -0.18734 C 0.08445 -0.18813 0.08527 -0.18923 0.08619 -0.18986 C 0.08792 -0.19081 0.08986 -0.19113 0.0915 -0.19239 C 0.09262 -0.19318 0.09375 -0.19444 0.09497 -0.19507 C 0.09671 -0.19586 0.09854 -0.19554 0.10028 -0.19618 C 0.10202 -0.19696 0.10375 -0.19823 0.10549 -0.19886 C 0.10835 -0.19996 0.11346 -0.20075 0.11601 -0.20107 L 0.19424 -0.19996 C 0.19515 -0.19996 0.19597 -0.19902 0.19679 -0.19886 C 0.19883 -0.19823 0.20098 -0.19807 0.20302 -0.1976 C 0.20598 -0.19681 0.20884 -0.19618 0.2118 -0.19507 C 0.21446 -0.19381 0.21701 -0.19207 0.21966 -0.19113 C 0.22222 -0.19034 0.2263 -0.18876 0.22845 -0.18734 C 0.23212 -0.18481 0.2356 -0.18197 0.23988 -0.18087 L 0.24601 -0.1796 C 0.25061 -0.17518 0.24714 -0.17803 0.25479 -0.17455 C 0.25653 -0.17376 0.25827 -0.17282 0.26 -0.17203 C 0.26092 -0.17171 0.26184 -0.17124 0.26266 -0.17061 C 0.26725 -0.16729 0.26491 -0.16871 0.26971 -0.16682 C 0.27726 -0.15956 0.26766 -0.1684 0.27502 -0.16319 C 0.27593 -0.1624 0.27665 -0.16114 0.27757 -0.16051 C 0.27869 -0.15956 0.28002 -0.15877 0.28114 -0.15782 C 0.28257 -0.15672 0.2841 -0.15546 0.28553 -0.15404 C 0.28635 -0.15325 0.28717 -0.1523 0.28819 -0.15151 C 0.28952 -0.15041 0.29105 -0.14977 0.29258 -0.14914 C 0.29585 -0.14741 0.29575 -0.14835 0.29871 -0.14646 C 0.29983 -0.14583 0.30106 -0.14472 0.30218 -0.14393 C 0.31137 -0.13052 0.30044 -0.14536 0.30923 -0.1362 C 0.31025 -0.13525 0.31086 -0.13352 0.31188 -0.13241 C 0.31975 -0.12342 0.31444 -0.13052 0.31975 -0.12484 C 0.32128 -0.1231 0.32414 -0.11979 0.32587 -0.11852 C 0.327 -0.11742 0.32832 -0.11679 0.32945 -0.11584 C 0.33445 -0.11126 0.33394 -0.11126 0.33823 -0.10685 C 0.33905 -0.1059 0.33997 -0.10542 0.34078 -0.10432 C 0.34763 -0.09611 0.33956 -0.10432 0.34609 -0.09785 C 0.35079 -0.08759 0.34466 -0.10006 0.35049 -0.09154 C 0.3512 -0.09043 0.35151 -0.08885 0.35222 -0.08759 C 0.35294 -0.08664 0.35406 -0.08601 0.35488 -0.08522 C 0.35518 -0.08475 0.35549 -0.08412 0.3558 -0.0838 " pathEditMode="relative" rAng="0" ptsTypes="AAAAAAAAAAAAAAAAAAAAAAAAAAAAAAAAAAAAAAAAAAAAAAAAAAAAAAAAA">
                                      <p:cBhvr>
                                        <p:cTn id="31" dur="1250" fill="hold"/>
                                        <p:tgtEl>
                                          <p:spTgt spid="22"/>
                                        </p:tgtEl>
                                        <p:attrNameLst>
                                          <p:attrName>ppt_x</p:attrName>
                                          <p:attrName>ppt_y</p:attrName>
                                        </p:attrNameLst>
                                      </p:cBhvr>
                                      <p:rCtr x="15502" y="-7749"/>
                                    </p:animMotion>
                                  </p:childTnLst>
                                </p:cTn>
                              </p:par>
                              <p:par>
                                <p:cTn id="32" presetID="0" presetClass="path" presetSubtype="0" accel="50000" decel="50000" fill="hold" grpId="0" nodeType="withEffect">
                                  <p:stCondLst>
                                    <p:cond delay="0"/>
                                  </p:stCondLst>
                                  <p:childTnLst>
                                    <p:animMotion origin="layout" path="M 0.04493 -0.04562 L 0.04493 -0.04514 C 0.04462 -0.0494 0.04411 -0.05319 0.04411 -0.05714 C 0.04411 -0.07403 0.04442 -0.09091 0.04493 -0.10812 C 0.04503 -0.10954 0.04554 -0.11064 0.04585 -0.11206 C 0.04616 -0.1138 0.04687 -0.11885 0.04758 -0.1209 C 0.0481 -0.12232 0.04881 -0.12327 0.04932 -0.12485 C 0.04973 -0.12595 0.04983 -0.12721 0.05024 -0.12863 C 0.05484 -0.1441 0.04932 -0.12453 0.05371 -0.13747 C 0.05412 -0.13889 0.05422 -0.14016 0.05463 -0.14126 C 0.05504 -0.14284 0.05586 -0.14379 0.05637 -0.14521 C 0.05698 -0.14678 0.05739 -0.14868 0.0581 -0.15026 C 0.06331 -0.16083 0.05851 -0.14773 0.0625 -0.15783 C 0.06372 -0.16115 0.06433 -0.16399 0.06597 -0.16683 C 0.0677 -0.16967 0.06954 -0.17204 0.07128 -0.17456 C 0.0722 -0.17583 0.07322 -0.17693 0.07393 -0.17851 C 0.07455 -0.17961 0.07485 -0.18135 0.07567 -0.1823 C 0.077 -0.1834 0.07863 -0.18372 0.08006 -0.18482 C 0.08129 -0.18561 0.08241 -0.1864 0.08353 -0.18735 C 0.08445 -0.18814 0.08527 -0.18924 0.08619 -0.18987 C 0.08792 -0.19082 0.08986 -0.19113 0.0915 -0.1924 C 0.09262 -0.19319 0.09375 -0.19445 0.09497 -0.19508 C 0.09671 -0.19587 0.09854 -0.19555 0.10028 -0.19618 C 0.10202 -0.19697 0.10375 -0.19824 0.10549 -0.19887 C 0.10835 -0.19997 0.11346 -0.20076 0.11601 -0.20108 L 0.19424 -0.19997 C 0.19515 -0.19997 0.19597 -0.19903 0.19679 -0.19887 C 0.19883 -0.19824 0.20098 -0.19808 0.20302 -0.19761 C 0.20598 -0.19682 0.20884 -0.19618 0.2118 -0.19508 C 0.21446 -0.19382 0.21701 -0.19208 0.21966 -0.19113 C 0.22222 -0.19035 0.2263 -0.18877 0.22845 -0.18735 C 0.23212 -0.18482 0.2356 -0.18198 0.23988 -0.18088 L 0.24601 -0.17961 C 0.25061 -0.17519 0.24714 -0.17803 0.25479 -0.17456 C 0.25653 -0.17377 0.25827 -0.17283 0.26 -0.17204 C 0.26092 -0.17172 0.26184 -0.17125 0.26266 -0.17062 C 0.26725 -0.1673 0.26491 -0.16872 0.26971 -0.16683 C 0.27726 -0.15957 0.26766 -0.16841 0.27502 -0.1632 C 0.27593 -0.16241 0.27665 -0.16115 0.27757 -0.16052 C 0.27869 -0.15957 0.28002 -0.15878 0.28114 -0.15783 C 0.28257 -0.15673 0.2841 -0.15547 0.28553 -0.15404 C 0.28635 -0.15326 0.28717 -0.15231 0.28819 -0.15152 C 0.28952 -0.15041 0.29105 -0.14978 0.29258 -0.14915 C 0.29585 -0.14742 0.29575 -0.14836 0.29871 -0.14647 C 0.29983 -0.14584 0.30106 -0.14473 0.30218 -0.14394 C 0.31137 -0.13053 0.30044 -0.14536 0.30923 -0.13621 C 0.31025 -0.13526 0.31086 -0.13353 0.31188 -0.13242 C 0.31975 -0.12343 0.31444 -0.13053 0.31975 -0.12485 C 0.32128 -0.12311 0.32414 -0.1198 0.32587 -0.11853 C 0.327 -0.11743 0.32832 -0.1168 0.32945 -0.11585 C 0.33445 -0.11127 0.33394 -0.11127 0.33823 -0.10685 C 0.33905 -0.10591 0.33997 -0.10543 0.34078 -0.10433 C 0.34763 -0.09612 0.33956 -0.10433 0.34609 -0.09786 C 0.35079 -0.0876 0.34466 -0.10007 0.35049 -0.09154 C 0.3512 -0.09044 0.35151 -0.08886 0.35222 -0.0876 C 0.35294 -0.08665 0.35406 -0.08602 0.35488 -0.08523 C 0.35518 -0.08476 0.35549 -0.08413 0.3558 -0.08381 " pathEditMode="relative" rAng="0" ptsTypes="AAAAAAAAAAAAAAAAAAAAAAAAAAAAAAAAAAAAAAAAAAAAAAAAAAAAAAAAA">
                                      <p:cBhvr>
                                        <p:cTn id="33" dur="1250" fill="hold"/>
                                        <p:tgtEl>
                                          <p:spTgt spid="33"/>
                                        </p:tgtEl>
                                        <p:attrNameLst>
                                          <p:attrName>ppt_x</p:attrName>
                                          <p:attrName>ppt_y</p:attrName>
                                        </p:attrNameLst>
                                      </p:cBhvr>
                                      <p:rCtr x="15502" y="-7749"/>
                                    </p:animMotion>
                                  </p:childTnLst>
                                </p:cTn>
                              </p:par>
                              <p:par>
                                <p:cTn id="34" presetID="0" presetClass="path" presetSubtype="0" accel="50000" decel="50000" fill="hold" nodeType="withEffect">
                                  <p:stCondLst>
                                    <p:cond delay="0"/>
                                  </p:stCondLst>
                                  <p:childTnLst>
                                    <p:animMotion origin="layout" path="M 0.0577 -0.06739 L 0.0577 -0.06723 C 0.0579 -0.10274 0.05801 -0.1381 0.05852 -0.17329 C 0.05852 -0.17519 0.05903 -0.17708 0.05944 -0.17882 C 0.06628 -0.20849 0.06036 -0.18197 0.06465 -0.19776 C 0.06505 -0.19902 0.06516 -0.2006 0.06556 -0.20186 C 0.0672 -0.20691 0.06791 -0.20581 0.06996 -0.21133 C 0.07435 -0.22364 0.06842 -0.21307 0.07516 -0.22364 C 0.08007 -0.23848 0.07363 -0.22017 0.07956 -0.23311 C 0.08037 -0.23469 0.08047 -0.2369 0.08139 -0.23848 C 0.08231 -0.24021 0.08384 -0.241 0.08487 -0.24258 C 0.08589 -0.24416 0.0865 -0.24637 0.08752 -0.24795 C 0.08885 -0.25 0.09048 -0.25158 0.09191 -0.25347 C 0.09283 -0.25473 0.09355 -0.25631 0.09457 -0.25757 C 0.09559 -0.25899 0.09692 -0.2601 0.09804 -0.26152 C 0.09896 -0.26278 0.09957 -0.26468 0.1007 -0.26562 C 0.10202 -0.26689 0.10366 -0.26704 0.10509 -0.26831 C 0.10662 -0.26988 0.10784 -0.27225 0.10948 -0.27383 C 0.11142 -0.27557 0.11346 -0.27667 0.11561 -0.27793 C 0.1204 -0.28062 0.11826 -0.27746 0.12347 -0.28188 C 0.12531 -0.28346 0.12674 -0.28646 0.12878 -0.2874 C 0.13082 -0.28819 0.13286 -0.28914 0.13491 -0.29009 C 0.13664 -0.29088 0.13838 -0.29198 0.14022 -0.29277 C 0.14165 -0.2934 0.14308 -0.29372 0.14461 -0.29419 C 0.14716 -0.29608 0.14971 -0.29829 0.15247 -0.29956 C 0.154 -0.30035 0.16085 -0.30192 0.16217 -0.30224 C 0.16401 -0.30319 0.16636 -0.30461 0.1683 -0.30492 C 0.17116 -0.30571 0.17412 -0.30587 0.17708 -0.30634 C 0.18546 -0.30966 0.17616 -0.30634 0.19281 -0.30903 C 0.19434 -0.30934 0.19577 -0.30997 0.1972 -0.31045 C 0.19904 -0.31092 0.20078 -0.31139 0.20251 -0.31171 L 0.28329 -0.31045 C 0.29126 -0.31013 0.2933 -0.3095 0.29994 -0.30776 C 0.30116 -0.30682 0.30219 -0.30555 0.30351 -0.30492 C 0.30576 -0.30398 0.3172 -0.3024 0.31842 -0.30224 C 0.32087 -0.30098 0.32179 -0.30035 0.32455 -0.29956 C 0.32629 -0.29908 0.32802 -0.29861 0.32976 -0.29829 C 0.33201 -0.29703 0.33405 -0.29624 0.33599 -0.29419 C 0.34171 -0.28772 0.33558 -0.29166 0.3412 -0.28867 C 0.34702 -0.27967 0.34079 -0.28819 0.34651 -0.2833 C 0.35509 -0.27588 0.34845 -0.2792 0.35529 -0.27651 C 0.35989 -0.27162 0.3558 -0.27557 0.36234 -0.27099 C 0.36346 -0.2702 0.36458 -0.2691 0.36581 -0.26831 C 0.36755 -0.26736 0.36928 -0.26657 0.37112 -0.26562 C 0.37194 -0.26515 0.37286 -0.26499 0.37367 -0.2642 C 0.3749 -0.26341 0.37602 -0.26231 0.37725 -0.26152 C 0.38705 -0.25552 0.37949 -0.2612 0.38429 -0.25757 " pathEditMode="relative" rAng="0" ptsTypes="AAAAAAAAAAAAAAAAAAAAAAAAAAAAAAAAAAAAAAAAAAAAAAA">
                                      <p:cBhvr>
                                        <p:cTn id="35" dur="1250" fill="hold"/>
                                        <p:tgtEl>
                                          <p:spTgt spid="21"/>
                                        </p:tgtEl>
                                        <p:attrNameLst>
                                          <p:attrName>ppt_x</p:attrName>
                                          <p:attrName>ppt_y</p:attrName>
                                        </p:attrNameLst>
                                      </p:cBhvr>
                                      <p:rCtr x="16330" y="-12216"/>
                                    </p:animMotion>
                                  </p:childTnLst>
                                </p:cTn>
                              </p:par>
                              <p:par>
                                <p:cTn id="36" presetID="0" presetClass="path" presetSubtype="0" accel="50000" decel="50000" fill="hold" grpId="0" nodeType="withEffect">
                                  <p:stCondLst>
                                    <p:cond delay="0"/>
                                  </p:stCondLst>
                                  <p:childTnLst>
                                    <p:animMotion origin="layout" path="M 0.0577 -0.06739 L 0.0577 -0.06723 C 0.0579 -0.10274 0.058 -0.1381 0.05851 -0.17329 C 0.05851 -0.17519 0.05903 -0.17708 0.05943 -0.17882 C 0.06628 -0.20849 0.06035 -0.18197 0.06464 -0.19776 C 0.06505 -0.19902 0.06515 -0.2006 0.06556 -0.20186 C 0.0672 -0.20691 0.06791 -0.20581 0.06995 -0.21133 C 0.07434 -0.22364 0.06842 -0.21307 0.07516 -0.22364 C 0.08006 -0.23848 0.07363 -0.22017 0.07955 -0.23311 C 0.08037 -0.23469 0.08047 -0.2369 0.08139 -0.23848 C 0.08231 -0.24021 0.08384 -0.241 0.08486 -0.24258 C 0.08588 -0.24416 0.0865 -0.24637 0.08752 -0.24795 C 0.08885 -0.25 0.09048 -0.25158 0.09191 -0.25347 C 0.09283 -0.25473 0.09354 -0.25631 0.09456 -0.25757 C 0.09559 -0.25899 0.09691 -0.2601 0.09804 -0.26152 C 0.09896 -0.26278 0.09957 -0.26468 0.10069 -0.26562 C 0.10202 -0.26688 0.10365 -0.26704 0.10508 -0.26831 C 0.10662 -0.26988 0.10784 -0.27225 0.10947 -0.27383 C 0.11141 -0.27557 0.11346 -0.27667 0.1156 -0.27793 C 0.1204 -0.28062 0.11826 -0.27746 0.12347 -0.28188 C 0.1253 -0.28346 0.12673 -0.28646 0.12878 -0.2874 C 0.13082 -0.28819 0.13286 -0.28914 0.1349 -0.29009 C 0.13664 -0.29087 0.13838 -0.29198 0.14021 -0.29277 C 0.14164 -0.2934 0.14307 -0.29372 0.14461 -0.29419 C 0.14716 -0.29608 0.14971 -0.29829 0.15247 -0.29956 C 0.154 -0.30034 0.16084 -0.30192 0.16217 -0.30224 C 0.16401 -0.30319 0.16636 -0.30461 0.1683 -0.30492 C 0.17116 -0.30571 0.17412 -0.30587 0.17708 -0.30634 C 0.18546 -0.30966 0.17616 -0.30634 0.19281 -0.30903 C 0.19434 -0.30934 0.19577 -0.30997 0.1972 -0.31045 C 0.19904 -0.31092 0.20077 -0.31139 0.20251 -0.31171 L 0.28329 -0.31045 C 0.29126 -0.31013 0.2933 -0.3095 0.29994 -0.30776 C 0.30116 -0.30682 0.30218 -0.30555 0.30351 -0.30492 C 0.30576 -0.30397 0.3172 -0.3024 0.31842 -0.30224 C 0.32087 -0.30098 0.32179 -0.30034 0.32455 -0.29956 C 0.32628 -0.29908 0.32802 -0.29861 0.32976 -0.29829 C 0.332 -0.29703 0.33405 -0.29624 0.33599 -0.29419 C 0.34171 -0.28772 0.33558 -0.29166 0.34119 -0.28867 C 0.34702 -0.27967 0.34079 -0.28819 0.3465 -0.2833 C 0.35508 -0.27588 0.34845 -0.2792 0.35529 -0.27651 C 0.35988 -0.27162 0.3558 -0.27557 0.36233 -0.27099 C 0.36346 -0.2702 0.36458 -0.26909 0.36581 -0.26831 C 0.36754 -0.26736 0.36928 -0.26657 0.37112 -0.26562 C 0.37193 -0.26515 0.37285 -0.26499 0.37367 -0.2642 C 0.3749 -0.26341 0.37602 -0.26231 0.37724 -0.26152 C 0.38705 -0.25552 0.37949 -0.2612 0.38429 -0.25757 " pathEditMode="relative" rAng="0" ptsTypes="AAAAAAAAAAAAAAAAAAAAAAAAAAAAAAAAAAAAAAAAAAAAAAA">
                                      <p:cBhvr>
                                        <p:cTn id="37" dur="1250" fill="hold"/>
                                        <p:tgtEl>
                                          <p:spTgt spid="34"/>
                                        </p:tgtEl>
                                        <p:attrNameLst>
                                          <p:attrName>ppt_x</p:attrName>
                                          <p:attrName>ppt_y</p:attrName>
                                        </p:attrNameLst>
                                      </p:cBhvr>
                                      <p:rCtr x="16330" y="-12216"/>
                                    </p:animMotion>
                                  </p:childTnLst>
                                </p:cTn>
                              </p:par>
                              <p:par>
                                <p:cTn id="38" presetID="0" presetClass="path" presetSubtype="0" accel="50000" decel="50000" fill="hold" nodeType="withEffect">
                                  <p:stCondLst>
                                    <p:cond delay="0"/>
                                  </p:stCondLst>
                                  <p:childTnLst>
                                    <p:animMotion origin="layout" path="M 0.01736 -0.08791 L 0.01736 -0.08775 C 0.01756 -0.09201 0.01787 -0.09612 0.01817 -0.10022 C 0.01848 -0.1048 0.01868 -0.10922 0.01909 -0.11379 C 0.02073 -0.1321 0.02011 -0.12326 0.02165 -0.13415 C 0.02308 -0.14394 0.02185 -0.13763 0.02348 -0.14504 C 0.02481 -0.16146 0.02338 -0.15009 0.02604 -0.16398 C 0.02645 -0.16572 0.02655 -0.16761 0.02696 -0.16935 C 0.02747 -0.17124 0.02828 -0.17298 0.02869 -0.17487 C 0.0291 -0.17661 0.0293 -0.1785 0.02961 -0.18024 C 0.03043 -0.18497 0.03063 -0.18497 0.03227 -0.18971 C 0.03257 -0.19239 0.03308 -0.19776 0.034 -0.2006 C 0.03441 -0.20202 0.03513 -0.20328 0.03574 -0.2047 C 0.03635 -0.20912 0.03656 -0.21386 0.03747 -0.21828 C 0.04044 -0.23185 0.03594 -0.2107 0.03921 -0.22775 C 0.03982 -0.23043 0.04064 -0.23311 0.04105 -0.23579 C 0.0433 -0.25347 0.04013 -0.23153 0.0436 -0.24937 C 0.04411 -0.25158 0.04411 -0.25394 0.04452 -0.25615 C 0.04534 -0.26136 0.04564 -0.26026 0.04718 -0.26578 C 0.0481 -0.26894 0.0483 -0.27178 0.04891 -0.27525 C 0.04912 -0.27651 0.04953 -0.27793 0.04983 -0.27935 C 0.05014 -0.28109 0.05014 -0.28298 0.05065 -0.28472 C 0.05106 -0.28614 0.05187 -0.2874 0.05238 -0.28882 C 0.05269 -0.29009 0.0529 -0.29151 0.0533 -0.29293 C 0.05381 -0.29435 0.05463 -0.29545 0.05504 -0.29687 C 0.05555 -0.29861 0.05555 -0.30066 0.05596 -0.3024 C 0.05637 -0.30429 0.05718 -0.30587 0.0577 -0.30776 C 0.058 -0.30903 0.0581 -0.3106 0.05861 -0.31187 C 0.05964 -0.31471 0.06209 -0.31992 0.06209 -0.31976 C 0.0625 -0.32276 0.06311 -0.3267 0.06382 -0.32954 C 0.06433 -0.33128 0.06484 -0.33333 0.06556 -0.33491 C 0.06627 -0.33649 0.0673 -0.33759 0.06821 -0.33901 C 0.06852 -0.34028 0.06862 -0.34185 0.06913 -0.34312 C 0.07638 -0.35985 0.0677 -0.3357 0.07352 -0.35117 C 0.07751 -0.36221 0.07209 -0.35164 0.08139 -0.36616 L 0.08139 -0.366 C 0.082 -0.36742 0.08241 -0.369 0.08312 -0.37011 C 0.09099 -0.38226 0.08445 -0.37074 0.09017 -0.37831 C 0.0914 -0.38005 0.09232 -0.38226 0.09364 -0.38368 C 0.09497 -0.3851 0.09671 -0.38526 0.09803 -0.38652 C 0.09844 -0.38668 0.10324 -0.39268 0.10426 -0.39331 C 0.10651 -0.39457 0.11121 -0.39599 0.11121 -0.39583 C 0.11836 -0.40325 0.10886 -0.39425 0.11734 -0.40009 C 0.11897 -0.40104 0.1202 -0.40309 0.12173 -0.40404 C 0.12683 -0.40751 0.12367 -0.40357 0.12796 -0.40688 C 0.13429 -0.41177 0.12551 -0.40846 0.13674 -0.41083 C 0.13786 -0.41177 0.13899 -0.41288 0.14021 -0.41367 C 0.14287 -0.41509 0.14736 -0.41572 0.14981 -0.41635 C 0.15134 -0.41667 0.15277 -0.41714 0.1542 -0.41761 C 0.15543 -0.41809 0.15655 -0.41872 0.15778 -0.41903 C 0.16707 -0.42156 0.16074 -0.41919 0.16922 -0.42172 C 0.17034 -0.42203 0.17146 -0.42282 0.17269 -0.42314 C 0.17616 -0.42377 0.17973 -0.42393 0.18321 -0.4244 C 0.18555 -0.42487 0.19209 -0.42645 0.19464 -0.42724 C 0.19607 -0.42756 0.1975 -0.42819 0.19904 -0.4285 C 0.20169 -0.42913 0.20435 -0.42929 0.2069 -0.42992 C 0.20874 -0.43024 0.21047 -0.43071 0.21221 -0.43119 C 0.21364 -0.43166 0.21507 -0.43229 0.2166 -0.43261 C 0.22099 -0.43324 0.22538 -0.43387 0.22977 -0.43387 L 0.36938 -0.43387 " pathEditMode="relative" rAng="0" ptsTypes="AAAAAAAAAAAAAAAAAAAAAAAAAAAAAAAAAAAAAAAAAAAAAAAAAAAAAAAAAAAA">
                                      <p:cBhvr>
                                        <p:cTn id="39" dur="1250" fill="hold"/>
                                        <p:tgtEl>
                                          <p:spTgt spid="13"/>
                                        </p:tgtEl>
                                        <p:attrNameLst>
                                          <p:attrName>ppt_x</p:attrName>
                                          <p:attrName>ppt_y</p:attrName>
                                        </p:attrNameLst>
                                      </p:cBhvr>
                                      <p:rCtr x="17596" y="-17298"/>
                                    </p:animMotion>
                                  </p:childTnLst>
                                </p:cTn>
                              </p:par>
                              <p:par>
                                <p:cTn id="40" presetID="0" presetClass="path" presetSubtype="0" accel="50000" decel="50000" fill="hold" grpId="0" nodeType="withEffect">
                                  <p:stCondLst>
                                    <p:cond delay="0"/>
                                  </p:stCondLst>
                                  <p:childTnLst>
                                    <p:animMotion origin="layout" path="M 0.01736 -0.08791 L 0.01736 -0.08775 C 0.01746 -0.09185 0.01777 -0.0958 0.01808 -0.09974 C 0.01838 -0.10416 0.01859 -0.10842 0.019 -0.11284 C 0.02063 -0.13052 0.02002 -0.122 0.02155 -0.13241 C 0.02298 -0.14188 0.02175 -0.13573 0.02339 -0.14299 C 0.02472 -0.15877 0.02329 -0.14772 0.02594 -0.16114 C 0.02635 -0.16287 0.02645 -0.16461 0.02686 -0.16635 C 0.02737 -0.16808 0.02819 -0.16982 0.0286 -0.17155 C 0.029 -0.17329 0.02921 -0.17503 0.02952 -0.17676 C 0.03033 -0.18134 0.03054 -0.18134 0.03217 -0.18592 C 0.03248 -0.18844 0.03299 -0.19365 0.03391 -0.19633 C 0.03432 -0.19775 0.03503 -0.19886 0.03564 -0.20028 C 0.03626 -0.20454 0.03646 -0.20912 0.03738 -0.21338 C 0.04034 -0.22648 0.03585 -0.20612 0.03911 -0.22253 C 0.03973 -0.22506 0.04054 -0.22758 0.04095 -0.23027 C 0.0432 -0.24715 0.04003 -0.22616 0.04351 -0.24321 C 0.04402 -0.24542 0.04402 -0.24763 0.04443 -0.24984 C 0.04524 -0.25473 0.04555 -0.25378 0.04708 -0.25899 C 0.048 -0.26215 0.0482 -0.26483 0.04882 -0.26815 C 0.04902 -0.26941 0.04943 -0.27067 0.04974 -0.27209 C 0.05004 -0.27383 0.05004 -0.27556 0.05055 -0.2773 C 0.05096 -0.27856 0.05178 -0.27982 0.05229 -0.28125 C 0.0526 -0.28235 0.0528 -0.28377 0.05321 -0.28519 C 0.05372 -0.28645 0.05454 -0.28756 0.05494 -0.28898 C 0.05545 -0.29056 0.05545 -0.29261 0.05586 -0.29419 C 0.05627 -0.29608 0.05709 -0.29766 0.0576 -0.2994 C 0.05791 -0.30066 0.05801 -0.30208 0.05852 -0.30334 C 0.05954 -0.30602 0.06189 -0.31107 0.06189 -0.31092 C 0.0623 -0.31376 0.06291 -0.3177 0.06362 -0.32039 C 0.06414 -0.32197 0.06465 -0.32402 0.06536 -0.3256 C 0.06608 -0.32702 0.0671 -0.32812 0.06802 -0.32954 C 0.06832 -0.33065 0.06842 -0.33222 0.06894 -0.33349 C 0.07619 -0.34943 0.06751 -0.32623 0.07333 -0.34122 C 0.07731 -0.35179 0.0719 -0.34154 0.08119 -0.35558 L 0.08119 -0.35542 C 0.0818 -0.35685 0.08221 -0.35827 0.08293 -0.35937 C 0.09079 -0.37105 0.08425 -0.36 0.08997 -0.36726 C 0.0912 -0.369 0.09212 -0.37105 0.09345 -0.37247 C 0.09477 -0.37373 0.09651 -0.37389 0.09784 -0.37515 C 0.09824 -0.37531 0.10304 -0.38099 0.10407 -0.38162 C 0.10621 -0.38289 0.11091 -0.38431 0.11091 -0.38415 C 0.11806 -0.39125 0.10856 -0.38257 0.11704 -0.38825 C 0.11867 -0.38904 0.1199 -0.39109 0.12143 -0.39204 C 0.12653 -0.39536 0.12337 -0.39157 0.12766 -0.39472 C 0.13399 -0.39946 0.12521 -0.3963 0.13644 -0.39851 C 0.13756 -0.39946 0.13869 -0.40056 0.13991 -0.40119 C 0.14257 -0.40262 0.14706 -0.40325 0.14941 -0.40388 C 0.15094 -0.40419 0.15237 -0.40467 0.1538 -0.40498 C 0.15503 -0.40546 0.15615 -0.40609 0.15737 -0.4064 C 0.16667 -0.40877 0.16034 -0.40656 0.16881 -0.40893 C 0.16994 -0.40924 0.17106 -0.41003 0.17228 -0.41035 C 0.17576 -0.41098 0.17933 -0.41114 0.1828 -0.41161 C 0.18515 -0.41209 0.19169 -0.41351 0.19414 -0.41429 C 0.19557 -0.41461 0.197 -0.41524 0.19853 -0.41556 C 0.20119 -0.41619 0.20384 -0.41635 0.20639 -0.41682 C 0.20823 -0.41714 0.20997 -0.41761 0.2117 -0.41808 C 0.21313 -0.41856 0.21456 -0.41919 0.2161 -0.4195 C 0.22049 -0.42013 0.22488 -0.42061 0.22927 -0.42061 L 0.36857 -0.42061 " pathEditMode="relative" rAng="0" ptsTypes="AAAAAAAAAAAAAAAAAAAAAAAAAAAAAAAAAAAAAAAAAAAAAAAAAAAAAAAAAAAA">
                                      <p:cBhvr>
                                        <p:cTn id="41" dur="1250" fill="hold"/>
                                        <p:tgtEl>
                                          <p:spTgt spid="35"/>
                                        </p:tgtEl>
                                        <p:attrNameLst>
                                          <p:attrName>ppt_x</p:attrName>
                                          <p:attrName>ppt_y</p:attrName>
                                        </p:attrNameLst>
                                      </p:cBhvr>
                                      <p:rCtr x="17555" y="-16635"/>
                                    </p:animMotion>
                                  </p:childTnLst>
                                </p:cTn>
                              </p:par>
                              <p:par>
                                <p:cTn id="42" presetID="0" presetClass="path" presetSubtype="0" accel="50000" decel="50000" fill="hold" nodeType="withEffect">
                                  <p:stCondLst>
                                    <p:cond delay="0"/>
                                  </p:stCondLst>
                                  <p:childTnLst>
                                    <p:animMotion origin="layout" path="M -0.03084 -0.04546 L -0.03084 -0.04514 C -0.03003 -0.05035 -0.029 -0.05524 -0.02829 -0.06029 C -0.02431 -0.08886 -0.02809 -0.0685 -0.02563 -0.08128 C -0.02359 -0.10164 -0.02615 -0.07971 -0.02298 -0.09754 C -0.02257 -0.10007 -0.02257 -0.10259 -0.02216 -0.10512 C -0.02165 -0.10764 -0.02083 -0.11001 -0.02032 -0.11253 C -0.01992 -0.1149 -0.01981 -0.11758 -0.01951 -0.11995 C -0.0193 -0.12153 -0.01879 -0.12295 -0.01859 -0.12453 C -0.01726 -0.13368 -0.01767 -0.13573 -0.01685 -0.14678 C -0.01665 -0.14978 -0.01644 -0.15294 -0.01593 -0.15578 C -0.01358 -0.17093 -0.01491 -0.15704 -0.01338 -0.16777 C -0.01134 -0.18119 -0.01389 -0.16919 -0.01072 -0.18293 C -0.00919 -0.20044 -0.01072 -0.18703 -0.00899 -0.19745 C -0.00858 -0.1995 -0.00858 -0.20155 -0.00807 -0.20376 C -0.00766 -0.20502 -0.00695 -0.20644 -0.00633 -0.20802 C -0.00603 -0.21197 -0.00603 -0.21623 -0.00541 -0.21986 C -0.00511 -0.22207 -0.00419 -0.2238 -0.00368 -0.22585 C -0.00327 -0.22727 -0.00296 -0.22885 -0.00276 -0.23043 C -0.00245 -0.23343 -0.00235 -0.23627 -0.00194 -0.23927 C -0.00143 -0.24258 -0.00072 -0.24527 -0.00021 -0.24827 C 0.0001 -0.24969 0.00051 -0.25126 0.00071 -0.25284 C 0.00102 -0.25474 0.00133 -0.25663 0.00163 -0.25868 C 0.00204 -0.26184 0.00245 -0.26736 0.00337 -0.27068 C 0.00378 -0.27226 0.00449 -0.27352 0.0051 -0.2751 C 0.00653 -0.28757 0.005 -0.27778 0.00776 -0.28851 C 0.00878 -0.29262 0.00868 -0.29435 0.0095 -0.29893 C 0.01031 -0.30335 0.01062 -0.3084 0.01215 -0.3125 C 0.01399 -0.31708 0.01419 -0.31708 0.01562 -0.32276 C 0.02114 -0.34359 0.01215 -0.3125 0.02093 -0.34202 C 0.02144 -0.34423 0.02185 -0.34644 0.02267 -0.34817 C 0.02359 -0.35007 0.02451 -0.35196 0.02533 -0.35401 C 0.02594 -0.3559 0.02645 -0.35827 0.02706 -0.36017 C 0.02757 -0.36174 0.02818 -0.36301 0.0288 -0.36443 C 0.029 -0.36585 0.03002 -0.37327 0.03053 -0.375 C 0.03125 -0.37705 0.03227 -0.37895 0.03319 -0.381 C 0.03401 -0.38526 0.03431 -0.38715 0.03584 -0.39126 C 0.03656 -0.39347 0.03758 -0.39536 0.0385 -0.39741 C 0.04064 -0.40846 0.03768 -0.39473 0.04105 -0.40625 C 0.04146 -0.40767 0.04156 -0.40941 0.04197 -0.41067 C 0.04299 -0.41383 0.04452 -0.41651 0.04544 -0.41983 C 0.04943 -0.43308 0.04442 -0.41698 0.05249 -0.43766 C 0.05484 -0.4435 0.05341 -0.44113 0.05688 -0.44508 C 0.05892 -0.45013 0.06229 -0.46007 0.06566 -0.46291 C 0.07077 -0.46733 0.07108 -0.46733 0.0771 -0.47491 C 0.07823 -0.47633 0.07945 -0.47775 0.08057 -0.47917 C 0.0816 -0.48059 0.08221 -0.48264 0.08323 -0.48375 C 0.08752 -0.48848 0.08905 -0.48911 0.09293 -0.49116 C 0.09957 -0.49984 0.09314 -0.49227 0.09988 -0.49874 C 0.10079 -0.49953 0.10161 -0.50095 0.10253 -0.50158 C 0.10335 -0.50253 0.10437 -0.50253 0.10519 -0.50316 C 0.10611 -0.50411 0.10692 -0.50521 0.10784 -0.50616 C 0.10896 -0.50726 0.11019 -0.50805 0.11131 -0.509 C 0.11223 -0.5101 0.11305 -0.51137 0.11397 -0.51215 C 0.11479 -0.51294 0.11571 -0.5131 0.11662 -0.51358 C 0.11785 -0.51436 0.11887 -0.51578 0.1201 -0.51657 C 0.12183 -0.51768 0.12377 -0.51831 0.12541 -0.51957 C 0.12653 -0.52052 0.12765 -0.52178 0.12888 -0.52257 C 0.1297 -0.52305 0.13072 -0.52352 0.13153 -0.52399 C 0.1396 -0.53015 0.13368 -0.52746 0.14113 -0.52999 C 0.14348 -0.53188 0.14573 -0.53457 0.14818 -0.53599 C 0.1491 -0.53646 0.15002 -0.53678 0.15084 -0.53757 C 0.15206 -0.53835 0.15308 -0.53977 0.15431 -0.54041 C 0.15553 -0.5412 0.15666 -0.54135 0.15788 -0.54198 C 0.16166 -0.54388 0.16564 -0.5453 0.16932 -0.54798 C 0.17136 -0.5494 0.17341 -0.55098 0.17545 -0.5524 C 0.17626 -0.55287 0.17718 -0.55335 0.1781 -0.55382 C 0.18055 -0.55572 0.18168 -0.55745 0.18423 -0.55824 C 0.18627 -0.55903 0.18832 -0.55935 0.19036 -0.55982 C 0.19128 -0.56045 0.19209 -0.56092 0.19301 -0.56124 C 0.19414 -0.56203 0.19536 -0.56219 0.19649 -0.56282 C 0.20425 -0.56771 0.19608 -0.56755 0.21058 -0.57024 C 0.21517 -0.57118 0.22733 -0.57323 0.2307 -0.57481 C 0.23744 -0.5775 0.2309 -0.57497 0.23948 -0.57765 C 0.24244 -0.5786 0.2453 -0.58002 0.24826 -0.58065 C 0.25092 -0.58144 0.25357 -0.5816 0.25623 -0.58223 C 0.25776 -0.58255 0.26236 -0.58428 0.26409 -0.58523 C 0.26583 -0.58602 0.26756 -0.58744 0.2694 -0.58807 C 0.27175 -0.58918 0.2741 -0.58981 0.27635 -0.59107 L 0.28166 -0.59423 C 0.28258 -0.59454 0.28339 -0.59549 0.28431 -0.59565 L 0.29309 -0.59722 C 0.29483 -0.59801 0.29677 -0.59833 0.2983 -0.60007 C 0.30208 -0.60433 0.30004 -0.60212 0.30453 -0.60606 C 0.30535 -0.60748 0.30647 -0.60875 0.30709 -0.61048 C 0.31117 -0.62074 0.30596 -0.61159 0.30892 -0.61632 " pathEditMode="relative" rAng="0" ptsTypes="AAAAAAAAAAAAAAAAAAAAAAAAAAAAAAAAAAAAAAAAAAAAAAAAAAAAAAAAAAAAAAAAAAAAAAAAAAAAAAAAAAAAAA">
                                      <p:cBhvr>
                                        <p:cTn id="43" dur="1250" fill="hold"/>
                                        <p:tgtEl>
                                          <p:spTgt spid="9"/>
                                        </p:tgtEl>
                                        <p:attrNameLst>
                                          <p:attrName>ppt_x</p:attrName>
                                          <p:attrName>ppt_y</p:attrName>
                                        </p:attrNameLst>
                                      </p:cBhvr>
                                      <p:rCtr x="16983" y="-28535"/>
                                    </p:animMotion>
                                  </p:childTnLst>
                                </p:cTn>
                              </p:par>
                              <p:par>
                                <p:cTn id="44" presetID="0" presetClass="path" presetSubtype="0" accel="50000" decel="50000" fill="hold" grpId="0" nodeType="withEffect">
                                  <p:stCondLst>
                                    <p:cond delay="0"/>
                                  </p:stCondLst>
                                  <p:childTnLst>
                                    <p:animMotion origin="layout" path="M -0.03084 -0.04546 L -0.03084 -0.04514 C -0.03002 -0.05035 -0.029 -0.05524 -0.02829 -0.06029 C -0.0243 -0.08886 -0.02808 -0.0685 -0.02563 -0.08129 C -0.02359 -0.10165 -0.02614 -0.07971 -0.02297 -0.09754 C -0.02257 -0.10007 -0.02257 -0.10259 -0.02216 -0.10512 C -0.02165 -0.10764 -0.02083 -0.11001 -0.02032 -0.11254 C -0.01991 -0.1149 -0.01981 -0.11759 -0.0195 -0.11995 C -0.0193 -0.12153 -0.01879 -0.12295 -0.01858 -0.12453 C -0.01726 -0.13368 -0.01766 -0.13574 -0.01685 -0.14678 C -0.01664 -0.14978 -0.01644 -0.15294 -0.01593 -0.15578 C -0.01358 -0.17093 -0.01491 -0.15704 -0.01337 -0.16778 C -0.01133 -0.18119 -0.01389 -0.1692 -0.01072 -0.18277 C -0.00919 -0.20045 -0.01072 -0.18703 -0.00898 -0.19745 C -0.00858 -0.1995 -0.00858 -0.20155 -0.00806 -0.2036 C -0.00766 -0.20502 -0.00694 -0.20644 -0.00633 -0.20802 C -0.00602 -0.21197 -0.00602 -0.21607 -0.00541 -0.21986 C -0.0051 -0.22207 -0.00418 -0.2238 -0.00367 -0.22586 C -0.00326 -0.22728 -0.00296 -0.22885 -0.00275 -0.23043 C -0.00245 -0.23343 -0.00235 -0.23627 -0.00194 -0.23927 C -0.00143 -0.24259 -0.00071 -0.24527 -0.0002 -0.24827 C 0.00011 -0.24969 0.00051 -0.25127 0.00072 -0.25284 C 0.00102 -0.25474 0.00133 -0.25663 0.00164 -0.25868 C 0.00205 -0.26184 0.00245 -0.26736 0.00337 -0.27068 C 0.00378 -0.27226 0.0045 -0.27352 0.00511 -0.2751 C 0.00654 -0.28757 0.00501 -0.27778 0.00776 -0.28851 C 0.00879 -0.29262 0.00868 -0.29435 0.0095 -0.29893 C 0.01032 -0.30335 0.01062 -0.3084 0.01216 -0.3125 C 0.01399 -0.31708 0.0142 -0.31708 0.01563 -0.32276 C 0.02114 -0.3436 0.01216 -0.3125 0.02094 -0.34202 C 0.02145 -0.34423 0.02186 -0.34644 0.02267 -0.34817 C 0.02359 -0.35007 0.02451 -0.35196 0.02533 -0.35401 C 0.02594 -0.35591 0.02645 -0.35827 0.02707 -0.36017 C 0.02758 -0.36175 0.02819 -0.36301 0.0288 -0.36443 C 0.02901 -0.36585 0.03003 -0.37327 0.03054 -0.375 C 0.03125 -0.37706 0.03227 -0.37895 0.03319 -0.381 C 0.03401 -0.38526 0.03432 -0.38716 0.03585 -0.39126 C 0.03656 -0.39347 0.03759 -0.39536 0.0385 -0.39742 C 0.04065 -0.40846 0.03769 -0.39473 0.04106 -0.40625 C 0.04147 -0.40767 0.04157 -0.40941 0.04198 -0.41067 C 0.043 -0.41383 0.04453 -0.41651 0.04545 -0.41983 C 0.04943 -0.43308 0.04443 -0.41699 0.0525 -0.43766 C 0.05484 -0.4435 0.05341 -0.44113 0.05689 -0.44508 C 0.05893 -0.45013 0.0623 -0.46007 0.06567 -0.46291 C 0.07078 -0.46733 0.07108 -0.46733 0.07711 -0.47491 C 0.07823 -0.47633 0.07946 -0.47775 0.08058 -0.47917 C 0.0816 -0.48059 0.08221 -0.48264 0.08323 -0.48375 C 0.08752 -0.48848 0.08906 -0.48911 0.09294 -0.49117 C 0.09957 -0.49985 0.09314 -0.49227 0.09988 -0.49874 C 0.1008 -0.49953 0.10162 -0.50095 0.10254 -0.50158 C 0.10335 -0.50253 0.10437 -0.50253 0.10519 -0.50316 C 0.10611 -0.50411 0.10693 -0.50521 0.10785 -0.50616 C 0.10897 -0.50726 0.1102 -0.50805 0.11132 -0.509 C 0.11224 -0.5101 0.11305 -0.51137 0.11397 -0.51216 C 0.11479 -0.51295 0.11571 -0.5131 0.11663 -0.51358 C 0.11785 -0.51437 0.11888 -0.51579 0.1201 -0.51658 C 0.12184 -0.51768 0.12378 -0.51831 0.12541 -0.51957 C 0.12654 -0.52052 0.12766 -0.52178 0.12888 -0.52257 C 0.1297 -0.52305 0.13072 -0.52352 0.13154 -0.52399 C 0.13961 -0.53015 0.13368 -0.52747 0.14114 -0.52999 C 0.14349 -0.53189 0.14573 -0.53457 0.14819 -0.53599 C 0.1491 -0.53646 0.15002 -0.53678 0.15084 -0.53757 C 0.15207 -0.53836 0.15309 -0.53978 0.15431 -0.54041 C 0.15554 -0.5412 0.15666 -0.54135 0.15789 -0.54199 C 0.16167 -0.54388 0.16565 -0.5453 0.16933 -0.54798 C 0.17137 -0.5494 0.17341 -0.55098 0.17545 -0.5524 C 0.17627 -0.55288 0.17719 -0.55335 0.17811 -0.55382 C 0.18056 -0.55572 0.18168 -0.55745 0.18424 -0.55824 C 0.18628 -0.55903 0.18832 -0.55935 0.19036 -0.55982 C 0.19128 -0.56045 0.1921 -0.56093 0.19302 -0.56124 C 0.19414 -0.56203 0.19537 -0.56219 0.19649 -0.56282 C 0.20425 -0.56771 0.19608 -0.56755 0.21058 -0.57024 C 0.21518 -0.57118 0.22733 -0.57324 0.2307 -0.57481 C 0.23744 -0.5775 0.23091 -0.57497 0.23948 -0.57766 C 0.24245 -0.5786 0.24531 -0.58002 0.24827 -0.58065 C 0.25092 -0.58144 0.25358 -0.5816 0.25623 -0.58223 C 0.25776 -0.58255 0.26236 -0.58428 0.2641 -0.58523 C 0.26583 -0.58602 0.26757 -0.58744 0.26941 -0.58807 C 0.27176 -0.58918 0.2741 -0.58981 0.27635 -0.59107 L 0.28166 -0.59423 C 0.28258 -0.59454 0.2834 -0.59549 0.28432 -0.59565 L 0.2931 -0.59723 C 0.29484 -0.59802 0.29678 -0.59833 0.29831 -0.60007 C 0.30209 -0.60433 0.30004 -0.60212 0.30454 -0.60606 C 0.30535 -0.60748 0.30648 -0.60875 0.30709 -0.61048 C 0.31118 -0.62074 0.30597 -0.61159 0.30893 -0.61632 " pathEditMode="relative" rAng="0" ptsTypes="AAAAAAAAAAAAAAAAAAAAAAAAAAAAAAAAAAAAAAAAAAAAAAAAAAAAAAAAAAAAAAAAAAAAAAAAAAAAAAAAAAAAAA">
                                      <p:cBhvr>
                                        <p:cTn id="45" dur="1250" fill="hold"/>
                                        <p:tgtEl>
                                          <p:spTgt spid="36"/>
                                        </p:tgtEl>
                                        <p:attrNameLst>
                                          <p:attrName>ppt_x</p:attrName>
                                          <p:attrName>ppt_y</p:attrName>
                                        </p:attrNameLst>
                                      </p:cBhvr>
                                      <p:rCtr x="16983" y="-28535"/>
                                    </p:animMotion>
                                  </p:childTnLst>
                                </p:cTn>
                              </p:par>
                            </p:childTnLst>
                          </p:cTn>
                        </p:par>
                        <p:par>
                          <p:cTn id="46" fill="hold">
                            <p:stCondLst>
                              <p:cond delay="2500"/>
                            </p:stCondLst>
                            <p:childTnLst>
                              <p:par>
                                <p:cTn id="47" presetID="0" presetClass="path" presetSubtype="0" accel="50000" decel="50000" fill="hold" nodeType="afterEffect">
                                  <p:stCondLst>
                                    <p:cond delay="0"/>
                                  </p:stCondLst>
                                  <p:childTnLst>
                                    <p:animMotion origin="layout" path="M -2.32026E-6 -3.68687E-6 L -0.12745 -0.21685 " pathEditMode="relative" rAng="0" ptsTypes="AA">
                                      <p:cBhvr>
                                        <p:cTn id="48" dur="1250" fill="hold"/>
                                        <p:tgtEl>
                                          <p:spTgt spid="19"/>
                                        </p:tgtEl>
                                        <p:attrNameLst>
                                          <p:attrName>ppt_x</p:attrName>
                                          <p:attrName>ppt_y</p:attrName>
                                        </p:attrNameLst>
                                      </p:cBhvr>
                                      <p:rCtr x="-6373" y="-10843"/>
                                    </p:animMotion>
                                  </p:childTnLst>
                                </p:cTn>
                              </p:par>
                              <p:par>
                                <p:cTn id="49" presetID="0" presetClass="path" presetSubtype="0" accel="50000" decel="50000" fill="hold" grpId="0" nodeType="withEffect">
                                  <p:stCondLst>
                                    <p:cond delay="0"/>
                                  </p:stCondLst>
                                  <p:childTnLst>
                                    <p:animMotion origin="layout" path="M 4.96732E-6 -4.89899E-6 L -0.14512 -0.22727 " pathEditMode="relative" rAng="0" ptsTypes="AA">
                                      <p:cBhvr>
                                        <p:cTn id="50" dur="1250" fill="hold"/>
                                        <p:tgtEl>
                                          <p:spTgt spid="29"/>
                                        </p:tgtEl>
                                        <p:attrNameLst>
                                          <p:attrName>ppt_x</p:attrName>
                                          <p:attrName>ppt_y</p:attrName>
                                        </p:attrNameLst>
                                      </p:cBhvr>
                                      <p:rCtr x="-7261" y="-11364"/>
                                    </p:animMotion>
                                  </p:childTnLst>
                                </p:cTn>
                              </p:par>
                              <p:par>
                                <p:cTn id="51" presetID="0" presetClass="path" presetSubtype="0" accel="50000" decel="50000" fill="hold" nodeType="withEffect">
                                  <p:stCondLst>
                                    <p:cond delay="0"/>
                                  </p:stCondLst>
                                  <p:childTnLst>
                                    <p:animMotion origin="layout" path="M 2.45098E-6 1.86869E-6 L 0.01052 -0.30919 " pathEditMode="relative" rAng="0" ptsTypes="AA">
                                      <p:cBhvr>
                                        <p:cTn id="52" dur="1250" fill="hold"/>
                                        <p:tgtEl>
                                          <p:spTgt spid="14"/>
                                        </p:tgtEl>
                                        <p:attrNameLst>
                                          <p:attrName>ppt_x</p:attrName>
                                          <p:attrName>ppt_y</p:attrName>
                                        </p:attrNameLst>
                                      </p:cBhvr>
                                      <p:rCtr x="521" y="-15467"/>
                                    </p:animMotion>
                                  </p:childTnLst>
                                </p:cTn>
                              </p:par>
                              <p:par>
                                <p:cTn id="53" presetID="0" presetClass="path" presetSubtype="0" accel="50000" decel="50000" fill="hold" grpId="0" nodeType="withEffect">
                                  <p:stCondLst>
                                    <p:cond delay="0"/>
                                  </p:stCondLst>
                                  <p:childTnLst>
                                    <p:animMotion origin="layout" path="M 6.53595E-8 1.56566E-6 L 0.01134 -0.30666 " pathEditMode="relative" rAng="0" ptsTypes="AA">
                                      <p:cBhvr>
                                        <p:cTn id="54" dur="1250" fill="hold"/>
                                        <p:tgtEl>
                                          <p:spTgt spid="31"/>
                                        </p:tgtEl>
                                        <p:attrNameLst>
                                          <p:attrName>ppt_x</p:attrName>
                                          <p:attrName>ppt_y</p:attrName>
                                        </p:attrNameLst>
                                      </p:cBhvr>
                                      <p:rCtr x="562" y="-15341"/>
                                    </p:animMotion>
                                  </p:childTnLst>
                                </p:cTn>
                              </p:par>
                              <p:par>
                                <p:cTn id="55" presetID="0" presetClass="path" presetSubtype="0" accel="50000" decel="50000" fill="hold" nodeType="withEffect">
                                  <p:stCondLst>
                                    <p:cond delay="0"/>
                                  </p:stCondLst>
                                  <p:childTnLst>
                                    <p:animMotion origin="layout" path="M 0.01512 -0.03615 L 0.14747 -0.23564 " pathEditMode="relative" rAng="0" ptsTypes="AA">
                                      <p:cBhvr>
                                        <p:cTn id="56" dur="1250" fill="hold"/>
                                        <p:tgtEl>
                                          <p:spTgt spid="16"/>
                                        </p:tgtEl>
                                        <p:attrNameLst>
                                          <p:attrName>ppt_x</p:attrName>
                                          <p:attrName>ppt_y</p:attrName>
                                        </p:attrNameLst>
                                      </p:cBhvr>
                                      <p:rCtr x="6618" y="-9975"/>
                                    </p:animMotion>
                                  </p:childTnLst>
                                </p:cTn>
                              </p:par>
                              <p:par>
                                <p:cTn id="57" presetID="0" presetClass="path" presetSubtype="0" accel="50000" decel="50000" fill="hold" grpId="0" nodeType="withEffect">
                                  <p:stCondLst>
                                    <p:cond delay="0"/>
                                  </p:stCondLst>
                                  <p:childTnLst>
                                    <p:animMotion origin="layout" path="M 0.01511 -0.03614 L 0.1539 -0.24637 " pathEditMode="relative" rAng="0" ptsTypes="AA">
                                      <p:cBhvr>
                                        <p:cTn id="58" dur="1250" fill="hold"/>
                                        <p:tgtEl>
                                          <p:spTgt spid="30"/>
                                        </p:tgtEl>
                                        <p:attrNameLst>
                                          <p:attrName>ppt_x</p:attrName>
                                          <p:attrName>ppt_y</p:attrName>
                                        </p:attrNameLst>
                                      </p:cBhvr>
                                      <p:rCtr x="6934" y="-10511"/>
                                    </p:animMotion>
                                  </p:childTnLst>
                                </p:cTn>
                              </p:par>
                              <p:par>
                                <p:cTn id="59" presetID="0" presetClass="path" presetSubtype="0" accel="50000" decel="50000" fill="hold" nodeType="withEffect">
                                  <p:stCondLst>
                                    <p:cond delay="0"/>
                                  </p:stCondLst>
                                  <p:childTnLst>
                                    <p:animMotion origin="layout" path="M 0.04493 -0.06786 L -0.07517 -0.63573 " pathEditMode="relative" rAng="0" ptsTypes="AA">
                                      <p:cBhvr>
                                        <p:cTn id="60" dur="1250" fill="hold"/>
                                        <p:tgtEl>
                                          <p:spTgt spid="8"/>
                                        </p:tgtEl>
                                        <p:attrNameLst>
                                          <p:attrName>ppt_x</p:attrName>
                                          <p:attrName>ppt_y</p:attrName>
                                        </p:attrNameLst>
                                      </p:cBhvr>
                                      <p:rCtr x="-6005" y="-28393"/>
                                    </p:animMotion>
                                  </p:childTnLst>
                                </p:cTn>
                              </p:par>
                              <p:par>
                                <p:cTn id="61" presetID="0" presetClass="path" presetSubtype="0" accel="50000" decel="50000" fill="hold" grpId="0" nodeType="withEffect">
                                  <p:stCondLst>
                                    <p:cond delay="0"/>
                                  </p:stCondLst>
                                  <p:childTnLst>
                                    <p:animMotion origin="layout" path="M 0.01042 -0.01562 L -0.21058 -0.67598 " pathEditMode="relative" rAng="0" ptsTypes="AA">
                                      <p:cBhvr>
                                        <p:cTn id="62" dur="1250" fill="hold"/>
                                        <p:tgtEl>
                                          <p:spTgt spid="37"/>
                                        </p:tgtEl>
                                        <p:attrNameLst>
                                          <p:attrName>ppt_x</p:attrName>
                                          <p:attrName>ppt_y</p:attrName>
                                        </p:attrNameLst>
                                      </p:cBhvr>
                                      <p:rCtr x="-11050" y="-33018"/>
                                    </p:animMotion>
                                  </p:childTnLst>
                                </p:cTn>
                              </p:par>
                              <p:par>
                                <p:cTn id="63" presetID="0" presetClass="path" presetSubtype="0" accel="50000" decel="50000" fill="hold" nodeType="withEffect">
                                  <p:stCondLst>
                                    <p:cond delay="0"/>
                                  </p:stCondLst>
                                  <p:childTnLst>
                                    <p:animMotion origin="layout" path="M -0.01134 -0.05051 L 0.12009 -0.64141 " pathEditMode="relative" rAng="0" ptsTypes="AA">
                                      <p:cBhvr>
                                        <p:cTn id="64" dur="1250" fill="hold"/>
                                        <p:tgtEl>
                                          <p:spTgt spid="23"/>
                                        </p:tgtEl>
                                        <p:attrNameLst>
                                          <p:attrName>ppt_x</p:attrName>
                                          <p:attrName>ppt_y</p:attrName>
                                        </p:attrNameLst>
                                      </p:cBhvr>
                                      <p:rCtr x="6567" y="-29545"/>
                                    </p:animMotion>
                                  </p:childTnLst>
                                </p:cTn>
                              </p:par>
                              <p:par>
                                <p:cTn id="65" presetID="0" presetClass="path" presetSubtype="0" accel="50000" decel="50000" fill="hold" grpId="0" nodeType="withEffect">
                                  <p:stCondLst>
                                    <p:cond delay="0"/>
                                  </p:stCondLst>
                                  <p:childTnLst>
                                    <p:animMotion origin="layout" path="M 0.00051 -0.04766 L 0.21405 -0.65309 " pathEditMode="relative" rAng="0" ptsTypes="AA">
                                      <p:cBhvr>
                                        <p:cTn id="66" dur="1250" fill="hold"/>
                                        <p:tgtEl>
                                          <p:spTgt spid="38"/>
                                        </p:tgtEl>
                                        <p:attrNameLst>
                                          <p:attrName>ppt_x</p:attrName>
                                          <p:attrName>ppt_y</p:attrName>
                                        </p:attrNameLst>
                                      </p:cBhvr>
                                      <p:rCtr x="10672" y="-3027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8799429" cy="1088757"/>
            <a:chOff x="0" y="642452"/>
            <a:chExt cx="8799429"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366098" y="844897"/>
              <a:ext cx="8433331" cy="707886"/>
            </a:xfrm>
            <a:prstGeom prst="rect">
              <a:avLst/>
            </a:prstGeom>
            <a:noFill/>
          </p:spPr>
          <p:txBody>
            <a:bodyPr wrap="square" rtlCol="0">
              <a:spAutoFit/>
            </a:bodyPr>
            <a:lstStyle/>
            <a:p>
              <a:r>
                <a:rPr lang="tr-TR" sz="4000" dirty="0">
                  <a:solidFill>
                    <a:schemeClr val="bg1"/>
                  </a:solidFill>
                  <a:latin typeface="Amazon Ember" panose="02000000000000000000" pitchFamily="2" charset="0"/>
                  <a:ea typeface="Amazon Ember" panose="02000000000000000000" pitchFamily="2" charset="0"/>
                  <a:cs typeface="Helvetica Neue Light"/>
                </a:rPr>
                <a:t>Satışı Yasak/ Kısıtlanmış </a:t>
              </a:r>
              <a:r>
                <a:rPr lang="en-US" sz="4000" dirty="0">
                  <a:solidFill>
                    <a:schemeClr val="bg1"/>
                  </a:solidFill>
                  <a:latin typeface="Amazon Ember" panose="02000000000000000000" pitchFamily="2" charset="0"/>
                  <a:ea typeface="Amazon Ember" panose="02000000000000000000" pitchFamily="2" charset="0"/>
                  <a:cs typeface="Helvetica Neue Light"/>
                </a:rPr>
                <a:t>Ana </a:t>
              </a:r>
              <a:r>
                <a:rPr lang="tr-TR" sz="4000" dirty="0">
                  <a:solidFill>
                    <a:schemeClr val="bg1"/>
                  </a:solidFill>
                  <a:latin typeface="Amazon Ember" panose="02000000000000000000" pitchFamily="2" charset="0"/>
                  <a:ea typeface="Amazon Ember" panose="02000000000000000000" pitchFamily="2" charset="0"/>
                  <a:cs typeface="Helvetica Neue Light"/>
                </a:rPr>
                <a:t>Ürünler</a:t>
              </a:r>
              <a:endParaRPr lang="en-US" sz="4000" u="sng" dirty="0">
                <a:solidFill>
                  <a:schemeClr val="bg1"/>
                </a:solidFill>
                <a:latin typeface="Amazon Ember" panose="02000000000000000000" pitchFamily="2" charset="0"/>
                <a:ea typeface="Amazon Ember" panose="02000000000000000000" pitchFamily="2" charset="0"/>
                <a:cs typeface="Helvetica Neue Light"/>
              </a:endParaRPr>
            </a:p>
          </p:txBody>
        </p:sp>
      </p:grpSp>
      <p:pic>
        <p:nvPicPr>
          <p:cNvPr id="18" name="Picture 17"/>
          <p:cNvPicPr>
            <a:picLocks noChangeAspect="1"/>
          </p:cNvPicPr>
          <p:nvPr/>
        </p:nvPicPr>
        <p:blipFill rotWithShape="1">
          <a:blip r:embed="rId3">
            <a:extLst>
              <a:ext uri="{BEBA8EAE-BF5A-486C-A8C5-ECC9F3942E4B}">
                <a14:imgProps xmlns:a14="http://schemas.microsoft.com/office/drawing/2010/main">
                  <a14:imgLayer r:embed="rId4">
                    <a14:imgEffect>
                      <a14:backgroundRemoval t="4643" b="86786" l="7308" r="94231"/>
                    </a14:imgEffect>
                  </a14:imgLayer>
                </a14:imgProps>
              </a:ext>
            </a:extLst>
          </a:blip>
          <a:srcRect b="7215"/>
          <a:stretch/>
        </p:blipFill>
        <p:spPr>
          <a:xfrm>
            <a:off x="515276" y="5056761"/>
            <a:ext cx="2078070" cy="2076449"/>
          </a:xfrm>
          <a:prstGeom prst="rect">
            <a:avLst/>
          </a:prstGeom>
        </p:spPr>
      </p:pic>
      <p:pic>
        <p:nvPicPr>
          <p:cNvPr id="20" name="Picture 19"/>
          <p:cNvPicPr>
            <a:picLocks noChangeAspect="1"/>
          </p:cNvPicPr>
          <p:nvPr/>
        </p:nvPicPr>
        <p:blipFill>
          <a:blip r:embed="rId5"/>
          <a:stretch>
            <a:fillRect/>
          </a:stretch>
        </p:blipFill>
        <p:spPr>
          <a:xfrm>
            <a:off x="6947795" y="4850139"/>
            <a:ext cx="2436518" cy="2436518"/>
          </a:xfrm>
          <a:prstGeom prst="rect">
            <a:avLst/>
          </a:prstGeom>
        </p:spPr>
      </p:pic>
      <p:pic>
        <p:nvPicPr>
          <p:cNvPr id="21" name="Picture 20"/>
          <p:cNvPicPr>
            <a:picLocks noChangeAspect="1"/>
          </p:cNvPicPr>
          <p:nvPr/>
        </p:nvPicPr>
        <p:blipFill rotWithShape="1">
          <a:blip r:embed="rId6">
            <a:extLst>
              <a:ext uri="{BEBA8EAE-BF5A-486C-A8C5-ECC9F3942E4B}">
                <a14:imgProps xmlns:a14="http://schemas.microsoft.com/office/drawing/2010/main">
                  <a14:imgLayer r:embed="rId7">
                    <a14:imgEffect>
                      <a14:backgroundRemoval t="8981" b="83333" l="10000" r="90000">
                        <a14:foregroundMark x1="56300" y1="36019" x2="56300" y2="36019"/>
                        <a14:foregroundMark x1="57100" y1="31019" x2="57100" y2="31019"/>
                        <a14:foregroundMark x1="50000" y1="41111" x2="50000" y2="41111"/>
                        <a14:foregroundMark x1="51400" y1="32685" x2="51400" y2="32685"/>
                        <a14:foregroundMark x1="56500" y1="41852" x2="56500" y2="41852"/>
                        <a14:foregroundMark x1="59200" y1="36574" x2="59200" y2="36574"/>
                        <a14:foregroundMark x1="37300" y1="37222" x2="37300" y2="37222"/>
                        <a14:foregroundMark x1="29300" y1="41944" x2="29300" y2="41944"/>
                        <a14:foregroundMark x1="29300" y1="52130" x2="29300" y2="52130"/>
                        <a14:foregroundMark x1="37000" y1="55000" x2="37400" y2="55000"/>
                        <a14:foregroundMark x1="50000" y1="54722" x2="50000" y2="54722"/>
                        <a14:foregroundMark x1="53800" y1="41667" x2="53800" y2="41667"/>
                        <a14:foregroundMark x1="50500" y1="30000" x2="50500" y2="30000"/>
                        <a14:foregroundMark x1="44300" y1="36574" x2="44300" y2="36574"/>
                      </a14:backgroundRemoval>
                    </a14:imgEffect>
                  </a14:imgLayer>
                </a14:imgProps>
              </a:ext>
            </a:extLst>
          </a:blip>
          <a:srcRect t="9028" b="16666"/>
          <a:stretch/>
        </p:blipFill>
        <p:spPr>
          <a:xfrm>
            <a:off x="3296745" y="2054466"/>
            <a:ext cx="2078070" cy="1667651"/>
          </a:xfrm>
          <a:prstGeom prst="rect">
            <a:avLst/>
          </a:prstGeom>
        </p:spPr>
      </p:pic>
      <p:sp>
        <p:nvSpPr>
          <p:cNvPr id="2" name="TextBox 1"/>
          <p:cNvSpPr txBox="1"/>
          <p:nvPr/>
        </p:nvSpPr>
        <p:spPr>
          <a:xfrm>
            <a:off x="201649" y="7047669"/>
            <a:ext cx="4403072" cy="1938992"/>
          </a:xfrm>
          <a:prstGeom prst="rect">
            <a:avLst/>
          </a:prstGeom>
          <a:noFill/>
        </p:spPr>
        <p:txBody>
          <a:bodyPr wrap="square" rtlCol="0">
            <a:spAutoFit/>
          </a:bodyPr>
          <a:lstStyle/>
          <a:p>
            <a:r>
              <a:rPr lang="tr-TR" sz="2400" dirty="0">
                <a:latin typeface="Amazon Ember" panose="02000000000000000000" pitchFamily="2" charset="0"/>
                <a:ea typeface="Amazon Ember" panose="02000000000000000000" pitchFamily="2" charset="0"/>
              </a:rPr>
              <a:t>Kimyasal ürünler</a:t>
            </a:r>
            <a:endParaRPr lang="en-US" sz="24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r>
              <a:rPr lang="en-US" sz="2400" dirty="0">
                <a:latin typeface="Amazon Ember" panose="02000000000000000000" pitchFamily="2" charset="0"/>
                <a:ea typeface="Amazon Ember" panose="02000000000000000000" pitchFamily="2" charset="0"/>
              </a:rPr>
              <a:t>REACH kapsamındaki </a:t>
            </a:r>
            <a:r>
              <a:rPr lang="en-US" sz="2400" dirty="0" err="1">
                <a:latin typeface="Amazon Ember" panose="02000000000000000000" pitchFamily="2" charset="0"/>
                <a:ea typeface="Amazon Ember" panose="02000000000000000000" pitchFamily="2" charset="0"/>
              </a:rPr>
              <a:t>ürünler</a:t>
            </a:r>
            <a:endParaRPr lang="en-US" sz="24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r>
              <a:rPr lang="tr-TR" sz="2400" dirty="0">
                <a:latin typeface="Amazon Ember" panose="02000000000000000000" pitchFamily="2" charset="0"/>
                <a:ea typeface="Amazon Ember" panose="02000000000000000000" pitchFamily="2" charset="0"/>
              </a:rPr>
              <a:t>Sertifikasız</a:t>
            </a:r>
          </a:p>
          <a:p>
            <a:pPr marL="457200" indent="-457200">
              <a:buFont typeface="Arial" panose="020B0604020202020204" pitchFamily="34" charset="0"/>
              <a:buChar char="•"/>
            </a:pPr>
            <a:r>
              <a:rPr lang="tr-TR" sz="2400" dirty="0">
                <a:latin typeface="Amazon Ember" panose="02000000000000000000" pitchFamily="2" charset="0"/>
                <a:ea typeface="Amazon Ember" panose="02000000000000000000" pitchFamily="2" charset="0"/>
              </a:rPr>
              <a:t>Ozon tabakasını delici özellikte</a:t>
            </a:r>
          </a:p>
          <a:p>
            <a:endParaRPr lang="en-US" sz="2400" dirty="0">
              <a:latin typeface="Amazon Ember" panose="02000000000000000000" pitchFamily="2" charset="0"/>
              <a:ea typeface="Amazon Ember" panose="02000000000000000000" pitchFamily="2" charset="0"/>
            </a:endParaRPr>
          </a:p>
        </p:txBody>
      </p:sp>
      <p:sp>
        <p:nvSpPr>
          <p:cNvPr id="23" name="TextBox 22"/>
          <p:cNvSpPr txBox="1"/>
          <p:nvPr/>
        </p:nvSpPr>
        <p:spPr>
          <a:xfrm>
            <a:off x="3233165" y="3855759"/>
            <a:ext cx="4403072" cy="2308324"/>
          </a:xfrm>
          <a:prstGeom prst="rect">
            <a:avLst/>
          </a:prstGeom>
          <a:noFill/>
        </p:spPr>
        <p:txBody>
          <a:bodyPr wrap="square" rtlCol="0">
            <a:spAutoFit/>
          </a:bodyPr>
          <a:lstStyle/>
          <a:p>
            <a:r>
              <a:rPr lang="tr-TR" sz="2400" dirty="0">
                <a:latin typeface="Amazon Ember" panose="02000000000000000000" pitchFamily="2" charset="0"/>
                <a:ea typeface="Amazon Ember" panose="02000000000000000000" pitchFamily="2" charset="0"/>
              </a:rPr>
              <a:t>Elektrik ekipmanları</a:t>
            </a:r>
          </a:p>
          <a:p>
            <a:pPr marL="457200" indent="-457200">
              <a:buFont typeface="Arial" panose="020B0604020202020204" pitchFamily="34" charset="0"/>
              <a:buChar char="•"/>
            </a:pPr>
            <a:r>
              <a:rPr lang="tr-TR" sz="2400" dirty="0">
                <a:latin typeface="Amazon Ember" panose="02000000000000000000" pitchFamily="2" charset="0"/>
                <a:ea typeface="Amazon Ember" panose="02000000000000000000" pitchFamily="2" charset="0"/>
              </a:rPr>
              <a:t>CE sertifikasız</a:t>
            </a:r>
          </a:p>
          <a:p>
            <a:pPr marL="457200" indent="-457200">
              <a:buFont typeface="Arial" panose="020B0604020202020204" pitchFamily="34" charset="0"/>
              <a:buChar char="•"/>
            </a:pPr>
            <a:r>
              <a:rPr lang="tr-TR" sz="2400" dirty="0">
                <a:latin typeface="Amazon Ember" panose="02000000000000000000" pitchFamily="2" charset="0"/>
                <a:ea typeface="Amazon Ember" panose="02000000000000000000" pitchFamily="2" charset="0"/>
              </a:rPr>
              <a:t>Ülkelerin standartlarına uymayan</a:t>
            </a:r>
          </a:p>
          <a:p>
            <a:pPr marL="457200" indent="-457200">
              <a:buFont typeface="Arial" panose="020B0604020202020204" pitchFamily="34" charset="0"/>
              <a:buChar char="•"/>
            </a:pPr>
            <a:r>
              <a:rPr lang="tr-TR" sz="2400" dirty="0">
                <a:latin typeface="Amazon Ember" panose="02000000000000000000" pitchFamily="2" charset="0"/>
                <a:ea typeface="Amazon Ember" panose="02000000000000000000" pitchFamily="2" charset="0"/>
              </a:rPr>
              <a:t>Civa seviyesini aşan</a:t>
            </a:r>
          </a:p>
          <a:p>
            <a:endParaRPr lang="en-US" sz="2400" dirty="0">
              <a:latin typeface="Amazon Ember" panose="02000000000000000000" pitchFamily="2" charset="0"/>
              <a:ea typeface="Amazon Ember" panose="02000000000000000000" pitchFamily="2" charset="0"/>
            </a:endParaRPr>
          </a:p>
        </p:txBody>
      </p:sp>
      <p:sp>
        <p:nvSpPr>
          <p:cNvPr id="24" name="TextBox 23"/>
          <p:cNvSpPr txBox="1"/>
          <p:nvPr/>
        </p:nvSpPr>
        <p:spPr>
          <a:xfrm>
            <a:off x="7182777" y="6909349"/>
            <a:ext cx="4403072" cy="1938992"/>
          </a:xfrm>
          <a:prstGeom prst="rect">
            <a:avLst/>
          </a:prstGeom>
          <a:noFill/>
        </p:spPr>
        <p:txBody>
          <a:bodyPr wrap="square" rtlCol="0">
            <a:spAutoFit/>
          </a:bodyPr>
          <a:lstStyle/>
          <a:p>
            <a:r>
              <a:rPr lang="tr-TR" sz="2400" dirty="0">
                <a:latin typeface="Amazon Ember" panose="02000000000000000000" pitchFamily="2" charset="0"/>
                <a:ea typeface="Amazon Ember" panose="02000000000000000000" pitchFamily="2" charset="0"/>
              </a:rPr>
              <a:t>Oyuncaklar</a:t>
            </a:r>
          </a:p>
          <a:p>
            <a:pPr marL="342900" indent="-342900">
              <a:buFont typeface="Arial" panose="020B0604020202020204" pitchFamily="34" charset="0"/>
              <a:buChar char="•"/>
            </a:pPr>
            <a:r>
              <a:rPr lang="tr-TR" sz="2400" dirty="0">
                <a:latin typeface="Amazon Ember" panose="02000000000000000000" pitchFamily="2" charset="0"/>
                <a:ea typeface="Amazon Ember" panose="02000000000000000000" pitchFamily="2" charset="0"/>
              </a:rPr>
              <a:t>CE sertifikasız</a:t>
            </a:r>
          </a:p>
          <a:p>
            <a:pPr marL="342900" indent="-342900">
              <a:buFont typeface="Arial" panose="020B0604020202020204" pitchFamily="34" charset="0"/>
              <a:buChar char="•"/>
            </a:pPr>
            <a:r>
              <a:rPr lang="tr-TR" sz="2400" dirty="0">
                <a:latin typeface="Amazon Ember" panose="02000000000000000000" pitchFamily="2" charset="0"/>
                <a:ea typeface="Amazon Ember" panose="02000000000000000000" pitchFamily="2" charset="0"/>
              </a:rPr>
              <a:t>Çocuk ve toplum sağlığını tehdit eden</a:t>
            </a:r>
          </a:p>
          <a:p>
            <a:endParaRPr lang="en-US" sz="2400" dirty="0">
              <a:latin typeface="Amazon Ember" panose="02000000000000000000" pitchFamily="2" charset="0"/>
              <a:ea typeface="Amazon Ember" panose="02000000000000000000" pitchFamily="2" charset="0"/>
            </a:endParaRPr>
          </a:p>
        </p:txBody>
      </p:sp>
      <p:pic>
        <p:nvPicPr>
          <p:cNvPr id="4" name="Picture 3"/>
          <p:cNvPicPr>
            <a:picLocks noChangeAspect="1"/>
          </p:cNvPicPr>
          <p:nvPr/>
        </p:nvPicPr>
        <p:blipFill>
          <a:blip r:embed="rId8">
            <a:extLst>
              <a:ext uri="{BEBA8EAE-BF5A-486C-A8C5-ECC9F3942E4B}">
                <a14:imgProps xmlns:a14="http://schemas.microsoft.com/office/drawing/2010/main">
                  <a14:imgLayer r:embed="rId9">
                    <a14:imgEffect>
                      <a14:backgroundRemoval t="3313" b="97669" l="4268" r="96220">
                        <a14:foregroundMark x1="46707" y1="50552" x2="46707" y2="50552"/>
                        <a14:foregroundMark x1="56098" y1="51534" x2="56098" y2="51534"/>
                        <a14:foregroundMark x1="49146" y1="41350" x2="49146" y2="41350"/>
                        <a14:foregroundMark x1="58415" y1="49080" x2="58415" y2="49080"/>
                        <a14:foregroundMark x1="47805" y1="31656" x2="47805" y2="31656"/>
                        <a14:foregroundMark x1="43415" y1="48589" x2="43415" y2="48589"/>
                        <a14:foregroundMark x1="42317" y1="58160" x2="42317" y2="58160"/>
                        <a14:foregroundMark x1="42561" y1="66626" x2="42561" y2="66626"/>
                        <a14:foregroundMark x1="55366" y1="57791" x2="55366" y2="57791"/>
                        <a14:foregroundMark x1="57561" y1="63313" x2="57683" y2="65153"/>
                        <a14:foregroundMark x1="57683" y1="67362" x2="57683" y2="67362"/>
                        <a14:foregroundMark x1="62073" y1="57546" x2="62073" y2="57546"/>
                        <a14:foregroundMark x1="60488" y1="54233" x2="60488" y2="54233"/>
                        <a14:foregroundMark x1="59390" y1="58282" x2="59390" y2="58282"/>
                        <a14:foregroundMark x1="47439" y1="52638" x2="47439" y2="52638"/>
                        <a14:foregroundMark x1="51098" y1="53006" x2="51341" y2="52393"/>
                        <a14:foregroundMark x1="50244" y1="47853" x2="50244" y2="47853"/>
                        <a14:foregroundMark x1="48902" y1="43558" x2="48902" y2="43558"/>
                        <a14:foregroundMark x1="44146" y1="41227" x2="44146" y2="41227"/>
                        <a14:foregroundMark x1="47439" y1="35828" x2="47439" y2="35828"/>
                        <a14:foregroundMark x1="48049" y1="28712" x2="48049" y2="28712"/>
                        <a14:foregroundMark x1="48171" y1="25031" x2="48171" y2="25031"/>
                        <a14:foregroundMark x1="49878" y1="39018" x2="49878" y2="39877"/>
                        <a14:foregroundMark x1="57317" y1="45644" x2="57317" y2="45644"/>
                        <a14:foregroundMark x1="59390" y1="43436" x2="59390" y2="42454"/>
                        <a14:foregroundMark x1="59146" y1="39387" x2="59146" y2="39387"/>
                        <a14:foregroundMark x1="59146" y1="38037" x2="59146" y2="38650"/>
                        <a14:foregroundMark x1="61951" y1="47975" x2="61951" y2="47975"/>
                        <a14:foregroundMark x1="60854" y1="52393" x2="60854" y2="52393"/>
                        <a14:foregroundMark x1="62073" y1="50429" x2="62073" y2="50429"/>
                        <a14:foregroundMark x1="45976" y1="54479" x2="45976" y2="54479"/>
                        <a14:foregroundMark x1="44512" y1="63313" x2="44756" y2="64540"/>
                        <a14:foregroundMark x1="45854" y1="69571" x2="45854" y2="69571"/>
                        <a14:foregroundMark x1="45244" y1="71902" x2="45244" y2="71902"/>
                        <a14:foregroundMark x1="40488" y1="57914" x2="40488" y2="57914"/>
                        <a14:foregroundMark x1="40000" y1="51656" x2="40000" y2="51656"/>
                        <a14:foregroundMark x1="43415" y1="49080" x2="43415" y2="49080"/>
                        <a14:foregroundMark x1="41951" y1="42086" x2="41951" y2="42086"/>
                        <a14:foregroundMark x1="44024" y1="46012" x2="44024" y2="46012"/>
                        <a14:foregroundMark x1="42561" y1="43804" x2="42561" y2="43804"/>
                        <a14:foregroundMark x1="46220" y1="44663" x2="46220" y2="44663"/>
                        <a14:foregroundMark x1="46707" y1="45767" x2="47073" y2="47975"/>
                        <a14:foregroundMark x1="47439" y1="46135" x2="47439" y2="46135"/>
                        <a14:foregroundMark x1="51463" y1="57546" x2="51463" y2="57546"/>
                        <a14:foregroundMark x1="48171" y1="57791" x2="48171" y2="57791"/>
                        <a14:foregroundMark x1="46341" y1="59632" x2="46341" y2="59632"/>
                      </a14:backgroundRemoval>
                    </a14:imgEffect>
                  </a14:imgLayer>
                </a14:imgProps>
              </a:ext>
            </a:extLst>
          </a:blip>
          <a:stretch>
            <a:fillRect/>
          </a:stretch>
        </p:blipFill>
        <p:spPr>
          <a:xfrm>
            <a:off x="9738226" y="2003844"/>
            <a:ext cx="1847623" cy="1836357"/>
          </a:xfrm>
          <a:prstGeom prst="rect">
            <a:avLst/>
          </a:prstGeom>
        </p:spPr>
      </p:pic>
      <p:sp>
        <p:nvSpPr>
          <p:cNvPr id="25" name="TextBox 24"/>
          <p:cNvSpPr txBox="1"/>
          <p:nvPr/>
        </p:nvSpPr>
        <p:spPr>
          <a:xfrm>
            <a:off x="9465347" y="3828592"/>
            <a:ext cx="4403072" cy="1200329"/>
          </a:xfrm>
          <a:prstGeom prst="rect">
            <a:avLst/>
          </a:prstGeom>
          <a:noFill/>
        </p:spPr>
        <p:txBody>
          <a:bodyPr wrap="square" rtlCol="0">
            <a:spAutoFit/>
          </a:bodyPr>
          <a:lstStyle/>
          <a:p>
            <a:r>
              <a:rPr lang="tr-TR" sz="2400" dirty="0">
                <a:latin typeface="Amazon Ember" panose="02000000000000000000" pitchFamily="2" charset="0"/>
                <a:ea typeface="Amazon Ember" panose="02000000000000000000" pitchFamily="2" charset="0"/>
              </a:rPr>
              <a:t>Yanıcı Maddeler</a:t>
            </a:r>
          </a:p>
          <a:p>
            <a:pPr marL="342900" indent="-342900">
              <a:buFont typeface="Arial" panose="020B0604020202020204" pitchFamily="34" charset="0"/>
              <a:buChar char="•"/>
            </a:pPr>
            <a:r>
              <a:rPr lang="tr-TR" sz="2400" dirty="0">
                <a:latin typeface="Amazon Ember" panose="02000000000000000000" pitchFamily="2" charset="0"/>
                <a:ea typeface="Amazon Ember" panose="02000000000000000000" pitchFamily="2" charset="0"/>
              </a:rPr>
              <a:t>Taşıma sırasında patlama tehlikesi bulunan</a:t>
            </a:r>
            <a:endParaRPr lang="en-US" sz="2400" dirty="0">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34122127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0572" y="1658720"/>
            <a:ext cx="1978458" cy="1978458"/>
          </a:xfrm>
          <a:prstGeom prst="rect">
            <a:avLst/>
          </a:prstGeom>
        </p:spPr>
      </p:pic>
      <p:grpSp>
        <p:nvGrpSpPr>
          <p:cNvPr id="3" name="Group 2"/>
          <p:cNvGrpSpPr/>
          <p:nvPr/>
        </p:nvGrpSpPr>
        <p:grpSpPr>
          <a:xfrm>
            <a:off x="-1" y="642452"/>
            <a:ext cx="10422840" cy="1088757"/>
            <a:chOff x="-1" y="642452"/>
            <a:chExt cx="10422840" cy="1088757"/>
          </a:xfrm>
        </p:grpSpPr>
        <p:sp>
          <p:nvSpPr>
            <p:cNvPr id="22" name="Pentagon 21"/>
            <p:cNvSpPr/>
            <p:nvPr/>
          </p:nvSpPr>
          <p:spPr>
            <a:xfrm>
              <a:off x="-1" y="642452"/>
              <a:ext cx="10422839"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119492" y="823807"/>
              <a:ext cx="10303347" cy="707886"/>
            </a:xfrm>
            <a:prstGeom prst="rect">
              <a:avLst/>
            </a:prstGeom>
            <a:noFill/>
          </p:spPr>
          <p:txBody>
            <a:bodyPr wrap="square" rtlCol="0">
              <a:spAutoFit/>
            </a:bodyPr>
            <a:lstStyle/>
            <a:p>
              <a:r>
                <a:rPr lang="tr-TR" sz="4000" dirty="0">
                  <a:solidFill>
                    <a:schemeClr val="bg1"/>
                  </a:solidFill>
                  <a:latin typeface="Amazon Ember" panose="02000000000000000000" pitchFamily="2" charset="0"/>
                  <a:ea typeface="Amazon Ember" panose="02000000000000000000" pitchFamily="2" charset="0"/>
                  <a:cs typeface="Helvetica Neue Light"/>
                </a:rPr>
                <a:t>Avrupa’ya ihracatta sizi nasıl destekliyoruz?</a:t>
              </a:r>
              <a:endParaRPr lang="en-US" sz="4000" u="sng" dirty="0">
                <a:solidFill>
                  <a:schemeClr val="bg1"/>
                </a:solidFill>
                <a:latin typeface="Amazon Ember" panose="02000000000000000000" pitchFamily="2" charset="0"/>
                <a:ea typeface="Amazon Ember" panose="02000000000000000000" pitchFamily="2" charset="0"/>
                <a:cs typeface="Helvetica Neue Light"/>
              </a:endParaRPr>
            </a:p>
          </p:txBody>
        </p:sp>
      </p:gr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3582" y="2476273"/>
            <a:ext cx="1746239" cy="1441849"/>
          </a:xfrm>
          <a:prstGeom prst="rect">
            <a:avLst/>
          </a:prstGeom>
        </p:spPr>
      </p:pic>
      <p:sp>
        <p:nvSpPr>
          <p:cNvPr id="5" name="Rectangle 4"/>
          <p:cNvSpPr/>
          <p:nvPr/>
        </p:nvSpPr>
        <p:spPr>
          <a:xfrm>
            <a:off x="200796" y="3918122"/>
            <a:ext cx="3571812" cy="584775"/>
          </a:xfrm>
          <a:prstGeom prst="rect">
            <a:avLst/>
          </a:prstGeom>
        </p:spPr>
        <p:txBody>
          <a:bodyPr wrap="none">
            <a:spAutoFit/>
          </a:bodyPr>
          <a:lstStyle/>
          <a:p>
            <a:pPr algn="ctr"/>
            <a:r>
              <a:rPr lang="en-US" sz="3200" dirty="0">
                <a:latin typeface="Amazon Ember" panose="02000000000000000000" pitchFamily="2" charset="0"/>
                <a:ea typeface="Amazon Ember" panose="02000000000000000000" pitchFamily="2" charset="0"/>
              </a:rPr>
              <a:t>Sat</a:t>
            </a:r>
            <a:r>
              <a:rPr lang="tr-TR" sz="3200" dirty="0">
                <a:latin typeface="Amazon Ember" panose="02000000000000000000" pitchFamily="2" charset="0"/>
                <a:ea typeface="Amazon Ember" panose="02000000000000000000" pitchFamily="2" charset="0"/>
              </a:rPr>
              <a:t>ıcı</a:t>
            </a:r>
            <a:r>
              <a:rPr lang="en-US" sz="3200" dirty="0">
                <a:latin typeface="Amazon Ember" panose="02000000000000000000" pitchFamily="2" charset="0"/>
                <a:ea typeface="Amazon Ember" panose="02000000000000000000" pitchFamily="2" charset="0"/>
              </a:rPr>
              <a:t> </a:t>
            </a:r>
            <a:r>
              <a:rPr lang="en-US" sz="3200" dirty="0" err="1">
                <a:latin typeface="Amazon Ember" panose="02000000000000000000" pitchFamily="2" charset="0"/>
                <a:ea typeface="Amazon Ember" panose="02000000000000000000" pitchFamily="2" charset="0"/>
              </a:rPr>
              <a:t>Destek</a:t>
            </a:r>
            <a:r>
              <a:rPr lang="en-US" sz="3200" dirty="0">
                <a:latin typeface="Amazon Ember" panose="02000000000000000000" pitchFamily="2" charset="0"/>
                <a:ea typeface="Amazon Ember" panose="02000000000000000000" pitchFamily="2" charset="0"/>
              </a:rPr>
              <a:t> </a:t>
            </a:r>
            <a:r>
              <a:rPr lang="en-US" sz="3200" dirty="0" err="1">
                <a:latin typeface="Amazon Ember" panose="02000000000000000000" pitchFamily="2" charset="0"/>
                <a:ea typeface="Amazon Ember" panose="02000000000000000000" pitchFamily="2" charset="0"/>
              </a:rPr>
              <a:t>Ekibi</a:t>
            </a:r>
            <a:endParaRPr lang="en-US" sz="3200" dirty="0">
              <a:latin typeface="Amazon Ember" panose="02000000000000000000" pitchFamily="2" charset="0"/>
              <a:ea typeface="Amazon Ember" panose="02000000000000000000" pitchFamily="2" charset="0"/>
            </a:endParaRPr>
          </a:p>
        </p:txBody>
      </p:sp>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l="14478" t="24645" r="14422" b="33593"/>
          <a:stretch/>
        </p:blipFill>
        <p:spPr>
          <a:xfrm>
            <a:off x="1113582" y="6731853"/>
            <a:ext cx="2209915" cy="1403272"/>
          </a:xfrm>
          <a:prstGeom prst="rect">
            <a:avLst/>
          </a:prstGeom>
        </p:spPr>
      </p:pic>
      <p:sp>
        <p:nvSpPr>
          <p:cNvPr id="10" name="Rectangle 9"/>
          <p:cNvSpPr/>
          <p:nvPr/>
        </p:nvSpPr>
        <p:spPr>
          <a:xfrm>
            <a:off x="119492" y="8135125"/>
            <a:ext cx="5030544" cy="1077218"/>
          </a:xfrm>
          <a:prstGeom prst="rect">
            <a:avLst/>
          </a:prstGeom>
        </p:spPr>
        <p:txBody>
          <a:bodyPr wrap="none">
            <a:spAutoFit/>
          </a:bodyPr>
          <a:lstStyle/>
          <a:p>
            <a:pPr algn="ctr"/>
            <a:r>
              <a:rPr lang="en-US" sz="3200" dirty="0" err="1">
                <a:latin typeface="Amazon Ember" panose="02000000000000000000" pitchFamily="2" charset="0"/>
                <a:ea typeface="Amazon Ember" panose="02000000000000000000" pitchFamily="2" charset="0"/>
              </a:rPr>
              <a:t>Avrupa</a:t>
            </a:r>
            <a:r>
              <a:rPr lang="en-US" sz="3200" dirty="0">
                <a:latin typeface="Amazon Ember" panose="02000000000000000000" pitchFamily="2" charset="0"/>
                <a:ea typeface="Amazon Ember" panose="02000000000000000000" pitchFamily="2" charset="0"/>
              </a:rPr>
              <a:t> </a:t>
            </a:r>
            <a:r>
              <a:rPr lang="tr-TR" sz="3200" dirty="0">
                <a:latin typeface="Amazon Ember" panose="02000000000000000000" pitchFamily="2" charset="0"/>
                <a:ea typeface="Amazon Ember" panose="02000000000000000000" pitchFamily="2" charset="0"/>
              </a:rPr>
              <a:t>gönderileriniz</a:t>
            </a:r>
            <a:r>
              <a:rPr lang="en-US" sz="3200" dirty="0">
                <a:latin typeface="Amazon Ember" panose="02000000000000000000" pitchFamily="2" charset="0"/>
                <a:ea typeface="Amazon Ember" panose="02000000000000000000" pitchFamily="2" charset="0"/>
              </a:rPr>
              <a:t> </a:t>
            </a:r>
            <a:r>
              <a:rPr lang="en-US" sz="3200" dirty="0" err="1">
                <a:latin typeface="Amazon Ember" panose="02000000000000000000" pitchFamily="2" charset="0"/>
                <a:ea typeface="Amazon Ember" panose="02000000000000000000" pitchFamily="2" charset="0"/>
              </a:rPr>
              <a:t>i</a:t>
            </a:r>
            <a:r>
              <a:rPr lang="tr-TR" sz="3200" dirty="0">
                <a:latin typeface="Amazon Ember" panose="02000000000000000000" pitchFamily="2" charset="0"/>
                <a:ea typeface="Amazon Ember" panose="02000000000000000000" pitchFamily="2" charset="0"/>
              </a:rPr>
              <a:t>ç</a:t>
            </a:r>
            <a:r>
              <a:rPr lang="en-US" sz="3200" dirty="0">
                <a:latin typeface="Amazon Ember" panose="02000000000000000000" pitchFamily="2" charset="0"/>
                <a:ea typeface="Amazon Ember" panose="02000000000000000000" pitchFamily="2" charset="0"/>
              </a:rPr>
              <a:t>in </a:t>
            </a:r>
            <a:endParaRPr lang="tr-TR" sz="3200" dirty="0">
              <a:latin typeface="Amazon Ember" panose="02000000000000000000" pitchFamily="2" charset="0"/>
              <a:ea typeface="Amazon Ember" panose="02000000000000000000" pitchFamily="2" charset="0"/>
            </a:endParaRPr>
          </a:p>
          <a:p>
            <a:pPr algn="ctr"/>
            <a:r>
              <a:rPr lang="en-US" sz="3200" dirty="0">
                <a:latin typeface="Amazon Ember" panose="02000000000000000000" pitchFamily="2" charset="0"/>
                <a:ea typeface="Amazon Ember" panose="02000000000000000000" pitchFamily="2" charset="0"/>
              </a:rPr>
              <a:t>3 </a:t>
            </a:r>
            <a:r>
              <a:rPr lang="en-US" sz="3200" dirty="0" err="1">
                <a:latin typeface="Amazon Ember" panose="02000000000000000000" pitchFamily="2" charset="0"/>
                <a:ea typeface="Amazon Ember" panose="02000000000000000000" pitchFamily="2" charset="0"/>
              </a:rPr>
              <a:t>farkl</a:t>
            </a:r>
            <a:r>
              <a:rPr lang="tr-TR" sz="3200" dirty="0">
                <a:latin typeface="Amazon Ember" panose="02000000000000000000" pitchFamily="2" charset="0"/>
                <a:ea typeface="Amazon Ember" panose="02000000000000000000" pitchFamily="2" charset="0"/>
              </a:rPr>
              <a:t>ı </a:t>
            </a:r>
            <a:r>
              <a:rPr lang="en-US" sz="3200" dirty="0" err="1">
                <a:latin typeface="Amazon Ember" panose="02000000000000000000" pitchFamily="2" charset="0"/>
                <a:ea typeface="Amazon Ember" panose="02000000000000000000" pitchFamily="2" charset="0"/>
              </a:rPr>
              <a:t>kargo</a:t>
            </a:r>
            <a:r>
              <a:rPr lang="en-US" sz="3200" dirty="0">
                <a:latin typeface="Amazon Ember" panose="02000000000000000000" pitchFamily="2" charset="0"/>
                <a:ea typeface="Amazon Ember" panose="02000000000000000000" pitchFamily="2" charset="0"/>
              </a:rPr>
              <a:t> </a:t>
            </a:r>
            <a:r>
              <a:rPr lang="tr-TR" sz="3200" dirty="0">
                <a:latin typeface="Amazon Ember" panose="02000000000000000000" pitchFamily="2" charset="0"/>
                <a:ea typeface="Amazon Ember" panose="02000000000000000000" pitchFamily="2" charset="0"/>
              </a:rPr>
              <a:t>anlaşması</a:t>
            </a:r>
            <a:r>
              <a:rPr lang="en-US" sz="3200" dirty="0">
                <a:latin typeface="Amazon Ember" panose="02000000000000000000" pitchFamily="2" charset="0"/>
                <a:ea typeface="Amazon Ember" panose="02000000000000000000" pitchFamily="2" charset="0"/>
              </a:rPr>
              <a:t> </a:t>
            </a:r>
          </a:p>
        </p:txBody>
      </p:sp>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75139" y="4739589"/>
            <a:ext cx="1082858" cy="1441849"/>
          </a:xfrm>
          <a:prstGeom prst="rect">
            <a:avLst/>
          </a:prstGeom>
        </p:spPr>
      </p:pic>
      <p:sp>
        <p:nvSpPr>
          <p:cNvPr id="14" name="Rectangle 13"/>
          <p:cNvSpPr/>
          <p:nvPr/>
        </p:nvSpPr>
        <p:spPr>
          <a:xfrm>
            <a:off x="4005555" y="6320506"/>
            <a:ext cx="5022026" cy="1569660"/>
          </a:xfrm>
          <a:prstGeom prst="rect">
            <a:avLst/>
          </a:prstGeom>
        </p:spPr>
        <p:txBody>
          <a:bodyPr wrap="square">
            <a:spAutoFit/>
          </a:bodyPr>
          <a:lstStyle/>
          <a:p>
            <a:pPr algn="ctr"/>
            <a:r>
              <a:rPr lang="en-US" sz="3200" dirty="0">
                <a:latin typeface="Amazon Ember" panose="02000000000000000000" pitchFamily="2" charset="0"/>
                <a:ea typeface="Amazon Ember" panose="02000000000000000000" pitchFamily="2" charset="0"/>
              </a:rPr>
              <a:t>3</a:t>
            </a:r>
            <a:r>
              <a:rPr lang="tr-TR" sz="3200" dirty="0">
                <a:latin typeface="Amazon Ember" panose="02000000000000000000" pitchFamily="2" charset="0"/>
                <a:ea typeface="Amazon Ember" panose="02000000000000000000" pitchFamily="2" charset="0"/>
              </a:rPr>
              <a:t> ül</a:t>
            </a:r>
            <a:r>
              <a:rPr lang="en-US" sz="3200" dirty="0" err="1">
                <a:latin typeface="Amazon Ember" panose="02000000000000000000" pitchFamily="2" charset="0"/>
                <a:ea typeface="Amazon Ember" panose="02000000000000000000" pitchFamily="2" charset="0"/>
              </a:rPr>
              <a:t>ke</a:t>
            </a:r>
            <a:r>
              <a:rPr lang="tr-TR" sz="3200" dirty="0">
                <a:latin typeface="Amazon Ember" panose="02000000000000000000" pitchFamily="2" charset="0"/>
                <a:ea typeface="Amazon Ember" panose="02000000000000000000" pitchFamily="2" charset="0"/>
              </a:rPr>
              <a:t>de </a:t>
            </a:r>
            <a:r>
              <a:rPr lang="en-US" sz="3200" dirty="0">
                <a:latin typeface="Amazon Ember" panose="02000000000000000000" pitchFamily="2" charset="0"/>
                <a:ea typeface="Amazon Ember" panose="02000000000000000000" pitchFamily="2" charset="0"/>
              </a:rPr>
              <a:t>ilk </a:t>
            </a:r>
            <a:r>
              <a:rPr lang="en-US" sz="3200" dirty="0" err="1">
                <a:latin typeface="Amazon Ember" panose="02000000000000000000" pitchFamily="2" charset="0"/>
                <a:ea typeface="Amazon Ember" panose="02000000000000000000" pitchFamily="2" charset="0"/>
              </a:rPr>
              <a:t>sene</a:t>
            </a:r>
            <a:r>
              <a:rPr lang="en-US" sz="3200" dirty="0">
                <a:latin typeface="Amazon Ember" panose="02000000000000000000" pitchFamily="2" charset="0"/>
                <a:ea typeface="Amazon Ember" panose="02000000000000000000" pitchFamily="2" charset="0"/>
              </a:rPr>
              <a:t> </a:t>
            </a:r>
            <a:endParaRPr lang="tr-TR" sz="3200" dirty="0">
              <a:latin typeface="Amazon Ember" panose="02000000000000000000" pitchFamily="2" charset="0"/>
              <a:ea typeface="Amazon Ember" panose="02000000000000000000" pitchFamily="2" charset="0"/>
            </a:endParaRPr>
          </a:p>
          <a:p>
            <a:pPr algn="ctr"/>
            <a:r>
              <a:rPr lang="en-US" sz="3200" dirty="0">
                <a:latin typeface="Amazon Ember" panose="02000000000000000000" pitchFamily="2" charset="0"/>
                <a:ea typeface="Amazon Ember" panose="02000000000000000000" pitchFamily="2" charset="0"/>
              </a:rPr>
              <a:t>1200 Euro </a:t>
            </a:r>
            <a:r>
              <a:rPr lang="en-US" sz="3200" dirty="0" err="1">
                <a:latin typeface="Amazon Ember" panose="02000000000000000000" pitchFamily="2" charset="0"/>
                <a:ea typeface="Amazon Ember" panose="02000000000000000000" pitchFamily="2" charset="0"/>
              </a:rPr>
              <a:t>Vergi</a:t>
            </a:r>
            <a:r>
              <a:rPr lang="en-US" sz="3200" dirty="0">
                <a:latin typeface="Amazon Ember" panose="02000000000000000000" pitchFamily="2" charset="0"/>
                <a:ea typeface="Amazon Ember" panose="02000000000000000000" pitchFamily="2" charset="0"/>
              </a:rPr>
              <a:t> </a:t>
            </a:r>
            <a:r>
              <a:rPr lang="en-US" sz="3200" dirty="0" err="1">
                <a:latin typeface="Amazon Ember" panose="02000000000000000000" pitchFamily="2" charset="0"/>
                <a:ea typeface="Amazon Ember" panose="02000000000000000000" pitchFamily="2" charset="0"/>
              </a:rPr>
              <a:t>Servisi</a:t>
            </a:r>
            <a:r>
              <a:rPr lang="tr-TR" sz="3200" dirty="0">
                <a:latin typeface="Amazon Ember" panose="02000000000000000000" pitchFamily="2" charset="0"/>
                <a:ea typeface="Amazon Ember" panose="02000000000000000000" pitchFamily="2" charset="0"/>
              </a:rPr>
              <a:t> desteği</a:t>
            </a:r>
            <a:endParaRPr lang="en-US" sz="3200" dirty="0">
              <a:latin typeface="Amazon Ember" panose="02000000000000000000" pitchFamily="2" charset="0"/>
              <a:ea typeface="Amazon Ember" panose="02000000000000000000" pitchFamily="2" charset="0"/>
            </a:endParaRPr>
          </a:p>
        </p:txBody>
      </p:sp>
      <p:sp>
        <p:nvSpPr>
          <p:cNvPr id="20" name="Rectangle 19"/>
          <p:cNvSpPr/>
          <p:nvPr/>
        </p:nvSpPr>
        <p:spPr>
          <a:xfrm>
            <a:off x="7366542" y="3429520"/>
            <a:ext cx="3726533" cy="1569660"/>
          </a:xfrm>
          <a:prstGeom prst="rect">
            <a:avLst/>
          </a:prstGeom>
        </p:spPr>
        <p:txBody>
          <a:bodyPr wrap="none">
            <a:spAutoFit/>
          </a:bodyPr>
          <a:lstStyle/>
          <a:p>
            <a:pPr algn="ctr"/>
            <a:r>
              <a:rPr lang="en-US" sz="3200" dirty="0">
                <a:latin typeface="Amazon Ember" panose="02000000000000000000" pitchFamily="2" charset="0"/>
                <a:ea typeface="Amazon Ember" panose="02000000000000000000" pitchFamily="2" charset="0"/>
              </a:rPr>
              <a:t>125 </a:t>
            </a:r>
            <a:r>
              <a:rPr lang="en-US" sz="3200" dirty="0" err="1">
                <a:latin typeface="Amazon Ember" panose="02000000000000000000" pitchFamily="2" charset="0"/>
                <a:ea typeface="Amazon Ember" panose="02000000000000000000" pitchFamily="2" charset="0"/>
              </a:rPr>
              <a:t>Euro’luk</a:t>
            </a:r>
            <a:r>
              <a:rPr lang="en-US" sz="3200" dirty="0">
                <a:latin typeface="Amazon Ember" panose="02000000000000000000" pitchFamily="2" charset="0"/>
                <a:ea typeface="Amazon Ember" panose="02000000000000000000" pitchFamily="2" charset="0"/>
              </a:rPr>
              <a:t> </a:t>
            </a:r>
            <a:endParaRPr lang="tr-TR" sz="3200" dirty="0">
              <a:latin typeface="Amazon Ember" panose="02000000000000000000" pitchFamily="2" charset="0"/>
              <a:ea typeface="Amazon Ember" panose="02000000000000000000" pitchFamily="2" charset="0"/>
            </a:endParaRPr>
          </a:p>
          <a:p>
            <a:pPr algn="ctr"/>
            <a:r>
              <a:rPr lang="en-US" sz="3200" dirty="0">
                <a:latin typeface="Amazon Ember" panose="02000000000000000000" pitchFamily="2" charset="0"/>
                <a:ea typeface="Amazon Ember" panose="02000000000000000000" pitchFamily="2" charset="0"/>
              </a:rPr>
              <a:t>Site </a:t>
            </a:r>
            <a:r>
              <a:rPr lang="tr-TR" sz="3200" dirty="0">
                <a:latin typeface="Amazon Ember" panose="02000000000000000000" pitchFamily="2" charset="0"/>
                <a:ea typeface="Amazon Ember" panose="02000000000000000000" pitchFamily="2" charset="0"/>
              </a:rPr>
              <a:t>İçi Reklam Desteği</a:t>
            </a:r>
          </a:p>
          <a:p>
            <a:pPr algn="ctr"/>
            <a:r>
              <a:rPr lang="tr-TR" sz="3200" dirty="0">
                <a:latin typeface="Amazon Ember" panose="02000000000000000000" pitchFamily="2" charset="0"/>
                <a:ea typeface="Amazon Ember" panose="02000000000000000000" pitchFamily="2" charset="0"/>
              </a:rPr>
              <a:t>(Sponsorlu Ürünler)</a:t>
            </a:r>
            <a:endParaRPr lang="en-US" sz="3200" dirty="0">
              <a:latin typeface="Amazon Ember" panose="02000000000000000000" pitchFamily="2" charset="0"/>
              <a:ea typeface="Amazon Ember" panose="02000000000000000000" pitchFamily="2" charset="0"/>
            </a:endParaRPr>
          </a:p>
        </p:txBody>
      </p:sp>
      <p:pic>
        <p:nvPicPr>
          <p:cNvPr id="21" name="Picture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692388" y="7344542"/>
            <a:ext cx="1726366" cy="1726366"/>
          </a:xfrm>
          <a:prstGeom prst="rect">
            <a:avLst/>
          </a:prstGeom>
        </p:spPr>
      </p:pic>
      <p:pic>
        <p:nvPicPr>
          <p:cNvPr id="24" name="Picture 23"/>
          <p:cNvPicPr>
            <a:picLocks noChangeAspect="1"/>
          </p:cNvPicPr>
          <p:nvPr/>
        </p:nvPicPr>
        <p:blipFill rotWithShape="1">
          <a:blip r:embed="rId8"/>
          <a:srcRect t="35600" b="32900"/>
          <a:stretch/>
        </p:blipFill>
        <p:spPr>
          <a:xfrm>
            <a:off x="8240572" y="8278140"/>
            <a:ext cx="3767564" cy="791188"/>
          </a:xfrm>
          <a:prstGeom prst="rect">
            <a:avLst/>
          </a:prstGeom>
        </p:spPr>
      </p:pic>
      <p:pic>
        <p:nvPicPr>
          <p:cNvPr id="33" name="Picture 3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710744" y="3487540"/>
            <a:ext cx="1674180" cy="1674180"/>
          </a:xfrm>
          <a:prstGeom prst="rect">
            <a:avLst/>
          </a:prstGeom>
        </p:spPr>
      </p:pic>
      <p:sp>
        <p:nvSpPr>
          <p:cNvPr id="34" name="Rectangle 33"/>
          <p:cNvSpPr/>
          <p:nvPr/>
        </p:nvSpPr>
        <p:spPr>
          <a:xfrm>
            <a:off x="11503044" y="5161720"/>
            <a:ext cx="4089581" cy="1077218"/>
          </a:xfrm>
          <a:prstGeom prst="rect">
            <a:avLst/>
          </a:prstGeom>
        </p:spPr>
        <p:txBody>
          <a:bodyPr wrap="none">
            <a:spAutoFit/>
          </a:bodyPr>
          <a:lstStyle/>
          <a:p>
            <a:pPr algn="ctr"/>
            <a:r>
              <a:rPr lang="tr-TR" sz="3200" dirty="0" err="1">
                <a:latin typeface="Amazon Ember" panose="02000000000000000000" pitchFamily="2" charset="0"/>
                <a:ea typeface="Amazon Ember" panose="02000000000000000000" pitchFamily="2" charset="0"/>
              </a:rPr>
              <a:t>T</a:t>
            </a:r>
            <a:r>
              <a:rPr lang="en-US" sz="3200" dirty="0" err="1">
                <a:latin typeface="Amazon Ember" panose="02000000000000000000" pitchFamily="2" charset="0"/>
                <a:ea typeface="Amazon Ember" panose="02000000000000000000" pitchFamily="2" charset="0"/>
              </a:rPr>
              <a:t>ek</a:t>
            </a:r>
            <a:r>
              <a:rPr lang="en-US" sz="3200" dirty="0">
                <a:latin typeface="Amazon Ember" panose="02000000000000000000" pitchFamily="2" charset="0"/>
                <a:ea typeface="Amazon Ember" panose="02000000000000000000" pitchFamily="2" charset="0"/>
              </a:rPr>
              <a:t> </a:t>
            </a:r>
            <a:r>
              <a:rPr lang="en-US" sz="3200" dirty="0" err="1">
                <a:latin typeface="Amazon Ember" panose="02000000000000000000" pitchFamily="2" charset="0"/>
                <a:ea typeface="Amazon Ember" panose="02000000000000000000" pitchFamily="2" charset="0"/>
              </a:rPr>
              <a:t>panelden</a:t>
            </a:r>
            <a:r>
              <a:rPr lang="en-US" sz="3200" dirty="0">
                <a:latin typeface="Amazon Ember" panose="02000000000000000000" pitchFamily="2" charset="0"/>
                <a:ea typeface="Amazon Ember" panose="02000000000000000000" pitchFamily="2" charset="0"/>
              </a:rPr>
              <a:t> </a:t>
            </a:r>
            <a:endParaRPr lang="tr-TR" sz="3200" dirty="0">
              <a:latin typeface="Amazon Ember" panose="02000000000000000000" pitchFamily="2" charset="0"/>
              <a:ea typeface="Amazon Ember" panose="02000000000000000000" pitchFamily="2" charset="0"/>
            </a:endParaRPr>
          </a:p>
          <a:p>
            <a:pPr algn="ctr"/>
            <a:r>
              <a:rPr lang="en-US" sz="3200" dirty="0">
                <a:latin typeface="Amazon Ember" panose="02000000000000000000" pitchFamily="2" charset="0"/>
                <a:ea typeface="Amazon Ember" panose="02000000000000000000" pitchFamily="2" charset="0"/>
              </a:rPr>
              <a:t>5 </a:t>
            </a:r>
            <a:r>
              <a:rPr lang="en-US" sz="3200" dirty="0" err="1">
                <a:latin typeface="Amazon Ember" panose="02000000000000000000" pitchFamily="2" charset="0"/>
                <a:ea typeface="Amazon Ember" panose="02000000000000000000" pitchFamily="2" charset="0"/>
              </a:rPr>
              <a:t>pazaryeri</a:t>
            </a:r>
            <a:r>
              <a:rPr lang="en-US" sz="3200" dirty="0">
                <a:latin typeface="Amazon Ember" panose="02000000000000000000" pitchFamily="2" charset="0"/>
                <a:ea typeface="Amazon Ember" panose="02000000000000000000" pitchFamily="2" charset="0"/>
              </a:rPr>
              <a:t> y</a:t>
            </a:r>
            <a:r>
              <a:rPr lang="tr-TR" sz="3200" dirty="0">
                <a:latin typeface="Amazon Ember" panose="02000000000000000000" pitchFamily="2" charset="0"/>
                <a:ea typeface="Amazon Ember" panose="02000000000000000000" pitchFamily="2" charset="0"/>
              </a:rPr>
              <a:t>ö</a:t>
            </a:r>
            <a:r>
              <a:rPr lang="en-US" sz="3200" dirty="0" err="1">
                <a:latin typeface="Amazon Ember" panose="02000000000000000000" pitchFamily="2" charset="0"/>
                <a:ea typeface="Amazon Ember" panose="02000000000000000000" pitchFamily="2" charset="0"/>
              </a:rPr>
              <a:t>netimi</a:t>
            </a:r>
            <a:r>
              <a:rPr lang="en-US" sz="3200" dirty="0">
                <a:latin typeface="Amazon Ember" panose="02000000000000000000" pitchFamily="2" charset="0"/>
                <a:ea typeface="Amazon Ember" panose="02000000000000000000" pitchFamily="2" charset="0"/>
              </a:rPr>
              <a:t> </a:t>
            </a:r>
          </a:p>
        </p:txBody>
      </p:sp>
    </p:spTree>
    <p:extLst>
      <p:ext uri="{BB962C8B-B14F-4D97-AF65-F5344CB8AC3E}">
        <p14:creationId xmlns:p14="http://schemas.microsoft.com/office/powerpoint/2010/main" val="2989086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5461" y="7395840"/>
            <a:ext cx="11855116" cy="1323439"/>
          </a:xfrm>
          <a:prstGeom prst="rect">
            <a:avLst/>
          </a:prstGeom>
          <a:noFill/>
        </p:spPr>
        <p:txBody>
          <a:bodyPr wrap="square" rtlCol="0">
            <a:spAutoFit/>
          </a:bodyPr>
          <a:lstStyle/>
          <a:p>
            <a:pPr algn="ctr"/>
            <a:r>
              <a:rPr lang="tr-TR" sz="8000" dirty="0">
                <a:solidFill>
                  <a:srgbClr val="F89B00"/>
                </a:solidFill>
                <a:latin typeface="Amazon Ember" panose="02000000000000000000"/>
                <a:ea typeface="Amazon Ember Light" panose="020B0403020204020204" pitchFamily="34" charset="0"/>
                <a:cs typeface="Amazon Ember Light" panose="020B0403020204020204" pitchFamily="34" charset="0"/>
              </a:rPr>
              <a:t>Avrupa’ya Satışa Başlangıç </a:t>
            </a:r>
            <a:endParaRPr lang="en-US" sz="8000" dirty="0">
              <a:solidFill>
                <a:srgbClr val="F89B00"/>
              </a:solidFill>
              <a:latin typeface="Amazon Ember" panose="02000000000000000000"/>
              <a:ea typeface="Amazon Ember Light" panose="020B0403020204020204" pitchFamily="34" charset="0"/>
              <a:cs typeface="Amazon Ember Light" panose="020B0403020204020204" pitchFamily="34" charset="0"/>
            </a:endParaRPr>
          </a:p>
        </p:txBody>
      </p:sp>
    </p:spTree>
    <p:extLst>
      <p:ext uri="{BB962C8B-B14F-4D97-AF65-F5344CB8AC3E}">
        <p14:creationId xmlns:p14="http://schemas.microsoft.com/office/powerpoint/2010/main" val="16248556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p:cNvPicPr>
            <a:picLocks noChangeAspect="1"/>
          </p:cNvPicPr>
          <p:nvPr/>
        </p:nvPicPr>
        <p:blipFill rotWithShape="1">
          <a:blip r:embed="rId3"/>
          <a:srcRect b="13036"/>
          <a:stretch/>
        </p:blipFill>
        <p:spPr>
          <a:xfrm>
            <a:off x="9041899" y="6672050"/>
            <a:ext cx="1461335" cy="1368597"/>
          </a:xfrm>
          <a:prstGeom prst="rect">
            <a:avLst/>
          </a:prstGeom>
        </p:spPr>
      </p:pic>
      <p:grpSp>
        <p:nvGrpSpPr>
          <p:cNvPr id="3" name="Group 2"/>
          <p:cNvGrpSpPr/>
          <p:nvPr/>
        </p:nvGrpSpPr>
        <p:grpSpPr>
          <a:xfrm>
            <a:off x="-180918" y="691713"/>
            <a:ext cx="8852478" cy="1108738"/>
            <a:chOff x="-180918" y="691713"/>
            <a:chExt cx="8852478" cy="1108738"/>
          </a:xfrm>
        </p:grpSpPr>
        <p:sp>
          <p:nvSpPr>
            <p:cNvPr id="22" name="Pentagon 21"/>
            <p:cNvSpPr/>
            <p:nvPr/>
          </p:nvSpPr>
          <p:spPr>
            <a:xfrm>
              <a:off x="0" y="711694"/>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180918" y="691713"/>
              <a:ext cx="8424811" cy="923330"/>
            </a:xfrm>
            <a:prstGeom prst="rect">
              <a:avLst/>
            </a:prstGeom>
            <a:noFill/>
          </p:spPr>
          <p:txBody>
            <a:bodyPr wrap="square" rtlCol="0">
              <a:spAutoFit/>
            </a:bodyPr>
            <a:lstStyle/>
            <a:p>
              <a:pPr algn="ctr">
                <a:lnSpc>
                  <a:spcPct val="150000"/>
                </a:lnSpc>
              </a:pPr>
              <a:r>
                <a:rPr lang="en-US"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Satış</a:t>
              </a:r>
              <a:r>
                <a:rPr lang="tr-TR"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için İhtiyacınız Olanlar</a:t>
              </a:r>
              <a:endParaRPr lang="en-US"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endParaRPr>
            </a:p>
          </p:txBody>
        </p:sp>
      </p:grpSp>
      <p:sp>
        <p:nvSpPr>
          <p:cNvPr id="19" name="Rectangle 18"/>
          <p:cNvSpPr/>
          <p:nvPr/>
        </p:nvSpPr>
        <p:spPr>
          <a:xfrm>
            <a:off x="140224" y="3750387"/>
            <a:ext cx="2764820" cy="923330"/>
          </a:xfrm>
          <a:prstGeom prst="rect">
            <a:avLst/>
          </a:prstGeom>
        </p:spPr>
        <p:txBody>
          <a:bodyPr wrap="square">
            <a:spAutoFit/>
          </a:bodyPr>
          <a:lstStyle/>
          <a:p>
            <a:r>
              <a:rPr lang="en-US" sz="1800" dirty="0" err="1">
                <a:latin typeface="Amazon Ember" panose="02000000000000000000" pitchFamily="2" charset="0"/>
                <a:ea typeface="Amazon Ember" panose="02000000000000000000" pitchFamily="2" charset="0"/>
              </a:rPr>
              <a:t>Daha</a:t>
            </a:r>
            <a:r>
              <a:rPr lang="en-US" sz="1800" dirty="0">
                <a:latin typeface="Amazon Ember" panose="02000000000000000000" pitchFamily="2" charset="0"/>
                <a:ea typeface="Amazon Ember" panose="02000000000000000000" pitchFamily="2" charset="0"/>
              </a:rPr>
              <a:t> </a:t>
            </a:r>
            <a:r>
              <a:rPr lang="en-US" sz="1800" dirty="0" err="1">
                <a:latin typeface="Amazon Ember" panose="02000000000000000000" pitchFamily="2" charset="0"/>
                <a:ea typeface="Amazon Ember" panose="02000000000000000000" pitchFamily="2" charset="0"/>
              </a:rPr>
              <a:t>önce</a:t>
            </a:r>
            <a:r>
              <a:rPr lang="en-US" sz="1800" dirty="0">
                <a:latin typeface="Amazon Ember" panose="02000000000000000000" pitchFamily="2" charset="0"/>
                <a:ea typeface="Amazon Ember" panose="02000000000000000000" pitchFamily="2" charset="0"/>
              </a:rPr>
              <a:t> </a:t>
            </a:r>
            <a:r>
              <a:rPr lang="en-US" sz="1800" dirty="0" err="1">
                <a:latin typeface="Amazon Ember" panose="02000000000000000000" pitchFamily="2" charset="0"/>
                <a:ea typeface="Amazon Ember" panose="02000000000000000000" pitchFamily="2" charset="0"/>
              </a:rPr>
              <a:t>Amazon’da</a:t>
            </a:r>
            <a:r>
              <a:rPr lang="en-US" sz="1800" dirty="0">
                <a:latin typeface="Amazon Ember" panose="02000000000000000000" pitchFamily="2" charset="0"/>
                <a:ea typeface="Amazon Ember" panose="02000000000000000000" pitchFamily="2" charset="0"/>
              </a:rPr>
              <a:t> </a:t>
            </a:r>
            <a:r>
              <a:rPr lang="en-US" sz="1800" dirty="0" err="1">
                <a:latin typeface="Amazon Ember" panose="02000000000000000000" pitchFamily="2" charset="0"/>
                <a:ea typeface="Amazon Ember" panose="02000000000000000000" pitchFamily="2" charset="0"/>
              </a:rPr>
              <a:t>kullanmadığınız</a:t>
            </a:r>
            <a:r>
              <a:rPr lang="en-US" sz="1800" dirty="0">
                <a:latin typeface="Amazon Ember" panose="02000000000000000000" pitchFamily="2" charset="0"/>
                <a:ea typeface="Amazon Ember" panose="02000000000000000000" pitchFamily="2" charset="0"/>
              </a:rPr>
              <a:t> </a:t>
            </a:r>
            <a:r>
              <a:rPr lang="en-US" sz="1800" dirty="0" err="1">
                <a:latin typeface="Amazon Ember" panose="02000000000000000000" pitchFamily="2" charset="0"/>
                <a:ea typeface="Amazon Ember" panose="02000000000000000000" pitchFamily="2" charset="0"/>
              </a:rPr>
              <a:t>bir</a:t>
            </a:r>
            <a:r>
              <a:rPr lang="en-US" sz="1800" dirty="0">
                <a:latin typeface="Amazon Ember" panose="02000000000000000000" pitchFamily="2" charset="0"/>
                <a:ea typeface="Amazon Ember" panose="02000000000000000000" pitchFamily="2" charset="0"/>
              </a:rPr>
              <a:t> e-</a:t>
            </a:r>
            <a:r>
              <a:rPr lang="en-US" sz="1800" dirty="0" err="1">
                <a:latin typeface="Amazon Ember" panose="02000000000000000000" pitchFamily="2" charset="0"/>
                <a:ea typeface="Amazon Ember" panose="02000000000000000000" pitchFamily="2" charset="0"/>
              </a:rPr>
              <a:t>posta</a:t>
            </a:r>
            <a:r>
              <a:rPr lang="en-US" sz="1800" dirty="0">
                <a:latin typeface="Amazon Ember" panose="02000000000000000000" pitchFamily="2" charset="0"/>
                <a:ea typeface="Amazon Ember" panose="02000000000000000000" pitchFamily="2" charset="0"/>
              </a:rPr>
              <a:t> </a:t>
            </a:r>
            <a:r>
              <a:rPr lang="en-US" sz="1800" dirty="0" err="1">
                <a:latin typeface="Amazon Ember" panose="02000000000000000000" pitchFamily="2" charset="0"/>
                <a:ea typeface="Amazon Ember" panose="02000000000000000000" pitchFamily="2" charset="0"/>
              </a:rPr>
              <a:t>adresi</a:t>
            </a:r>
            <a:endParaRPr lang="tr-TR" sz="1800" dirty="0">
              <a:latin typeface="Amazon Ember" panose="02000000000000000000" pitchFamily="2" charset="0"/>
              <a:ea typeface="Amazon Ember" panose="02000000000000000000" pitchFamily="2" charset="0"/>
            </a:endParaRPr>
          </a:p>
        </p:txBody>
      </p:sp>
      <p:pic>
        <p:nvPicPr>
          <p:cNvPr id="12" name="Picture 11"/>
          <p:cNvPicPr>
            <a:picLocks noChangeAspect="1"/>
          </p:cNvPicPr>
          <p:nvPr/>
        </p:nvPicPr>
        <p:blipFill>
          <a:blip r:embed="rId4"/>
          <a:stretch>
            <a:fillRect/>
          </a:stretch>
        </p:blipFill>
        <p:spPr>
          <a:xfrm>
            <a:off x="291351" y="2098944"/>
            <a:ext cx="1624012" cy="1624012"/>
          </a:xfrm>
          <a:prstGeom prst="ellipse">
            <a:avLst/>
          </a:prstGeom>
          <a:ln>
            <a:noFill/>
          </a:ln>
          <a:effectLst>
            <a:softEdge rad="112500"/>
          </a:effectLst>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1907" y="6988242"/>
            <a:ext cx="1321729" cy="1522862"/>
          </a:xfrm>
          <a:prstGeom prst="rect">
            <a:avLst/>
          </a:prstGeom>
        </p:spPr>
      </p:pic>
      <p:pic>
        <p:nvPicPr>
          <p:cNvPr id="17" name="Picture 16"/>
          <p:cNvPicPr>
            <a:picLocks noChangeAspect="1"/>
          </p:cNvPicPr>
          <p:nvPr/>
        </p:nvPicPr>
        <p:blipFill rotWithShape="1">
          <a:blip r:embed="rId6"/>
          <a:srcRect t="17857" b="23214"/>
          <a:stretch/>
        </p:blipFill>
        <p:spPr>
          <a:xfrm>
            <a:off x="2690082" y="6913669"/>
            <a:ext cx="2476500" cy="1571625"/>
          </a:xfrm>
          <a:prstGeom prst="rect">
            <a:avLst/>
          </a:prstGeom>
        </p:spPr>
      </p:pic>
      <p:pic>
        <p:nvPicPr>
          <p:cNvPr id="18" name="Picture 17"/>
          <p:cNvPicPr>
            <a:picLocks noChangeAspect="1"/>
          </p:cNvPicPr>
          <p:nvPr/>
        </p:nvPicPr>
        <p:blipFill rotWithShape="1">
          <a:blip r:embed="rId7"/>
          <a:srcRect b="11637"/>
          <a:stretch/>
        </p:blipFill>
        <p:spPr>
          <a:xfrm>
            <a:off x="3069492" y="4482376"/>
            <a:ext cx="1656235" cy="1580578"/>
          </a:xfrm>
          <a:prstGeom prst="rect">
            <a:avLst/>
          </a:prstGeom>
        </p:spPr>
      </p:pic>
      <p:sp>
        <p:nvSpPr>
          <p:cNvPr id="20" name="Rectangle 19"/>
          <p:cNvSpPr/>
          <p:nvPr/>
        </p:nvSpPr>
        <p:spPr>
          <a:xfrm>
            <a:off x="420038" y="8471661"/>
            <a:ext cx="1465466" cy="369332"/>
          </a:xfrm>
          <a:prstGeom prst="rect">
            <a:avLst/>
          </a:prstGeom>
        </p:spPr>
        <p:txBody>
          <a:bodyPr wrap="none">
            <a:spAutoFit/>
          </a:bodyPr>
          <a:lstStyle/>
          <a:p>
            <a:r>
              <a:rPr lang="tr-TR" sz="1800" dirty="0">
                <a:latin typeface="Amazon Ember" panose="02000000000000000000" pitchFamily="2" charset="0"/>
                <a:ea typeface="Amazon Ember" panose="02000000000000000000" pitchFamily="2" charset="0"/>
              </a:rPr>
              <a:t>F</a:t>
            </a:r>
            <a:r>
              <a:rPr lang="en-US" sz="1800" dirty="0" err="1">
                <a:latin typeface="Amazon Ember" panose="02000000000000000000" pitchFamily="2" charset="0"/>
                <a:ea typeface="Amazon Ember" panose="02000000000000000000" pitchFamily="2" charset="0"/>
              </a:rPr>
              <a:t>irma</a:t>
            </a:r>
            <a:r>
              <a:rPr lang="tr-TR" sz="1800" dirty="0">
                <a:latin typeface="Amazon Ember" panose="02000000000000000000" pitchFamily="2" charset="0"/>
                <a:ea typeface="Amazon Ember" panose="02000000000000000000" pitchFamily="2" charset="0"/>
              </a:rPr>
              <a:t> adresi</a:t>
            </a:r>
          </a:p>
        </p:txBody>
      </p:sp>
      <p:sp>
        <p:nvSpPr>
          <p:cNvPr id="21" name="Rectangle 20"/>
          <p:cNvSpPr/>
          <p:nvPr/>
        </p:nvSpPr>
        <p:spPr>
          <a:xfrm>
            <a:off x="2945410" y="3707022"/>
            <a:ext cx="2520626" cy="646331"/>
          </a:xfrm>
          <a:prstGeom prst="rect">
            <a:avLst/>
          </a:prstGeom>
        </p:spPr>
        <p:txBody>
          <a:bodyPr wrap="none">
            <a:spAutoFit/>
          </a:bodyPr>
          <a:lstStyle/>
          <a:p>
            <a:r>
              <a:rPr lang="tr-TR" sz="1800" dirty="0">
                <a:latin typeface="Amazon Ember" panose="02000000000000000000" pitchFamily="2" charset="0"/>
                <a:ea typeface="Amazon Ember" panose="02000000000000000000" pitchFamily="2" charset="0"/>
              </a:rPr>
              <a:t>Şirket ve Pay Sahipleri için</a:t>
            </a:r>
          </a:p>
          <a:p>
            <a:r>
              <a:rPr lang="tr-TR" sz="1800" dirty="0">
                <a:latin typeface="Amazon Ember" panose="02000000000000000000" pitchFamily="2" charset="0"/>
                <a:ea typeface="Amazon Ember" panose="02000000000000000000" pitchFamily="2" charset="0"/>
              </a:rPr>
              <a:t>Doğrulama dokümanları</a:t>
            </a:r>
          </a:p>
        </p:txBody>
      </p:sp>
      <p:sp>
        <p:nvSpPr>
          <p:cNvPr id="23" name="Rectangle 22"/>
          <p:cNvSpPr/>
          <p:nvPr/>
        </p:nvSpPr>
        <p:spPr>
          <a:xfrm>
            <a:off x="2707565" y="8321990"/>
            <a:ext cx="2767104" cy="923330"/>
          </a:xfrm>
          <a:prstGeom prst="rect">
            <a:avLst/>
          </a:prstGeom>
        </p:spPr>
        <p:txBody>
          <a:bodyPr wrap="none">
            <a:spAutoFit/>
          </a:bodyPr>
          <a:lstStyle/>
          <a:p>
            <a:r>
              <a:rPr lang="tr-TR" sz="1800" dirty="0">
                <a:latin typeface="Amazon Ember" panose="02000000000000000000" pitchFamily="2" charset="0"/>
                <a:ea typeface="Amazon Ember" panose="02000000000000000000" pitchFamily="2" charset="0"/>
              </a:rPr>
              <a:t>T</a:t>
            </a:r>
            <a:r>
              <a:rPr lang="en-US" sz="1800" dirty="0" err="1">
                <a:latin typeface="Amazon Ember" panose="02000000000000000000" pitchFamily="2" charset="0"/>
                <a:ea typeface="Amazon Ember" panose="02000000000000000000" pitchFamily="2" charset="0"/>
              </a:rPr>
              <a:t>icaret</a:t>
            </a:r>
            <a:r>
              <a:rPr lang="en-US" sz="1800" dirty="0">
                <a:latin typeface="Amazon Ember" panose="02000000000000000000" pitchFamily="2" charset="0"/>
                <a:ea typeface="Amazon Ember" panose="02000000000000000000" pitchFamily="2" charset="0"/>
              </a:rPr>
              <a:t> </a:t>
            </a:r>
            <a:r>
              <a:rPr lang="en-US" sz="1800" dirty="0" err="1">
                <a:latin typeface="Amazon Ember" panose="02000000000000000000" pitchFamily="2" charset="0"/>
                <a:ea typeface="Amazon Ember" panose="02000000000000000000" pitchFamily="2" charset="0"/>
              </a:rPr>
              <a:t>sicil</a:t>
            </a:r>
            <a:r>
              <a:rPr lang="en-US" sz="1800" dirty="0">
                <a:latin typeface="Amazon Ember" panose="02000000000000000000" pitchFamily="2" charset="0"/>
                <a:ea typeface="Amazon Ember" panose="02000000000000000000" pitchFamily="2" charset="0"/>
              </a:rPr>
              <a:t> </a:t>
            </a:r>
            <a:r>
              <a:rPr lang="en-US" sz="1800" dirty="0" err="1">
                <a:latin typeface="Amazon Ember" panose="02000000000000000000" pitchFamily="2" charset="0"/>
                <a:ea typeface="Amazon Ember" panose="02000000000000000000" pitchFamily="2" charset="0"/>
              </a:rPr>
              <a:t>numarası</a:t>
            </a:r>
            <a:endParaRPr lang="tr-TR" sz="1800" dirty="0">
              <a:latin typeface="Amazon Ember" panose="02000000000000000000" pitchFamily="2" charset="0"/>
              <a:ea typeface="Amazon Ember" panose="02000000000000000000" pitchFamily="2" charset="0"/>
            </a:endParaRPr>
          </a:p>
          <a:p>
            <a:r>
              <a:rPr lang="tr-TR" sz="1800" dirty="0">
                <a:latin typeface="Amazon Ember" panose="02000000000000000000" pitchFamily="2" charset="0"/>
                <a:ea typeface="Amazon Ember" panose="02000000000000000000" pitchFamily="2" charset="0"/>
              </a:rPr>
              <a:t>* Esnaf sicil numarası da </a:t>
            </a:r>
          </a:p>
          <a:p>
            <a:r>
              <a:rPr lang="tr-TR" sz="1800" dirty="0">
                <a:latin typeface="Amazon Ember" panose="02000000000000000000" pitchFamily="2" charset="0"/>
                <a:ea typeface="Amazon Ember" panose="02000000000000000000" pitchFamily="2" charset="0"/>
              </a:rPr>
              <a:t>gerekli olabilmektedir.</a:t>
            </a:r>
          </a:p>
        </p:txBody>
      </p:sp>
      <p:sp>
        <p:nvSpPr>
          <p:cNvPr id="24" name="Rectangle 23"/>
          <p:cNvSpPr/>
          <p:nvPr/>
        </p:nvSpPr>
        <p:spPr>
          <a:xfrm>
            <a:off x="3033389" y="6209363"/>
            <a:ext cx="1821332" cy="369332"/>
          </a:xfrm>
          <a:prstGeom prst="rect">
            <a:avLst/>
          </a:prstGeom>
        </p:spPr>
        <p:txBody>
          <a:bodyPr wrap="none">
            <a:spAutoFit/>
          </a:bodyPr>
          <a:lstStyle/>
          <a:p>
            <a:r>
              <a:rPr lang="tr-TR" sz="1800" dirty="0">
                <a:latin typeface="Amazon Ember" panose="02000000000000000000" pitchFamily="2" charset="0"/>
                <a:ea typeface="Amazon Ember" panose="02000000000000000000" pitchFamily="2" charset="0"/>
              </a:rPr>
              <a:t>V</a:t>
            </a:r>
            <a:r>
              <a:rPr lang="en-US" sz="1800" dirty="0" err="1">
                <a:latin typeface="Amazon Ember" panose="02000000000000000000" pitchFamily="2" charset="0"/>
                <a:ea typeface="Amazon Ember" panose="02000000000000000000" pitchFamily="2" charset="0"/>
              </a:rPr>
              <a:t>ergi</a:t>
            </a:r>
            <a:r>
              <a:rPr lang="en-US" sz="1800" dirty="0">
                <a:latin typeface="Amazon Ember" panose="02000000000000000000" pitchFamily="2" charset="0"/>
                <a:ea typeface="Amazon Ember" panose="02000000000000000000" pitchFamily="2" charset="0"/>
              </a:rPr>
              <a:t> </a:t>
            </a:r>
            <a:r>
              <a:rPr lang="en-US" sz="1800" dirty="0" err="1">
                <a:latin typeface="Amazon Ember" panose="02000000000000000000" pitchFamily="2" charset="0"/>
                <a:ea typeface="Amazon Ember" panose="02000000000000000000" pitchFamily="2" charset="0"/>
              </a:rPr>
              <a:t>numarası</a:t>
            </a:r>
            <a:r>
              <a:rPr lang="en-US" sz="1800" dirty="0">
                <a:latin typeface="Amazon Ember" panose="02000000000000000000" pitchFamily="2" charset="0"/>
                <a:ea typeface="Amazon Ember" panose="02000000000000000000" pitchFamily="2" charset="0"/>
              </a:rPr>
              <a:t> </a:t>
            </a:r>
            <a:endParaRPr lang="tr-TR" sz="1800" dirty="0">
              <a:latin typeface="Amazon Ember" panose="02000000000000000000" pitchFamily="2" charset="0"/>
              <a:ea typeface="Amazon Ember" panose="02000000000000000000" pitchFamily="2" charset="0"/>
            </a:endParaRPr>
          </a:p>
        </p:txBody>
      </p:sp>
      <p:sp>
        <p:nvSpPr>
          <p:cNvPr id="13" name="Right Brace 12"/>
          <p:cNvSpPr/>
          <p:nvPr/>
        </p:nvSpPr>
        <p:spPr>
          <a:xfrm>
            <a:off x="10349212" y="2084560"/>
            <a:ext cx="2457455" cy="6759306"/>
          </a:xfrm>
          <a:prstGeom prst="rightBrace">
            <a:avLst/>
          </a:prstGeom>
          <a:ln>
            <a:solidFill>
              <a:srgbClr val="82A1AD"/>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pic>
        <p:nvPicPr>
          <p:cNvPr id="27" name="Picture 2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03497" y="2084560"/>
            <a:ext cx="1638396" cy="1638396"/>
          </a:xfrm>
          <a:prstGeom prst="rect">
            <a:avLst/>
          </a:prstGeom>
        </p:spPr>
      </p:pic>
      <p:cxnSp>
        <p:nvCxnSpPr>
          <p:cNvPr id="29" name="Straight Connector 28"/>
          <p:cNvCxnSpPr/>
          <p:nvPr/>
        </p:nvCxnSpPr>
        <p:spPr>
          <a:xfrm>
            <a:off x="5541018" y="2083743"/>
            <a:ext cx="0" cy="6672481"/>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30" name="Rectangle 29"/>
          <p:cNvSpPr/>
          <p:nvPr/>
        </p:nvSpPr>
        <p:spPr>
          <a:xfrm>
            <a:off x="5874793" y="3862134"/>
            <a:ext cx="2043004" cy="1569660"/>
          </a:xfrm>
          <a:prstGeom prst="rect">
            <a:avLst/>
          </a:prstGeom>
        </p:spPr>
        <p:txBody>
          <a:bodyPr wrap="square">
            <a:spAutoFit/>
          </a:bodyPr>
          <a:lstStyle/>
          <a:p>
            <a:r>
              <a:rPr lang="tr-TR" sz="2400" dirty="0">
                <a:latin typeface="Amazon Ember" panose="02000000000000000000" pitchFamily="2" charset="0"/>
                <a:ea typeface="Amazon Ember" panose="02000000000000000000" pitchFamily="2" charset="0"/>
              </a:rPr>
              <a:t>Ürünlerinizi </a:t>
            </a:r>
            <a:r>
              <a:rPr lang="en-US" sz="2400" dirty="0" err="1">
                <a:latin typeface="Amazon Ember" panose="02000000000000000000" pitchFamily="2" charset="0"/>
                <a:ea typeface="Amazon Ember" panose="02000000000000000000" pitchFamily="2" charset="0"/>
              </a:rPr>
              <a:t>yerel</a:t>
            </a:r>
            <a:r>
              <a:rPr lang="en-US" sz="2400" dirty="0">
                <a:latin typeface="Amazon Ember" panose="02000000000000000000" pitchFamily="2" charset="0"/>
                <a:ea typeface="Amazon Ember" panose="02000000000000000000" pitchFamily="2" charset="0"/>
              </a:rPr>
              <a:t> </a:t>
            </a:r>
            <a:r>
              <a:rPr lang="en-US" sz="2400" dirty="0" err="1">
                <a:latin typeface="Amazon Ember" panose="02000000000000000000" pitchFamily="2" charset="0"/>
                <a:ea typeface="Amazon Ember" panose="02000000000000000000" pitchFamily="2" charset="0"/>
              </a:rPr>
              <a:t>pazarlar</a:t>
            </a:r>
            <a:r>
              <a:rPr lang="tr-TR" sz="2400" dirty="0">
                <a:latin typeface="Amazon Ember" panose="02000000000000000000" pitchFamily="2" charset="0"/>
                <a:ea typeface="Amazon Ember" panose="02000000000000000000" pitchFamily="2" charset="0"/>
              </a:rPr>
              <a:t>ın</a:t>
            </a:r>
            <a:r>
              <a:rPr lang="en-US" sz="2400" dirty="0">
                <a:latin typeface="Amazon Ember" panose="02000000000000000000" pitchFamily="2" charset="0"/>
                <a:ea typeface="Amazon Ember" panose="02000000000000000000" pitchFamily="2" charset="0"/>
              </a:rPr>
              <a:t> </a:t>
            </a:r>
            <a:r>
              <a:rPr lang="en-US" sz="2400" dirty="0" err="1">
                <a:latin typeface="Amazon Ember" panose="02000000000000000000" pitchFamily="2" charset="0"/>
                <a:ea typeface="Amazon Ember" panose="02000000000000000000" pitchFamily="2" charset="0"/>
              </a:rPr>
              <a:t>diline</a:t>
            </a:r>
            <a:r>
              <a:rPr lang="en-US" sz="2400" dirty="0">
                <a:latin typeface="Amazon Ember" panose="02000000000000000000" pitchFamily="2" charset="0"/>
                <a:ea typeface="Amazon Ember" panose="02000000000000000000" pitchFamily="2" charset="0"/>
              </a:rPr>
              <a:t> </a:t>
            </a:r>
            <a:r>
              <a:rPr lang="tr-TR" sz="2400" dirty="0">
                <a:latin typeface="Amazon Ember" panose="02000000000000000000" pitchFamily="2" charset="0"/>
                <a:ea typeface="Amazon Ember" panose="02000000000000000000" pitchFamily="2" charset="0"/>
              </a:rPr>
              <a:t>çevirin</a:t>
            </a:r>
            <a:r>
              <a:rPr lang="en-US" sz="2400" dirty="0">
                <a:latin typeface="Amazon Ember" panose="02000000000000000000" pitchFamily="2" charset="0"/>
                <a:ea typeface="Amazon Ember" panose="02000000000000000000" pitchFamily="2" charset="0"/>
              </a:rPr>
              <a:t> </a:t>
            </a:r>
          </a:p>
        </p:txBody>
      </p:sp>
      <p:pic>
        <p:nvPicPr>
          <p:cNvPr id="36" name="Picture 35"/>
          <p:cNvPicPr>
            <a:picLocks noChangeAspect="1"/>
          </p:cNvPicPr>
          <p:nvPr/>
        </p:nvPicPr>
        <p:blipFill rotWithShape="1">
          <a:blip r:embed="rId9"/>
          <a:srcRect l="20000" t="7906" r="23000" b="16859"/>
          <a:stretch/>
        </p:blipFill>
        <p:spPr>
          <a:xfrm>
            <a:off x="8515245" y="1974093"/>
            <a:ext cx="1635143" cy="2061141"/>
          </a:xfrm>
          <a:prstGeom prst="rect">
            <a:avLst/>
          </a:prstGeom>
        </p:spPr>
      </p:pic>
      <p:sp>
        <p:nvSpPr>
          <p:cNvPr id="37" name="Rectangle 36"/>
          <p:cNvSpPr/>
          <p:nvPr/>
        </p:nvSpPr>
        <p:spPr>
          <a:xfrm>
            <a:off x="9437453" y="3750387"/>
            <a:ext cx="2043004" cy="1200329"/>
          </a:xfrm>
          <a:prstGeom prst="rect">
            <a:avLst/>
          </a:prstGeom>
        </p:spPr>
        <p:txBody>
          <a:bodyPr wrap="square">
            <a:spAutoFit/>
          </a:bodyPr>
          <a:lstStyle/>
          <a:p>
            <a:r>
              <a:rPr lang="tr-TR" sz="2400" dirty="0">
                <a:latin typeface="Amazon Ember" panose="02000000000000000000" pitchFamily="2" charset="0"/>
                <a:ea typeface="Amazon Ember" panose="02000000000000000000" pitchFamily="2" charset="0"/>
              </a:rPr>
              <a:t>Kargo alternatifinizi seçin</a:t>
            </a:r>
            <a:endParaRPr lang="en-US" sz="2400" dirty="0">
              <a:latin typeface="Amazon Ember" panose="02000000000000000000" pitchFamily="2" charset="0"/>
              <a:ea typeface="Amazon Ember" panose="02000000000000000000" pitchFamily="2" charset="0"/>
            </a:endParaRPr>
          </a:p>
        </p:txBody>
      </p:sp>
      <p:pic>
        <p:nvPicPr>
          <p:cNvPr id="38" name="Picture 37"/>
          <p:cNvPicPr>
            <a:picLocks noChangeAspect="1"/>
          </p:cNvPicPr>
          <p:nvPr/>
        </p:nvPicPr>
        <p:blipFill>
          <a:blip r:embed="rId10"/>
          <a:stretch>
            <a:fillRect/>
          </a:stretch>
        </p:blipFill>
        <p:spPr>
          <a:xfrm>
            <a:off x="5908911" y="5816847"/>
            <a:ext cx="1396115" cy="1396115"/>
          </a:xfrm>
          <a:prstGeom prst="rect">
            <a:avLst/>
          </a:prstGeom>
        </p:spPr>
      </p:pic>
      <p:sp>
        <p:nvSpPr>
          <p:cNvPr id="39" name="Rectangle 38"/>
          <p:cNvSpPr/>
          <p:nvPr/>
        </p:nvSpPr>
        <p:spPr>
          <a:xfrm>
            <a:off x="5915455" y="7284965"/>
            <a:ext cx="2043004" cy="1200329"/>
          </a:xfrm>
          <a:prstGeom prst="rect">
            <a:avLst/>
          </a:prstGeom>
        </p:spPr>
        <p:txBody>
          <a:bodyPr wrap="square">
            <a:spAutoFit/>
          </a:bodyPr>
          <a:lstStyle/>
          <a:p>
            <a:r>
              <a:rPr lang="tr-TR" sz="2400" dirty="0">
                <a:latin typeface="Amazon Ember" panose="02000000000000000000" pitchFamily="2" charset="0"/>
                <a:ea typeface="Amazon Ember" panose="02000000000000000000" pitchFamily="2" charset="0"/>
              </a:rPr>
              <a:t>Dilerseniz FBA’dan yararlanın</a:t>
            </a:r>
            <a:endParaRPr lang="en-US" sz="2400" dirty="0">
              <a:latin typeface="Amazon Ember" panose="02000000000000000000" pitchFamily="2" charset="0"/>
              <a:ea typeface="Amazon Ember" panose="02000000000000000000" pitchFamily="2" charset="0"/>
            </a:endParaRPr>
          </a:p>
        </p:txBody>
      </p:sp>
      <p:pic>
        <p:nvPicPr>
          <p:cNvPr id="41" name="Picture 40"/>
          <p:cNvPicPr>
            <a:picLocks noChangeAspect="1"/>
          </p:cNvPicPr>
          <p:nvPr/>
        </p:nvPicPr>
        <p:blipFill>
          <a:blip r:embed="rId11"/>
          <a:stretch>
            <a:fillRect/>
          </a:stretch>
        </p:blipFill>
        <p:spPr>
          <a:xfrm rot="18831952">
            <a:off x="8229621" y="4656480"/>
            <a:ext cx="1384340" cy="1384340"/>
          </a:xfrm>
          <a:prstGeom prst="rect">
            <a:avLst/>
          </a:prstGeom>
        </p:spPr>
      </p:pic>
      <p:sp>
        <p:nvSpPr>
          <p:cNvPr id="42" name="Rectangle 41"/>
          <p:cNvSpPr/>
          <p:nvPr/>
        </p:nvSpPr>
        <p:spPr>
          <a:xfrm>
            <a:off x="8210839" y="6077934"/>
            <a:ext cx="2719099" cy="830997"/>
          </a:xfrm>
          <a:prstGeom prst="rect">
            <a:avLst/>
          </a:prstGeom>
        </p:spPr>
        <p:txBody>
          <a:bodyPr wrap="square">
            <a:spAutoFit/>
          </a:bodyPr>
          <a:lstStyle/>
          <a:p>
            <a:r>
              <a:rPr lang="tr-TR" sz="2400" dirty="0">
                <a:latin typeface="Amazon Ember" panose="02000000000000000000" pitchFamily="2" charset="0"/>
                <a:ea typeface="Amazon Ember" panose="02000000000000000000" pitchFamily="2" charset="0"/>
              </a:rPr>
              <a:t>Fiyatlandırmanızı tamamlayın</a:t>
            </a:r>
            <a:endParaRPr lang="en-US" sz="2400" dirty="0">
              <a:latin typeface="Amazon Ember" panose="02000000000000000000" pitchFamily="2" charset="0"/>
              <a:ea typeface="Amazon Ember" panose="02000000000000000000" pitchFamily="2" charset="0"/>
            </a:endParaRPr>
          </a:p>
        </p:txBody>
      </p:sp>
      <p:sp>
        <p:nvSpPr>
          <p:cNvPr id="44" name="Rectangle 43"/>
          <p:cNvSpPr/>
          <p:nvPr/>
        </p:nvSpPr>
        <p:spPr>
          <a:xfrm>
            <a:off x="9772566" y="7917115"/>
            <a:ext cx="2043004" cy="830997"/>
          </a:xfrm>
          <a:prstGeom prst="rect">
            <a:avLst/>
          </a:prstGeom>
        </p:spPr>
        <p:txBody>
          <a:bodyPr wrap="square">
            <a:spAutoFit/>
          </a:bodyPr>
          <a:lstStyle/>
          <a:p>
            <a:r>
              <a:rPr lang="tr-TR" sz="2400" dirty="0">
                <a:latin typeface="Amazon Ember" panose="02000000000000000000" pitchFamily="2" charset="0"/>
                <a:ea typeface="Amazon Ember" panose="02000000000000000000" pitchFamily="2" charset="0"/>
              </a:rPr>
              <a:t>Ürünlerinizi ekleyin</a:t>
            </a:r>
            <a:endParaRPr lang="en-US" sz="2400" dirty="0">
              <a:latin typeface="Amazon Ember" panose="02000000000000000000" pitchFamily="2" charset="0"/>
              <a:ea typeface="Amazon Ember" panose="02000000000000000000" pitchFamily="2" charset="0"/>
            </a:endParaRPr>
          </a:p>
        </p:txBody>
      </p:sp>
      <p:sp>
        <p:nvSpPr>
          <p:cNvPr id="46" name="Rectangle 45"/>
          <p:cNvSpPr/>
          <p:nvPr/>
        </p:nvSpPr>
        <p:spPr>
          <a:xfrm>
            <a:off x="12746454" y="5609199"/>
            <a:ext cx="2573006" cy="1938992"/>
          </a:xfrm>
          <a:prstGeom prst="rect">
            <a:avLst/>
          </a:prstGeom>
        </p:spPr>
        <p:txBody>
          <a:bodyPr wrap="square">
            <a:spAutoFit/>
          </a:bodyPr>
          <a:lstStyle/>
          <a:p>
            <a:r>
              <a:rPr lang="tr-TR" sz="2400" dirty="0">
                <a:latin typeface="Amazon Ember" panose="02000000000000000000" pitchFamily="2" charset="0"/>
                <a:ea typeface="Amazon Ember" panose="02000000000000000000" pitchFamily="2" charset="0"/>
              </a:rPr>
              <a:t>Tebrikler, </a:t>
            </a:r>
          </a:p>
          <a:p>
            <a:r>
              <a:rPr lang="tr-TR" sz="2400" dirty="0">
                <a:latin typeface="Amazon Ember" panose="02000000000000000000" pitchFamily="2" charset="0"/>
                <a:ea typeface="Amazon Ember" panose="02000000000000000000" pitchFamily="2" charset="0"/>
              </a:rPr>
              <a:t>artık Amazon Avrupa’da satış yapmaya başlayabilirsiniz.</a:t>
            </a:r>
            <a:endParaRPr lang="en-US" sz="2400" dirty="0">
              <a:latin typeface="Amazon Ember" panose="02000000000000000000" pitchFamily="2" charset="0"/>
              <a:ea typeface="Amazon Ember" panose="02000000000000000000" pitchFamily="2" charset="0"/>
            </a:endParaRPr>
          </a:p>
        </p:txBody>
      </p:sp>
      <p:pic>
        <p:nvPicPr>
          <p:cNvPr id="2" name="Picture 1"/>
          <p:cNvPicPr>
            <a:picLocks noChangeAspect="1"/>
          </p:cNvPicPr>
          <p:nvPr/>
        </p:nvPicPr>
        <p:blipFill rotWithShape="1">
          <a:blip r:embed="rId12"/>
          <a:srcRect l="9208" t="21782" r="10377" b="21489"/>
          <a:stretch/>
        </p:blipFill>
        <p:spPr>
          <a:xfrm>
            <a:off x="273772" y="4999068"/>
            <a:ext cx="1641591" cy="1158068"/>
          </a:xfrm>
          <a:prstGeom prst="rect">
            <a:avLst/>
          </a:prstGeom>
        </p:spPr>
      </p:pic>
      <p:sp>
        <p:nvSpPr>
          <p:cNvPr id="31" name="Rectangle 30"/>
          <p:cNvSpPr/>
          <p:nvPr/>
        </p:nvSpPr>
        <p:spPr>
          <a:xfrm>
            <a:off x="178974" y="6191738"/>
            <a:ext cx="2031325" cy="646331"/>
          </a:xfrm>
          <a:prstGeom prst="rect">
            <a:avLst/>
          </a:prstGeom>
        </p:spPr>
        <p:txBody>
          <a:bodyPr wrap="none">
            <a:spAutoFit/>
          </a:bodyPr>
          <a:lstStyle/>
          <a:p>
            <a:r>
              <a:rPr lang="tr-TR" sz="1800" dirty="0">
                <a:latin typeface="Amazon Ember" panose="02000000000000000000" pitchFamily="2" charset="0"/>
                <a:ea typeface="Amazon Ember" panose="02000000000000000000" pitchFamily="2" charset="0"/>
              </a:rPr>
              <a:t>Geçerli kredi kartı</a:t>
            </a:r>
          </a:p>
          <a:p>
            <a:r>
              <a:rPr lang="tr-TR" sz="1800" dirty="0">
                <a:latin typeface="Amazon Ember" panose="02000000000000000000" pitchFamily="2" charset="0"/>
                <a:ea typeface="Amazon Ember" panose="02000000000000000000" pitchFamily="2" charset="0"/>
              </a:rPr>
              <a:t>* Aylık 39€</a:t>
            </a:r>
          </a:p>
        </p:txBody>
      </p:sp>
      <p:pic>
        <p:nvPicPr>
          <p:cNvPr id="4" name="Picture 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057103" y="2675257"/>
            <a:ext cx="3224601" cy="2272576"/>
          </a:xfrm>
          <a:prstGeom prst="rect">
            <a:avLst/>
          </a:prstGeom>
        </p:spPr>
      </p:pic>
      <p:pic>
        <p:nvPicPr>
          <p:cNvPr id="5" name="Picture 4"/>
          <p:cNvPicPr>
            <a:picLocks noChangeAspect="1"/>
          </p:cNvPicPr>
          <p:nvPr/>
        </p:nvPicPr>
        <p:blipFill rotWithShape="1">
          <a:blip r:embed="rId14">
            <a:extLst/>
          </a:blip>
          <a:srcRect t="5825" b="9043"/>
          <a:stretch/>
        </p:blipFill>
        <p:spPr>
          <a:xfrm>
            <a:off x="12980977" y="1123791"/>
            <a:ext cx="1964063" cy="1672050"/>
          </a:xfrm>
          <a:prstGeom prst="rect">
            <a:avLst/>
          </a:prstGeom>
        </p:spPr>
      </p:pic>
      <p:pic>
        <p:nvPicPr>
          <p:cNvPr id="8" name="Picture 7"/>
          <p:cNvPicPr>
            <a:picLocks noChangeAspect="1"/>
          </p:cNvPicPr>
          <p:nvPr/>
        </p:nvPicPr>
        <p:blipFill>
          <a:blip r:embed="rId15"/>
          <a:stretch>
            <a:fillRect/>
          </a:stretch>
        </p:blipFill>
        <p:spPr>
          <a:xfrm>
            <a:off x="3255646" y="2269780"/>
            <a:ext cx="1426261" cy="1426261"/>
          </a:xfrm>
          <a:prstGeom prst="rect">
            <a:avLst/>
          </a:prstGeom>
        </p:spPr>
      </p:pic>
    </p:spTree>
    <p:extLst>
      <p:ext uri="{BB962C8B-B14F-4D97-AF65-F5344CB8AC3E}">
        <p14:creationId xmlns:p14="http://schemas.microsoft.com/office/powerpoint/2010/main" val="4019311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barn(inVertical)">
                                      <p:cBhvr>
                                        <p:cTn id="1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85775" y="2133293"/>
            <a:ext cx="3943350" cy="6772275"/>
          </a:xfrm>
          <a:prstGeom prst="rect">
            <a:avLst/>
          </a:prstGeom>
          <a:ln>
            <a:solidFill>
              <a:schemeClr val="bg2"/>
            </a:solidFill>
          </a:ln>
        </p:spPr>
        <p:style>
          <a:lnRef idx="1">
            <a:schemeClr val="accent1"/>
          </a:lnRef>
          <a:fillRef idx="1001">
            <a:schemeClr val="lt2"/>
          </a:fillRef>
          <a:effectRef idx="2">
            <a:schemeClr val="accent1"/>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grpSp>
        <p:nvGrpSpPr>
          <p:cNvPr id="3" name="Group 2"/>
          <p:cNvGrpSpPr/>
          <p:nvPr/>
        </p:nvGrpSpPr>
        <p:grpSpPr>
          <a:xfrm>
            <a:off x="-266648" y="711694"/>
            <a:ext cx="8938208" cy="1088757"/>
            <a:chOff x="-266648" y="711694"/>
            <a:chExt cx="8938208" cy="1088757"/>
          </a:xfrm>
        </p:grpSpPr>
        <p:sp>
          <p:nvSpPr>
            <p:cNvPr id="22" name="Pentagon 21"/>
            <p:cNvSpPr/>
            <p:nvPr/>
          </p:nvSpPr>
          <p:spPr>
            <a:xfrm>
              <a:off x="0" y="711694"/>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66648" y="711694"/>
              <a:ext cx="8424811" cy="922881"/>
            </a:xfrm>
            <a:prstGeom prst="rect">
              <a:avLst/>
            </a:prstGeom>
            <a:noFill/>
          </p:spPr>
          <p:txBody>
            <a:bodyPr wrap="square" rtlCol="0">
              <a:spAutoFit/>
            </a:bodyPr>
            <a:lstStyle/>
            <a:p>
              <a:pPr algn="ctr">
                <a:lnSpc>
                  <a:spcPct val="150000"/>
                </a:lnSpc>
              </a:pPr>
              <a:r>
                <a:rPr lang="tr-TR"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Doğru Bilinen Yanlışlar</a:t>
              </a:r>
              <a:endParaRPr lang="en-US"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endParaRPr>
            </a:p>
          </p:txBody>
        </p:sp>
      </p:grpSp>
      <p:sp>
        <p:nvSpPr>
          <p:cNvPr id="2" name="TextBox 1"/>
          <p:cNvSpPr txBox="1"/>
          <p:nvPr/>
        </p:nvSpPr>
        <p:spPr>
          <a:xfrm>
            <a:off x="578643" y="3277989"/>
            <a:ext cx="3757613" cy="707886"/>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Kayıt sürecini tamamladım, artık özgürce satış yapabilirim.</a:t>
            </a:r>
            <a:endParaRPr lang="en-US" sz="2000" dirty="0">
              <a:latin typeface="Amazon Ember" panose="02000000000000000000" pitchFamily="2" charset="0"/>
              <a:ea typeface="Amazon Ember" panose="02000000000000000000" pitchFamily="2" charset="0"/>
            </a:endParaRPr>
          </a:p>
        </p:txBody>
      </p:sp>
      <p:sp>
        <p:nvSpPr>
          <p:cNvPr id="12" name="TextBox 11"/>
          <p:cNvSpPr txBox="1"/>
          <p:nvPr/>
        </p:nvSpPr>
        <p:spPr>
          <a:xfrm>
            <a:off x="485775" y="6450519"/>
            <a:ext cx="4191971" cy="2246769"/>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Sizi ve firmanızı kesin ve doğru olarak tanımlamak adına </a:t>
            </a:r>
            <a:r>
              <a:rPr lang="tr-TR" sz="2000" dirty="0">
                <a:solidFill>
                  <a:srgbClr val="FF9400"/>
                </a:solidFill>
                <a:latin typeface="Amazon Ember" panose="02000000000000000000" pitchFamily="2" charset="0"/>
                <a:ea typeface="Amazon Ember" panose="02000000000000000000" pitchFamily="2" charset="0"/>
              </a:rPr>
              <a:t>Satıcı Kimlik Doğrulaması</a:t>
            </a:r>
          </a:p>
          <a:p>
            <a:r>
              <a:rPr lang="tr-TR" sz="2000" dirty="0">
                <a:solidFill>
                  <a:srgbClr val="FF9400"/>
                </a:solidFill>
                <a:latin typeface="Amazon Ember" panose="02000000000000000000" pitchFamily="2" charset="0"/>
                <a:ea typeface="Amazon Ember" panose="02000000000000000000" pitchFamily="2" charset="0"/>
              </a:rPr>
              <a:t>KYC (Know Your Customer) </a:t>
            </a:r>
            <a:r>
              <a:rPr lang="tr-TR" sz="2000" dirty="0">
                <a:latin typeface="Amazon Ember" panose="02000000000000000000" pitchFamily="2" charset="0"/>
                <a:ea typeface="Amazon Ember" panose="02000000000000000000" pitchFamily="2" charset="0"/>
              </a:rPr>
              <a:t>için son bir kez sizlerden belge yüklemenizi istiyoruz.</a:t>
            </a:r>
          </a:p>
          <a:p>
            <a:endParaRPr lang="en-US" sz="2000" dirty="0">
              <a:latin typeface="Amazon Ember" panose="02000000000000000000" pitchFamily="2" charset="0"/>
              <a:ea typeface="Amazon Ember" panose="02000000000000000000" pitchFamily="2" charset="0"/>
            </a:endParaRPr>
          </a:p>
        </p:txBody>
      </p:sp>
      <p:sp>
        <p:nvSpPr>
          <p:cNvPr id="6" name="TextBox 5"/>
          <p:cNvSpPr txBox="1"/>
          <p:nvPr/>
        </p:nvSpPr>
        <p:spPr>
          <a:xfrm>
            <a:off x="1807367" y="2251880"/>
            <a:ext cx="1300162"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Yanlış</a:t>
            </a:r>
            <a:endParaRPr lang="en-US" dirty="0">
              <a:latin typeface="Amazon Ember" panose="02000000000000000000" pitchFamily="2" charset="0"/>
              <a:ea typeface="Amazon Ember" panose="02000000000000000000" pitchFamily="2" charset="0"/>
            </a:endParaRPr>
          </a:p>
        </p:txBody>
      </p:sp>
      <p:sp>
        <p:nvSpPr>
          <p:cNvPr id="16" name="TextBox 15"/>
          <p:cNvSpPr txBox="1"/>
          <p:nvPr/>
        </p:nvSpPr>
        <p:spPr>
          <a:xfrm>
            <a:off x="1807367" y="5703631"/>
            <a:ext cx="1300162"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Doğru</a:t>
            </a:r>
            <a:endParaRPr lang="en-US" dirty="0">
              <a:latin typeface="Amazon Ember" panose="02000000000000000000" pitchFamily="2" charset="0"/>
              <a:ea typeface="Amazon Ember" panose="02000000000000000000" pitchFamily="2" charset="0"/>
            </a:endParaRPr>
          </a:p>
        </p:txBody>
      </p:sp>
      <p:cxnSp>
        <p:nvCxnSpPr>
          <p:cNvPr id="10" name="Straight Connector 9"/>
          <p:cNvCxnSpPr/>
          <p:nvPr/>
        </p:nvCxnSpPr>
        <p:spPr>
          <a:xfrm>
            <a:off x="1035841" y="4986338"/>
            <a:ext cx="2843213" cy="0"/>
          </a:xfrm>
          <a:prstGeom prst="line">
            <a:avLst/>
          </a:prstGeom>
          <a:ln w="9525" cap="flat" cmpd="sng" algn="ctr">
            <a:solidFill>
              <a:schemeClr val="accent6"/>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3" name="Rectangle 22"/>
          <p:cNvSpPr/>
          <p:nvPr/>
        </p:nvSpPr>
        <p:spPr>
          <a:xfrm>
            <a:off x="5234955" y="2133293"/>
            <a:ext cx="3943350" cy="6772275"/>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25" name="TextBox 24"/>
          <p:cNvSpPr txBox="1"/>
          <p:nvPr/>
        </p:nvSpPr>
        <p:spPr>
          <a:xfrm>
            <a:off x="5234956" y="6639203"/>
            <a:ext cx="3943350" cy="1938992"/>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Amazon </a:t>
            </a:r>
            <a:r>
              <a:rPr lang="tr-TR" sz="2000" dirty="0">
                <a:solidFill>
                  <a:schemeClr val="bg1"/>
                </a:solidFill>
                <a:latin typeface="Amazon Ember" panose="02000000000000000000" pitchFamily="2" charset="0"/>
                <a:ea typeface="Amazon Ember" panose="02000000000000000000" pitchFamily="2" charset="0"/>
              </a:rPr>
              <a:t>Ürün Listeleme Kalitesi</a:t>
            </a:r>
          </a:p>
          <a:p>
            <a:r>
              <a:rPr lang="tr-TR" sz="2000" i="1" dirty="0">
                <a:solidFill>
                  <a:schemeClr val="bg1"/>
                </a:solidFill>
                <a:latin typeface="Amazon Ember" panose="02000000000000000000" pitchFamily="2" charset="0"/>
                <a:ea typeface="Amazon Ember" panose="02000000000000000000" pitchFamily="2" charset="0"/>
              </a:rPr>
              <a:t>IDQ (Item Data Quality) </a:t>
            </a:r>
            <a:r>
              <a:rPr lang="tr-TR" sz="2000" dirty="0">
                <a:latin typeface="Amazon Ember" panose="02000000000000000000" pitchFamily="2" charset="0"/>
                <a:ea typeface="Amazon Ember" panose="02000000000000000000" pitchFamily="2" charset="0"/>
              </a:rPr>
              <a:t>gereği ürünler detay sayfaları kurallarına uygun olarak oluşturulmalıdır.</a:t>
            </a:r>
            <a:endParaRPr lang="en-US" sz="2000" dirty="0">
              <a:latin typeface="Amazon Ember" panose="02000000000000000000" pitchFamily="2" charset="0"/>
              <a:ea typeface="Amazon Ember" panose="02000000000000000000" pitchFamily="2" charset="0"/>
            </a:endParaRPr>
          </a:p>
          <a:p>
            <a:endParaRPr lang="en-US" sz="2000" dirty="0">
              <a:solidFill>
                <a:schemeClr val="bg1"/>
              </a:solidFill>
              <a:latin typeface="Amazon Ember" panose="02000000000000000000" pitchFamily="2" charset="0"/>
              <a:ea typeface="Amazon Ember" panose="02000000000000000000" pitchFamily="2" charset="0"/>
            </a:endParaRPr>
          </a:p>
        </p:txBody>
      </p:sp>
      <p:sp>
        <p:nvSpPr>
          <p:cNvPr id="26" name="TextBox 25"/>
          <p:cNvSpPr txBox="1"/>
          <p:nvPr/>
        </p:nvSpPr>
        <p:spPr>
          <a:xfrm>
            <a:off x="6556547" y="2251880"/>
            <a:ext cx="1300162"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Yanlış</a:t>
            </a:r>
            <a:endParaRPr lang="en-US" dirty="0">
              <a:latin typeface="Amazon Ember" panose="02000000000000000000" pitchFamily="2" charset="0"/>
              <a:ea typeface="Amazon Ember" panose="02000000000000000000" pitchFamily="2" charset="0"/>
            </a:endParaRPr>
          </a:p>
        </p:txBody>
      </p:sp>
      <p:sp>
        <p:nvSpPr>
          <p:cNvPr id="27" name="TextBox 26"/>
          <p:cNvSpPr txBox="1"/>
          <p:nvPr/>
        </p:nvSpPr>
        <p:spPr>
          <a:xfrm>
            <a:off x="6556547" y="5703631"/>
            <a:ext cx="1300162"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Doğru</a:t>
            </a:r>
            <a:endParaRPr lang="en-US" dirty="0">
              <a:latin typeface="Amazon Ember" panose="02000000000000000000" pitchFamily="2" charset="0"/>
              <a:ea typeface="Amazon Ember" panose="02000000000000000000" pitchFamily="2" charset="0"/>
            </a:endParaRPr>
          </a:p>
        </p:txBody>
      </p:sp>
      <p:cxnSp>
        <p:nvCxnSpPr>
          <p:cNvPr id="28" name="Straight Connector 27"/>
          <p:cNvCxnSpPr/>
          <p:nvPr/>
        </p:nvCxnSpPr>
        <p:spPr>
          <a:xfrm>
            <a:off x="5895753" y="4986338"/>
            <a:ext cx="2843213" cy="0"/>
          </a:xfrm>
          <a:prstGeom prst="line">
            <a:avLst/>
          </a:prstGeom>
          <a:ln w="9525" cap="flat" cmpd="sng" algn="ctr">
            <a:solidFill>
              <a:schemeClr val="accent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9" name="Rectangle 28"/>
          <p:cNvSpPr/>
          <p:nvPr/>
        </p:nvSpPr>
        <p:spPr>
          <a:xfrm>
            <a:off x="5332106" y="3263426"/>
            <a:ext cx="3970509" cy="1323439"/>
          </a:xfrm>
          <a:prstGeom prst="rect">
            <a:avLst/>
          </a:prstGeom>
        </p:spPr>
        <p:txBody>
          <a:bodyPr wrap="square">
            <a:spAutoFit/>
          </a:bodyPr>
          <a:lstStyle/>
          <a:p>
            <a:r>
              <a:rPr lang="tr-TR" sz="2000" dirty="0">
                <a:latin typeface="Amazon Ember" panose="02000000000000000000" pitchFamily="2" charset="0"/>
                <a:ea typeface="Amazon Ember" panose="02000000000000000000" pitchFamily="2" charset="0"/>
              </a:rPr>
              <a:t>Ürünlerimi eklemeye başladığımda otomatik olarak aktif listelenecekler ve satışa çıkacaklar.</a:t>
            </a:r>
            <a:endParaRPr lang="en-US" sz="2000" dirty="0">
              <a:latin typeface="Amazon Ember" panose="02000000000000000000" pitchFamily="2" charset="0"/>
              <a:ea typeface="Amazon Ember" panose="02000000000000000000" pitchFamily="2" charset="0"/>
            </a:endParaRPr>
          </a:p>
        </p:txBody>
      </p:sp>
      <p:sp>
        <p:nvSpPr>
          <p:cNvPr id="30" name="Rectangle 29"/>
          <p:cNvSpPr/>
          <p:nvPr/>
        </p:nvSpPr>
        <p:spPr>
          <a:xfrm>
            <a:off x="9984135" y="2191203"/>
            <a:ext cx="3943350" cy="6772275"/>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33" name="TextBox 32"/>
          <p:cNvSpPr txBox="1"/>
          <p:nvPr/>
        </p:nvSpPr>
        <p:spPr>
          <a:xfrm>
            <a:off x="11305727" y="2309790"/>
            <a:ext cx="1300162"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Yanlış</a:t>
            </a:r>
            <a:endParaRPr lang="en-US" dirty="0">
              <a:latin typeface="Amazon Ember" panose="02000000000000000000" pitchFamily="2" charset="0"/>
              <a:ea typeface="Amazon Ember" panose="02000000000000000000" pitchFamily="2" charset="0"/>
            </a:endParaRPr>
          </a:p>
        </p:txBody>
      </p:sp>
      <p:sp>
        <p:nvSpPr>
          <p:cNvPr id="34" name="TextBox 33"/>
          <p:cNvSpPr txBox="1"/>
          <p:nvPr/>
        </p:nvSpPr>
        <p:spPr>
          <a:xfrm>
            <a:off x="11305727" y="5761541"/>
            <a:ext cx="1300162"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Doğru</a:t>
            </a:r>
            <a:endParaRPr lang="en-US" dirty="0">
              <a:latin typeface="Amazon Ember" panose="02000000000000000000" pitchFamily="2" charset="0"/>
              <a:ea typeface="Amazon Ember" panose="02000000000000000000" pitchFamily="2" charset="0"/>
            </a:endParaRPr>
          </a:p>
        </p:txBody>
      </p:sp>
      <p:cxnSp>
        <p:nvCxnSpPr>
          <p:cNvPr id="35" name="Straight Connector 34"/>
          <p:cNvCxnSpPr/>
          <p:nvPr/>
        </p:nvCxnSpPr>
        <p:spPr>
          <a:xfrm>
            <a:off x="10534201" y="5044248"/>
            <a:ext cx="2843213"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6" name="TextBox 35"/>
          <p:cNvSpPr txBox="1"/>
          <p:nvPr/>
        </p:nvSpPr>
        <p:spPr>
          <a:xfrm>
            <a:off x="9984135" y="3417313"/>
            <a:ext cx="3943350" cy="1323439"/>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Global Satış yaparken Türk Lirası üzerinden satış yapacağım ve hesabıma TRY olarak bakiye aktarılacak.</a:t>
            </a:r>
            <a:endParaRPr lang="en-US" sz="2000" dirty="0">
              <a:latin typeface="Amazon Ember" panose="02000000000000000000" pitchFamily="2" charset="0"/>
              <a:ea typeface="Amazon Ember" panose="02000000000000000000" pitchFamily="2" charset="0"/>
            </a:endParaRPr>
          </a:p>
        </p:txBody>
      </p:sp>
      <p:sp>
        <p:nvSpPr>
          <p:cNvPr id="37" name="Rectangle 36"/>
          <p:cNvSpPr/>
          <p:nvPr/>
        </p:nvSpPr>
        <p:spPr>
          <a:xfrm>
            <a:off x="10098435" y="6946979"/>
            <a:ext cx="4036887" cy="1015663"/>
          </a:xfrm>
          <a:prstGeom prst="rect">
            <a:avLst/>
          </a:prstGeom>
        </p:spPr>
        <p:txBody>
          <a:bodyPr wrap="square">
            <a:spAutoFit/>
          </a:bodyPr>
          <a:lstStyle/>
          <a:p>
            <a:r>
              <a:rPr lang="tr-TR" sz="2000" dirty="0">
                <a:latin typeface="Amazon Ember" panose="02000000000000000000" pitchFamily="2" charset="0"/>
                <a:ea typeface="Amazon Ember" panose="02000000000000000000" pitchFamily="2" charset="0"/>
              </a:rPr>
              <a:t>İngiltere için Pound (£), diğer ülkeler için Euro (€) olarak </a:t>
            </a:r>
            <a:r>
              <a:rPr lang="tr-TR" sz="2000" dirty="0">
                <a:solidFill>
                  <a:schemeClr val="bg1"/>
                </a:solidFill>
                <a:latin typeface="Amazon Ember" panose="02000000000000000000" pitchFamily="2" charset="0"/>
                <a:ea typeface="Amazon Ember" panose="02000000000000000000" pitchFamily="2" charset="0"/>
              </a:rPr>
              <a:t>Fiyatlandırma</a:t>
            </a:r>
            <a:r>
              <a:rPr lang="tr-TR" sz="2000" dirty="0">
                <a:latin typeface="Amazon Ember" panose="02000000000000000000" pitchFamily="2" charset="0"/>
                <a:ea typeface="Amazon Ember" panose="02000000000000000000" pitchFamily="2" charset="0"/>
              </a:rPr>
              <a:t> yapmalısınız.</a:t>
            </a:r>
            <a:endParaRPr lang="en-US" sz="2000" dirty="0">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123238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3" presetClass="entr" presetSubtype="16"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23" presetClass="entr" presetSubtype="16"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p:cTn id="35" dur="500" fill="hold"/>
                                        <p:tgtEl>
                                          <p:spTgt spid="23"/>
                                        </p:tgtEl>
                                        <p:attrNameLst>
                                          <p:attrName>ppt_w</p:attrName>
                                        </p:attrNameLst>
                                      </p:cBhvr>
                                      <p:tavLst>
                                        <p:tav tm="0">
                                          <p:val>
                                            <p:fltVal val="0"/>
                                          </p:val>
                                        </p:tav>
                                        <p:tav tm="100000">
                                          <p:val>
                                            <p:strVal val="#ppt_w"/>
                                          </p:val>
                                        </p:tav>
                                      </p:tavLst>
                                    </p:anim>
                                    <p:anim calcmode="lin" valueType="num">
                                      <p:cBhvr>
                                        <p:cTn id="36" dur="500" fill="hold"/>
                                        <p:tgtEl>
                                          <p:spTgt spid="23"/>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p:cTn id="39" dur="500" fill="hold"/>
                                        <p:tgtEl>
                                          <p:spTgt spid="26"/>
                                        </p:tgtEl>
                                        <p:attrNameLst>
                                          <p:attrName>ppt_w</p:attrName>
                                        </p:attrNameLst>
                                      </p:cBhvr>
                                      <p:tavLst>
                                        <p:tav tm="0">
                                          <p:val>
                                            <p:fltVal val="0"/>
                                          </p:val>
                                        </p:tav>
                                        <p:tav tm="100000">
                                          <p:val>
                                            <p:strVal val="#ppt_w"/>
                                          </p:val>
                                        </p:tav>
                                      </p:tavLst>
                                    </p:anim>
                                    <p:anim calcmode="lin" valueType="num">
                                      <p:cBhvr>
                                        <p:cTn id="40" dur="500" fill="hold"/>
                                        <p:tgtEl>
                                          <p:spTgt spid="26"/>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p:cTn id="43" dur="500" fill="hold"/>
                                        <p:tgtEl>
                                          <p:spTgt spid="29"/>
                                        </p:tgtEl>
                                        <p:attrNameLst>
                                          <p:attrName>ppt_w</p:attrName>
                                        </p:attrNameLst>
                                      </p:cBhvr>
                                      <p:tavLst>
                                        <p:tav tm="0">
                                          <p:val>
                                            <p:fltVal val="0"/>
                                          </p:val>
                                        </p:tav>
                                        <p:tav tm="100000">
                                          <p:val>
                                            <p:strVal val="#ppt_w"/>
                                          </p:val>
                                        </p:tav>
                                      </p:tavLst>
                                    </p:anim>
                                    <p:anim calcmode="lin" valueType="num">
                                      <p:cBhvr>
                                        <p:cTn id="44" dur="500" fill="hold"/>
                                        <p:tgtEl>
                                          <p:spTgt spid="29"/>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nodeType="click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p:cTn id="53" dur="500" fill="hold"/>
                                        <p:tgtEl>
                                          <p:spTgt spid="27"/>
                                        </p:tgtEl>
                                        <p:attrNameLst>
                                          <p:attrName>ppt_w</p:attrName>
                                        </p:attrNameLst>
                                      </p:cBhvr>
                                      <p:tavLst>
                                        <p:tav tm="0">
                                          <p:val>
                                            <p:fltVal val="0"/>
                                          </p:val>
                                        </p:tav>
                                        <p:tav tm="100000">
                                          <p:val>
                                            <p:strVal val="#ppt_w"/>
                                          </p:val>
                                        </p:tav>
                                      </p:tavLst>
                                    </p:anim>
                                    <p:anim calcmode="lin" valueType="num">
                                      <p:cBhvr>
                                        <p:cTn id="54" dur="500" fill="hold"/>
                                        <p:tgtEl>
                                          <p:spTgt spid="27"/>
                                        </p:tgtEl>
                                        <p:attrNameLst>
                                          <p:attrName>ppt_h</p:attrName>
                                        </p:attrNameLst>
                                      </p:cBhvr>
                                      <p:tavLst>
                                        <p:tav tm="0">
                                          <p:val>
                                            <p:fltVal val="0"/>
                                          </p:val>
                                        </p:tav>
                                        <p:tav tm="100000">
                                          <p:val>
                                            <p:strVal val="#ppt_h"/>
                                          </p:val>
                                        </p:tav>
                                      </p:tavLst>
                                    </p:anim>
                                  </p:childTnLst>
                                </p:cTn>
                              </p:par>
                              <p:par>
                                <p:cTn id="55" presetID="23" presetClass="entr" presetSubtype="16"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23" presetClass="entr" presetSubtype="16" fill="hold" grpId="0" nodeType="click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500" fill="hold"/>
                                        <p:tgtEl>
                                          <p:spTgt spid="30"/>
                                        </p:tgtEl>
                                        <p:attrNameLst>
                                          <p:attrName>ppt_w</p:attrName>
                                        </p:attrNameLst>
                                      </p:cBhvr>
                                      <p:tavLst>
                                        <p:tav tm="0">
                                          <p:val>
                                            <p:fltVal val="0"/>
                                          </p:val>
                                        </p:tav>
                                        <p:tav tm="100000">
                                          <p:val>
                                            <p:strVal val="#ppt_w"/>
                                          </p:val>
                                        </p:tav>
                                      </p:tavLst>
                                    </p:anim>
                                    <p:anim calcmode="lin" valueType="num">
                                      <p:cBhvr>
                                        <p:cTn id="64" dur="500" fill="hold"/>
                                        <p:tgtEl>
                                          <p:spTgt spid="30"/>
                                        </p:tgtEl>
                                        <p:attrNameLst>
                                          <p:attrName>ppt_h</p:attrName>
                                        </p:attrNameLst>
                                      </p:cBhvr>
                                      <p:tavLst>
                                        <p:tav tm="0">
                                          <p:val>
                                            <p:fltVal val="0"/>
                                          </p:val>
                                        </p:tav>
                                        <p:tav tm="100000">
                                          <p:val>
                                            <p:strVal val="#ppt_h"/>
                                          </p:val>
                                        </p:tav>
                                      </p:tavLst>
                                    </p:anim>
                                  </p:childTnLst>
                                </p:cTn>
                              </p:par>
                              <p:par>
                                <p:cTn id="65" presetID="23" presetClass="entr" presetSubtype="16"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 calcmode="lin" valueType="num">
                                      <p:cBhvr>
                                        <p:cTn id="67" dur="500" fill="hold"/>
                                        <p:tgtEl>
                                          <p:spTgt spid="33"/>
                                        </p:tgtEl>
                                        <p:attrNameLst>
                                          <p:attrName>ppt_w</p:attrName>
                                        </p:attrNameLst>
                                      </p:cBhvr>
                                      <p:tavLst>
                                        <p:tav tm="0">
                                          <p:val>
                                            <p:fltVal val="0"/>
                                          </p:val>
                                        </p:tav>
                                        <p:tav tm="100000">
                                          <p:val>
                                            <p:strVal val="#ppt_w"/>
                                          </p:val>
                                        </p:tav>
                                      </p:tavLst>
                                    </p:anim>
                                    <p:anim calcmode="lin" valueType="num">
                                      <p:cBhvr>
                                        <p:cTn id="68" dur="500" fill="hold"/>
                                        <p:tgtEl>
                                          <p:spTgt spid="33"/>
                                        </p:tgtEl>
                                        <p:attrNameLst>
                                          <p:attrName>ppt_h</p:attrName>
                                        </p:attrNameLst>
                                      </p:cBhvr>
                                      <p:tavLst>
                                        <p:tav tm="0">
                                          <p:val>
                                            <p:fltVal val="0"/>
                                          </p:val>
                                        </p:tav>
                                        <p:tav tm="100000">
                                          <p:val>
                                            <p:strVal val="#ppt_h"/>
                                          </p:val>
                                        </p:tav>
                                      </p:tavLst>
                                    </p:anim>
                                  </p:childTnLst>
                                </p:cTn>
                              </p:par>
                              <p:par>
                                <p:cTn id="69" presetID="23" presetClass="entr" presetSubtype="16"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 calcmode="lin" valueType="num">
                                      <p:cBhvr>
                                        <p:cTn id="71" dur="500" fill="hold"/>
                                        <p:tgtEl>
                                          <p:spTgt spid="36"/>
                                        </p:tgtEl>
                                        <p:attrNameLst>
                                          <p:attrName>ppt_w</p:attrName>
                                        </p:attrNameLst>
                                      </p:cBhvr>
                                      <p:tavLst>
                                        <p:tav tm="0">
                                          <p:val>
                                            <p:fltVal val="0"/>
                                          </p:val>
                                        </p:tav>
                                        <p:tav tm="100000">
                                          <p:val>
                                            <p:strVal val="#ppt_w"/>
                                          </p:val>
                                        </p:tav>
                                      </p:tavLst>
                                    </p:anim>
                                    <p:anim calcmode="lin" valueType="num">
                                      <p:cBhvr>
                                        <p:cTn id="72" dur="500" fill="hold"/>
                                        <p:tgtEl>
                                          <p:spTgt spid="36"/>
                                        </p:tgtEl>
                                        <p:attrNameLst>
                                          <p:attrName>ppt_h</p:attrName>
                                        </p:attrNameLst>
                                      </p:cBhvr>
                                      <p:tavLst>
                                        <p:tav tm="0">
                                          <p:val>
                                            <p:fltVal val="0"/>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23" presetClass="entr" presetSubtype="16" fill="hold" nodeType="click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p:cTn id="77" dur="500" fill="hold"/>
                                        <p:tgtEl>
                                          <p:spTgt spid="35"/>
                                        </p:tgtEl>
                                        <p:attrNameLst>
                                          <p:attrName>ppt_w</p:attrName>
                                        </p:attrNameLst>
                                      </p:cBhvr>
                                      <p:tavLst>
                                        <p:tav tm="0">
                                          <p:val>
                                            <p:fltVal val="0"/>
                                          </p:val>
                                        </p:tav>
                                        <p:tav tm="100000">
                                          <p:val>
                                            <p:strVal val="#ppt_w"/>
                                          </p:val>
                                        </p:tav>
                                      </p:tavLst>
                                    </p:anim>
                                    <p:anim calcmode="lin" valueType="num">
                                      <p:cBhvr>
                                        <p:cTn id="78" dur="500" fill="hold"/>
                                        <p:tgtEl>
                                          <p:spTgt spid="35"/>
                                        </p:tgtEl>
                                        <p:attrNameLst>
                                          <p:attrName>ppt_h</p:attrName>
                                        </p:attrNameLst>
                                      </p:cBhvr>
                                      <p:tavLst>
                                        <p:tav tm="0">
                                          <p:val>
                                            <p:fltVal val="0"/>
                                          </p:val>
                                        </p:tav>
                                        <p:tav tm="100000">
                                          <p:val>
                                            <p:strVal val="#ppt_h"/>
                                          </p:val>
                                        </p:tav>
                                      </p:tavLst>
                                    </p:anim>
                                  </p:childTnLst>
                                </p:cTn>
                              </p:par>
                              <p:par>
                                <p:cTn id="79" presetID="23" presetClass="entr" presetSubtype="16" fill="hold" grpId="0" nodeType="withEffect">
                                  <p:stCondLst>
                                    <p:cond delay="0"/>
                                  </p:stCondLst>
                                  <p:childTnLst>
                                    <p:set>
                                      <p:cBhvr>
                                        <p:cTn id="80" dur="1" fill="hold">
                                          <p:stCondLst>
                                            <p:cond delay="0"/>
                                          </p:stCondLst>
                                        </p:cTn>
                                        <p:tgtEl>
                                          <p:spTgt spid="34"/>
                                        </p:tgtEl>
                                        <p:attrNameLst>
                                          <p:attrName>style.visibility</p:attrName>
                                        </p:attrNameLst>
                                      </p:cBhvr>
                                      <p:to>
                                        <p:strVal val="visible"/>
                                      </p:to>
                                    </p:set>
                                    <p:anim calcmode="lin" valueType="num">
                                      <p:cBhvr>
                                        <p:cTn id="81" dur="500" fill="hold"/>
                                        <p:tgtEl>
                                          <p:spTgt spid="34"/>
                                        </p:tgtEl>
                                        <p:attrNameLst>
                                          <p:attrName>ppt_w</p:attrName>
                                        </p:attrNameLst>
                                      </p:cBhvr>
                                      <p:tavLst>
                                        <p:tav tm="0">
                                          <p:val>
                                            <p:fltVal val="0"/>
                                          </p:val>
                                        </p:tav>
                                        <p:tav tm="100000">
                                          <p:val>
                                            <p:strVal val="#ppt_w"/>
                                          </p:val>
                                        </p:tav>
                                      </p:tavLst>
                                    </p:anim>
                                    <p:anim calcmode="lin" valueType="num">
                                      <p:cBhvr>
                                        <p:cTn id="82" dur="500" fill="hold"/>
                                        <p:tgtEl>
                                          <p:spTgt spid="34"/>
                                        </p:tgtEl>
                                        <p:attrNameLst>
                                          <p:attrName>ppt_h</p:attrName>
                                        </p:attrNameLst>
                                      </p:cBhvr>
                                      <p:tavLst>
                                        <p:tav tm="0">
                                          <p:val>
                                            <p:fltVal val="0"/>
                                          </p:val>
                                        </p:tav>
                                        <p:tav tm="100000">
                                          <p:val>
                                            <p:strVal val="#ppt_h"/>
                                          </p:val>
                                        </p:tav>
                                      </p:tavLst>
                                    </p:anim>
                                  </p:childTnLst>
                                </p:cTn>
                              </p:par>
                              <p:par>
                                <p:cTn id="83" presetID="23" presetClass="entr" presetSubtype="16" fill="hold" grpId="0" nodeType="withEffect">
                                  <p:stCondLst>
                                    <p:cond delay="0"/>
                                  </p:stCondLst>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ppt_w</p:attrName>
                                        </p:attrNameLst>
                                      </p:cBhvr>
                                      <p:tavLst>
                                        <p:tav tm="0">
                                          <p:val>
                                            <p:fltVal val="0"/>
                                          </p:val>
                                        </p:tav>
                                        <p:tav tm="100000">
                                          <p:val>
                                            <p:strVal val="#ppt_w"/>
                                          </p:val>
                                        </p:tav>
                                      </p:tavLst>
                                    </p:anim>
                                    <p:anim calcmode="lin" valueType="num">
                                      <p:cBhvr>
                                        <p:cTn id="86" dur="500" fill="hold"/>
                                        <p:tgtEl>
                                          <p:spTgt spid="3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P spid="12" grpId="0"/>
      <p:bldP spid="6" grpId="0"/>
      <p:bldP spid="16" grpId="0"/>
      <p:bldP spid="23" grpId="0" animBg="1"/>
      <p:bldP spid="25" grpId="0"/>
      <p:bldP spid="26" grpId="0"/>
      <p:bldP spid="27" grpId="0"/>
      <p:bldP spid="29" grpId="0"/>
      <p:bldP spid="30" grpId="0" animBg="1"/>
      <p:bldP spid="33" grpId="0"/>
      <p:bldP spid="34" grpId="0"/>
      <p:bldP spid="36" grpId="0"/>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85775" y="2133293"/>
            <a:ext cx="3943350" cy="6772275"/>
          </a:xfrm>
          <a:prstGeom prst="rect">
            <a:avLst/>
          </a:prstGeom>
          <a:ln>
            <a:solidFill>
              <a:schemeClr val="bg2"/>
            </a:solidFill>
          </a:ln>
        </p:spPr>
        <p:style>
          <a:lnRef idx="1">
            <a:schemeClr val="accent1"/>
          </a:lnRef>
          <a:fillRef idx="1001">
            <a:schemeClr val="lt2"/>
          </a:fillRef>
          <a:effectRef idx="2">
            <a:schemeClr val="accent1"/>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grpSp>
        <p:nvGrpSpPr>
          <p:cNvPr id="3" name="Group 2"/>
          <p:cNvGrpSpPr/>
          <p:nvPr/>
        </p:nvGrpSpPr>
        <p:grpSpPr>
          <a:xfrm>
            <a:off x="-266648" y="711694"/>
            <a:ext cx="8938208" cy="1088757"/>
            <a:chOff x="-266648" y="711694"/>
            <a:chExt cx="8938208" cy="1088757"/>
          </a:xfrm>
        </p:grpSpPr>
        <p:sp>
          <p:nvSpPr>
            <p:cNvPr id="22" name="Pentagon 21"/>
            <p:cNvSpPr/>
            <p:nvPr/>
          </p:nvSpPr>
          <p:spPr>
            <a:xfrm>
              <a:off x="0" y="711694"/>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66648" y="711694"/>
              <a:ext cx="8424811" cy="1015663"/>
            </a:xfrm>
            <a:prstGeom prst="rect">
              <a:avLst/>
            </a:prstGeom>
            <a:noFill/>
          </p:spPr>
          <p:txBody>
            <a:bodyPr wrap="square" rtlCol="0">
              <a:spAutoFit/>
            </a:bodyPr>
            <a:lstStyle/>
            <a:p>
              <a:pPr algn="ctr">
                <a:lnSpc>
                  <a:spcPct val="150000"/>
                </a:lnSpc>
              </a:pPr>
              <a:r>
                <a:rPr lang="tr-TR"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Amazon Almanya Komisyon Oranları *</a:t>
              </a:r>
              <a:endParaRPr lang="en-US"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endParaRPr>
            </a:p>
          </p:txBody>
        </p:sp>
      </p:grpSp>
      <p:sp>
        <p:nvSpPr>
          <p:cNvPr id="2" name="TextBox 1"/>
          <p:cNvSpPr txBox="1"/>
          <p:nvPr/>
        </p:nvSpPr>
        <p:spPr>
          <a:xfrm>
            <a:off x="578643" y="3277989"/>
            <a:ext cx="3757613" cy="1323439"/>
          </a:xfrm>
          <a:prstGeom prst="rect">
            <a:avLst/>
          </a:prstGeom>
          <a:noFill/>
        </p:spPr>
        <p:txBody>
          <a:bodyPr wrap="square" rtlCol="0">
            <a:spAutoFit/>
          </a:bodyPr>
          <a:lstStyle/>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Tüketici Elektroniği</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Bilgisayar</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Büyük Ev Aletleri</a:t>
            </a:r>
          </a:p>
          <a:p>
            <a:pPr marL="342900" indent="-342900">
              <a:buFont typeface="Arial" panose="020B0604020202020204" pitchFamily="34" charset="0"/>
              <a:buChar char="•"/>
            </a:pPr>
            <a:endParaRPr lang="en-US" sz="2000" dirty="0">
              <a:latin typeface="Amazon Ember" panose="02000000000000000000" pitchFamily="2" charset="0"/>
              <a:ea typeface="Amazon Ember" panose="02000000000000000000" pitchFamily="2" charset="0"/>
            </a:endParaRPr>
          </a:p>
        </p:txBody>
      </p:sp>
      <p:sp>
        <p:nvSpPr>
          <p:cNvPr id="6" name="TextBox 5"/>
          <p:cNvSpPr txBox="1"/>
          <p:nvPr/>
        </p:nvSpPr>
        <p:spPr>
          <a:xfrm>
            <a:off x="1807367" y="2251880"/>
            <a:ext cx="1300162"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%7</a:t>
            </a:r>
            <a:endParaRPr lang="en-US" dirty="0">
              <a:latin typeface="Amazon Ember" panose="02000000000000000000" pitchFamily="2" charset="0"/>
              <a:ea typeface="Amazon Ember" panose="02000000000000000000" pitchFamily="2" charset="0"/>
            </a:endParaRPr>
          </a:p>
        </p:txBody>
      </p:sp>
      <p:sp>
        <p:nvSpPr>
          <p:cNvPr id="23" name="Rectangle 22"/>
          <p:cNvSpPr/>
          <p:nvPr/>
        </p:nvSpPr>
        <p:spPr>
          <a:xfrm>
            <a:off x="5234955" y="2133293"/>
            <a:ext cx="3943350" cy="6772275"/>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26" name="TextBox 25"/>
          <p:cNvSpPr txBox="1"/>
          <p:nvPr/>
        </p:nvSpPr>
        <p:spPr>
          <a:xfrm>
            <a:off x="6556547" y="2251880"/>
            <a:ext cx="1300162"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%12</a:t>
            </a:r>
            <a:endParaRPr lang="en-US" dirty="0">
              <a:latin typeface="Amazon Ember" panose="02000000000000000000" pitchFamily="2" charset="0"/>
              <a:ea typeface="Amazon Ember" panose="02000000000000000000" pitchFamily="2" charset="0"/>
            </a:endParaRPr>
          </a:p>
        </p:txBody>
      </p:sp>
      <p:sp>
        <p:nvSpPr>
          <p:cNvPr id="29" name="Rectangle 28"/>
          <p:cNvSpPr/>
          <p:nvPr/>
        </p:nvSpPr>
        <p:spPr>
          <a:xfrm>
            <a:off x="5332106" y="3263426"/>
            <a:ext cx="3970509" cy="1938992"/>
          </a:xfrm>
          <a:prstGeom prst="rect">
            <a:avLst/>
          </a:prstGeom>
        </p:spPr>
        <p:txBody>
          <a:bodyPr wrap="square">
            <a:spAutoFit/>
          </a:bodyPr>
          <a:lstStyle/>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Bilgisayar Aksesuarları</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Yapı Market</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Elektronik Aksesuarlar</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Endüstriyel Elektrik Ekipmanları</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Müzik Enstrümanları</a:t>
            </a:r>
          </a:p>
          <a:p>
            <a:pPr marL="342900" indent="-342900">
              <a:buFont typeface="Arial" panose="020B0604020202020204" pitchFamily="34" charset="0"/>
              <a:buChar char="•"/>
            </a:pPr>
            <a:endParaRPr lang="en-US" sz="2000" dirty="0">
              <a:latin typeface="Amazon Ember" panose="02000000000000000000" pitchFamily="2" charset="0"/>
              <a:ea typeface="Amazon Ember" panose="02000000000000000000" pitchFamily="2" charset="0"/>
            </a:endParaRPr>
          </a:p>
        </p:txBody>
      </p:sp>
      <p:sp>
        <p:nvSpPr>
          <p:cNvPr id="30" name="Rectangle 29"/>
          <p:cNvSpPr/>
          <p:nvPr/>
        </p:nvSpPr>
        <p:spPr>
          <a:xfrm>
            <a:off x="9984135" y="2191203"/>
            <a:ext cx="3943350" cy="6772275"/>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33" name="TextBox 32"/>
          <p:cNvSpPr txBox="1"/>
          <p:nvPr/>
        </p:nvSpPr>
        <p:spPr>
          <a:xfrm>
            <a:off x="11305727" y="2309790"/>
            <a:ext cx="1300162"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%15</a:t>
            </a:r>
            <a:endParaRPr lang="en-US" dirty="0">
              <a:latin typeface="Amazon Ember" panose="02000000000000000000" pitchFamily="2" charset="0"/>
              <a:ea typeface="Amazon Ember" panose="02000000000000000000" pitchFamily="2" charset="0"/>
            </a:endParaRPr>
          </a:p>
        </p:txBody>
      </p:sp>
      <p:sp>
        <p:nvSpPr>
          <p:cNvPr id="36" name="TextBox 35"/>
          <p:cNvSpPr txBox="1"/>
          <p:nvPr/>
        </p:nvSpPr>
        <p:spPr>
          <a:xfrm>
            <a:off x="9984135" y="3417313"/>
            <a:ext cx="3943350" cy="4401205"/>
          </a:xfrm>
          <a:prstGeom prst="rect">
            <a:avLst/>
          </a:prstGeom>
          <a:noFill/>
        </p:spPr>
        <p:txBody>
          <a:bodyPr wrap="square" rtlCol="0">
            <a:spAutoFit/>
          </a:bodyPr>
          <a:lstStyle/>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Bebek Ürünleri</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Sağlık &amp; Güzellik Ürünleri</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Kişisel Bakım Ürünleri</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Kitap, Müzik, DVD</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Otomobil &amp; Motorsiklet</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Eğitim Ürünleri</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Mobilya</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Market Ürünleri</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Saat</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Spor Ürünleri</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Video Oyunları</a:t>
            </a:r>
          </a:p>
          <a:p>
            <a:pPr marL="342900" indent="-342900">
              <a:buFont typeface="Arial" panose="020B0604020202020204" pitchFamily="34" charset="0"/>
              <a:buChar char="•"/>
            </a:pPr>
            <a:r>
              <a:rPr lang="tr-TR" sz="2000" dirty="0">
                <a:latin typeface="Amazon Ember" panose="02000000000000000000" pitchFamily="2" charset="0"/>
                <a:ea typeface="Amazon Ember" panose="02000000000000000000" pitchFamily="2" charset="0"/>
              </a:rPr>
              <a:t>Moda</a:t>
            </a:r>
          </a:p>
          <a:p>
            <a:pPr marL="342900" indent="-342900">
              <a:buFont typeface="Arial" panose="020B0604020202020204" pitchFamily="34" charset="0"/>
              <a:buChar char="•"/>
            </a:pPr>
            <a:endParaRPr lang="tr-TR" sz="2000" dirty="0">
              <a:latin typeface="Amazon Ember" panose="02000000000000000000" pitchFamily="2" charset="0"/>
              <a:ea typeface="Amazon Ember" panose="02000000000000000000" pitchFamily="2" charset="0"/>
            </a:endParaRPr>
          </a:p>
          <a:p>
            <a:pPr marL="342900" indent="-342900">
              <a:buFont typeface="Arial" panose="020B0604020202020204" pitchFamily="34" charset="0"/>
              <a:buChar char="•"/>
            </a:pPr>
            <a:endParaRPr lang="tr-TR" sz="2000" dirty="0">
              <a:latin typeface="Amazon Ember" panose="02000000000000000000" pitchFamily="2" charset="0"/>
              <a:ea typeface="Amazon Ember" panose="02000000000000000000" pitchFamily="2" charset="0"/>
            </a:endParaRPr>
          </a:p>
        </p:txBody>
      </p:sp>
      <p:sp>
        <p:nvSpPr>
          <p:cNvPr id="4" name="TextBox 3"/>
          <p:cNvSpPr txBox="1"/>
          <p:nvPr/>
        </p:nvSpPr>
        <p:spPr>
          <a:xfrm>
            <a:off x="1035841" y="9301163"/>
            <a:ext cx="12222959" cy="538609"/>
          </a:xfrm>
          <a:prstGeom prst="rect">
            <a:avLst/>
          </a:prstGeom>
          <a:noFill/>
        </p:spPr>
        <p:txBody>
          <a:bodyPr wrap="square" rtlCol="0">
            <a:spAutoFit/>
          </a:bodyPr>
          <a:lstStyle/>
          <a:p>
            <a:r>
              <a:rPr lang="tr-TR" dirty="0"/>
              <a:t>*En güncel komisyon oranlarına services.amazon.co.uk üzerinden erişebilirsiniz.</a:t>
            </a:r>
            <a:endParaRPr lang="en-US" dirty="0"/>
          </a:p>
        </p:txBody>
      </p:sp>
    </p:spTree>
    <p:extLst>
      <p:ext uri="{BB962C8B-B14F-4D97-AF65-F5344CB8AC3E}">
        <p14:creationId xmlns:p14="http://schemas.microsoft.com/office/powerpoint/2010/main" val="2821982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3" presetClass="entr" presetSubtype="16" fill="hold" grpId="0" nodeType="click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500" fill="hold"/>
                                        <p:tgtEl>
                                          <p:spTgt spid="23"/>
                                        </p:tgtEl>
                                        <p:attrNameLst>
                                          <p:attrName>ppt_w</p:attrName>
                                        </p:attrNameLst>
                                      </p:cBhvr>
                                      <p:tavLst>
                                        <p:tav tm="0">
                                          <p:val>
                                            <p:fltVal val="0"/>
                                          </p:val>
                                        </p:tav>
                                        <p:tav tm="100000">
                                          <p:val>
                                            <p:strVal val="#ppt_w"/>
                                          </p:val>
                                        </p:tav>
                                      </p:tavLst>
                                    </p:anim>
                                    <p:anim calcmode="lin" valueType="num">
                                      <p:cBhvr>
                                        <p:cTn id="22" dur="500" fill="hold"/>
                                        <p:tgtEl>
                                          <p:spTgt spid="23"/>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p:cTn id="29" dur="500" fill="hold"/>
                                        <p:tgtEl>
                                          <p:spTgt spid="29"/>
                                        </p:tgtEl>
                                        <p:attrNameLst>
                                          <p:attrName>ppt_w</p:attrName>
                                        </p:attrNameLst>
                                      </p:cBhvr>
                                      <p:tavLst>
                                        <p:tav tm="0">
                                          <p:val>
                                            <p:fltVal val="0"/>
                                          </p:val>
                                        </p:tav>
                                        <p:tav tm="100000">
                                          <p:val>
                                            <p:strVal val="#ppt_w"/>
                                          </p:val>
                                        </p:tav>
                                      </p:tavLst>
                                    </p:anim>
                                    <p:anim calcmode="lin" valueType="num">
                                      <p:cBhvr>
                                        <p:cTn id="30" dur="500" fill="hold"/>
                                        <p:tgtEl>
                                          <p:spTgt spid="29"/>
                                        </p:tgtEl>
                                        <p:attrNameLst>
                                          <p:attrName>ppt_h</p:attrName>
                                        </p:attrNameLst>
                                      </p:cBhvr>
                                      <p:tavLst>
                                        <p:tav tm="0">
                                          <p:val>
                                            <p:fltVal val="0"/>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23" presetClass="entr" presetSubtype="16" fill="hold" grpId="0" nodeType="click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p:cTn id="35" dur="500" fill="hold"/>
                                        <p:tgtEl>
                                          <p:spTgt spid="30"/>
                                        </p:tgtEl>
                                        <p:attrNameLst>
                                          <p:attrName>ppt_w</p:attrName>
                                        </p:attrNameLst>
                                      </p:cBhvr>
                                      <p:tavLst>
                                        <p:tav tm="0">
                                          <p:val>
                                            <p:fltVal val="0"/>
                                          </p:val>
                                        </p:tav>
                                        <p:tav tm="100000">
                                          <p:val>
                                            <p:strVal val="#ppt_w"/>
                                          </p:val>
                                        </p:tav>
                                      </p:tavLst>
                                    </p:anim>
                                    <p:anim calcmode="lin" valueType="num">
                                      <p:cBhvr>
                                        <p:cTn id="36" dur="500" fill="hold"/>
                                        <p:tgtEl>
                                          <p:spTgt spid="30"/>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fltVal val="0"/>
                                          </p:val>
                                        </p:tav>
                                        <p:tav tm="100000">
                                          <p:val>
                                            <p:strVal val="#ppt_w"/>
                                          </p:val>
                                        </p:tav>
                                      </p:tavLst>
                                    </p:anim>
                                    <p:anim calcmode="lin" valueType="num">
                                      <p:cBhvr>
                                        <p:cTn id="44" dur="500" fill="hold"/>
                                        <p:tgtEl>
                                          <p:spTgt spid="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P spid="6" grpId="0"/>
      <p:bldP spid="23" grpId="0" animBg="1"/>
      <p:bldP spid="26" grpId="0"/>
      <p:bldP spid="29" grpId="0"/>
      <p:bldP spid="30" grpId="0" animBg="1"/>
      <p:bldP spid="33" grpId="0"/>
      <p:bldP spid="3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09538" y="2126168"/>
            <a:ext cx="15343958" cy="7201972"/>
          </a:xfrm>
          <a:prstGeom prst="rect">
            <a:avLst/>
          </a:prstGeom>
        </p:spPr>
        <p:txBody>
          <a:bodyPr wrap="square">
            <a:spAutoFit/>
          </a:bodyPr>
          <a:lstStyle/>
          <a:p>
            <a:pPr marL="457200" indent="-457200">
              <a:lnSpc>
                <a:spcPct val="150000"/>
              </a:lnSpc>
              <a:buFont typeface="Arial" panose="020B0604020202020204" pitchFamily="34" charset="0"/>
              <a:buChar char="•"/>
            </a:pPr>
            <a:r>
              <a:rPr lang="en-US" sz="2800" dirty="0" err="1">
                <a:latin typeface="Amazon Ember Light" panose="020B0403020204020204"/>
                <a:ea typeface="Amazon Ember" panose="02000000000000000000" pitchFamily="2" charset="0"/>
              </a:rPr>
              <a:t>Amazon’da</a:t>
            </a:r>
            <a:r>
              <a:rPr lang="en-US" sz="2800" dirty="0">
                <a:latin typeface="Amazon Ember Light" panose="020B0403020204020204"/>
                <a:ea typeface="Amazon Ember" panose="02000000000000000000" pitchFamily="2" charset="0"/>
              </a:rPr>
              <a:t> </a:t>
            </a:r>
            <a:r>
              <a:rPr lang="tr-TR" sz="2800" dirty="0">
                <a:latin typeface="Amazon Ember Light" panose="020B0403020204020204"/>
                <a:ea typeface="Amazon Ember" panose="02000000000000000000" pitchFamily="2" charset="0"/>
              </a:rPr>
              <a:t>ü</a:t>
            </a:r>
            <a:r>
              <a:rPr lang="en-US" sz="2800" dirty="0">
                <a:latin typeface="Amazon Ember Light" panose="020B0403020204020204"/>
                <a:ea typeface="Amazon Ember" panose="02000000000000000000" pitchFamily="2" charset="0"/>
              </a:rPr>
              <a:t>r</a:t>
            </a:r>
            <a:r>
              <a:rPr lang="tr-TR" sz="2800" dirty="0">
                <a:latin typeface="Amazon Ember Light" panose="020B0403020204020204"/>
                <a:ea typeface="Amazon Ember" panose="02000000000000000000" pitchFamily="2" charset="0"/>
              </a:rPr>
              <a:t>ü</a:t>
            </a:r>
            <a:r>
              <a:rPr lang="en-US" sz="2800" dirty="0">
                <a:latin typeface="Amazon Ember Light" panose="020B0403020204020204"/>
                <a:ea typeface="Amazon Ember" panose="02000000000000000000" pitchFamily="2" charset="0"/>
              </a:rPr>
              <a:t>n </a:t>
            </a:r>
            <a:r>
              <a:rPr lang="en-US" sz="2800" dirty="0" err="1">
                <a:latin typeface="Amazon Ember Light" panose="020B0403020204020204"/>
                <a:ea typeface="Amazon Ember" panose="02000000000000000000" pitchFamily="2" charset="0"/>
              </a:rPr>
              <a:t>listelemek</a:t>
            </a:r>
            <a:r>
              <a:rPr lang="en-US" sz="2800" dirty="0">
                <a:latin typeface="Amazon Ember Light" panose="020B0403020204020204"/>
                <a:ea typeface="Amazon Ember" panose="02000000000000000000" pitchFamily="2" charset="0"/>
              </a:rPr>
              <a:t> </a:t>
            </a:r>
            <a:r>
              <a:rPr lang="en-US" sz="2800" dirty="0" err="1">
                <a:latin typeface="Amazon Ember Light" panose="020B0403020204020204"/>
                <a:ea typeface="Amazon Ember" panose="02000000000000000000" pitchFamily="2" charset="0"/>
              </a:rPr>
              <a:t>i</a:t>
            </a:r>
            <a:r>
              <a:rPr lang="tr-TR" sz="2800" dirty="0">
                <a:latin typeface="Amazon Ember Light" panose="020B0403020204020204"/>
                <a:ea typeface="Amazon Ember" panose="02000000000000000000" pitchFamily="2" charset="0"/>
              </a:rPr>
              <a:t>ç</a:t>
            </a:r>
            <a:r>
              <a:rPr lang="en-US" sz="2800" dirty="0">
                <a:latin typeface="Amazon Ember Light" panose="020B0403020204020204"/>
                <a:ea typeface="Amazon Ember" panose="02000000000000000000" pitchFamily="2" charset="0"/>
              </a:rPr>
              <a:t>in </a:t>
            </a:r>
            <a:r>
              <a:rPr lang="tr-TR" sz="2800" dirty="0">
                <a:latin typeface="Amazon Ember Light" panose="020B0403020204020204"/>
                <a:ea typeface="Amazon Ember" panose="02000000000000000000" pitchFamily="2" charset="0"/>
              </a:rPr>
              <a:t>ü</a:t>
            </a:r>
            <a:r>
              <a:rPr lang="en-US" sz="2800" dirty="0">
                <a:latin typeface="Amazon Ember Light" panose="020B0403020204020204"/>
                <a:ea typeface="Amazon Ember" panose="02000000000000000000" pitchFamily="2" charset="0"/>
              </a:rPr>
              <a:t>r</a:t>
            </a:r>
            <a:r>
              <a:rPr lang="tr-TR" sz="2800" dirty="0">
                <a:latin typeface="Amazon Ember Light" panose="020B0403020204020204"/>
                <a:ea typeface="Amazon Ember" panose="02000000000000000000" pitchFamily="2" charset="0"/>
              </a:rPr>
              <a:t>ü</a:t>
            </a:r>
            <a:r>
              <a:rPr lang="en-US" sz="2800" dirty="0" err="1">
                <a:latin typeface="Amazon Ember Light" panose="020B0403020204020204"/>
                <a:ea typeface="Amazon Ember" panose="02000000000000000000" pitchFamily="2" charset="0"/>
              </a:rPr>
              <a:t>nlerinizde</a:t>
            </a:r>
            <a:r>
              <a:rPr lang="en-US" sz="2800" dirty="0">
                <a:latin typeface="Amazon Ember Light" panose="020B0403020204020204"/>
                <a:ea typeface="Amazon Ember" panose="02000000000000000000" pitchFamily="2" charset="0"/>
              </a:rPr>
              <a:t> </a:t>
            </a:r>
            <a:r>
              <a:rPr lang="en-US" sz="2800" b="1" dirty="0" err="1">
                <a:latin typeface="Amazon Ember Light" panose="020B0403020204020204"/>
                <a:ea typeface="Amazon Ember" panose="02000000000000000000" pitchFamily="2" charset="0"/>
              </a:rPr>
              <a:t>uluslararas</a:t>
            </a:r>
            <a:r>
              <a:rPr lang="tr-TR" sz="2800" b="1" dirty="0">
                <a:latin typeface="Amazon Ember Light" panose="020B0403020204020204"/>
                <a:ea typeface="Amazon Ember" panose="02000000000000000000" pitchFamily="2" charset="0"/>
              </a:rPr>
              <a:t>ı</a:t>
            </a:r>
            <a:r>
              <a:rPr lang="en-US" sz="2800" b="1" dirty="0">
                <a:latin typeface="Amazon Ember Light" panose="020B0403020204020204"/>
                <a:ea typeface="Amazon Ember" panose="02000000000000000000" pitchFamily="2" charset="0"/>
              </a:rPr>
              <a:t> </a:t>
            </a:r>
            <a:r>
              <a:rPr lang="en-US" sz="2800" b="1" dirty="0" err="1">
                <a:latin typeface="Amazon Ember Light" panose="020B0403020204020204"/>
                <a:ea typeface="Amazon Ember" panose="02000000000000000000" pitchFamily="2" charset="0"/>
              </a:rPr>
              <a:t>ge</a:t>
            </a:r>
            <a:r>
              <a:rPr lang="tr-TR" sz="2800" b="1" dirty="0">
                <a:latin typeface="Amazon Ember Light" panose="020B0403020204020204"/>
                <a:ea typeface="Amazon Ember" panose="02000000000000000000" pitchFamily="2" charset="0"/>
              </a:rPr>
              <a:t>ç</a:t>
            </a:r>
            <a:r>
              <a:rPr lang="en-US" sz="2800" b="1" dirty="0" err="1">
                <a:latin typeface="Amazon Ember Light" panose="020B0403020204020204"/>
                <a:ea typeface="Amazon Ember" panose="02000000000000000000" pitchFamily="2" charset="0"/>
              </a:rPr>
              <a:t>erlilik</a:t>
            </a:r>
            <a:r>
              <a:rPr lang="tr-TR" sz="2800" b="1" dirty="0">
                <a:latin typeface="Amazon Ember Light" panose="020B0403020204020204"/>
                <a:ea typeface="Amazon Ember" panose="02000000000000000000" pitchFamily="2" charset="0"/>
              </a:rPr>
              <a:t>t</a:t>
            </a:r>
            <a:r>
              <a:rPr lang="en-US" sz="2800" b="1" dirty="0">
                <a:latin typeface="Amazon Ember Light" panose="020B0403020204020204"/>
                <a:ea typeface="Amazon Ember" panose="02000000000000000000" pitchFamily="2" charset="0"/>
              </a:rPr>
              <a:t>e </a:t>
            </a:r>
            <a:r>
              <a:rPr lang="en-US" sz="2800" b="1" dirty="0" err="1">
                <a:latin typeface="Amazon Ember Light" panose="020B0403020204020204"/>
                <a:ea typeface="Amazon Ember" panose="02000000000000000000" pitchFamily="2" charset="0"/>
              </a:rPr>
              <a:t>barkod</a:t>
            </a:r>
            <a:r>
              <a:rPr lang="en-US" sz="2800" b="1" dirty="0">
                <a:latin typeface="Amazon Ember Light" panose="020B0403020204020204"/>
                <a:ea typeface="Amazon Ember" panose="02000000000000000000" pitchFamily="2" charset="0"/>
              </a:rPr>
              <a:t> </a:t>
            </a:r>
            <a:r>
              <a:rPr lang="en-US" sz="2800" b="1" dirty="0" err="1">
                <a:latin typeface="Amazon Ember Light" panose="020B0403020204020204"/>
                <a:ea typeface="Amazon Ember" panose="02000000000000000000" pitchFamily="2" charset="0"/>
              </a:rPr>
              <a:t>bulunmas</a:t>
            </a:r>
            <a:r>
              <a:rPr lang="tr-TR" sz="2800" b="1" dirty="0">
                <a:latin typeface="Amazon Ember Light" panose="020B0403020204020204"/>
                <a:ea typeface="Amazon Ember" panose="02000000000000000000" pitchFamily="2" charset="0"/>
              </a:rPr>
              <a:t>ı</a:t>
            </a:r>
            <a:r>
              <a:rPr lang="en-US" sz="2800" b="1" dirty="0">
                <a:latin typeface="Amazon Ember Light" panose="020B0403020204020204"/>
                <a:ea typeface="Amazon Ember" panose="02000000000000000000" pitchFamily="2" charset="0"/>
              </a:rPr>
              <a:t> </a:t>
            </a:r>
            <a:r>
              <a:rPr lang="en-US" sz="2800" dirty="0">
                <a:latin typeface="Amazon Ember Light" panose="020B0403020204020204"/>
                <a:ea typeface="Amazon Ember" panose="02000000000000000000" pitchFamily="2" charset="0"/>
              </a:rPr>
              <a:t>(EAN </a:t>
            </a:r>
            <a:r>
              <a:rPr lang="en-US" sz="2800" dirty="0" err="1">
                <a:latin typeface="Amazon Ember Light" panose="020B0403020204020204"/>
                <a:ea typeface="Amazon Ember" panose="02000000000000000000" pitchFamily="2" charset="0"/>
              </a:rPr>
              <a:t>kod</a:t>
            </a:r>
            <a:r>
              <a:rPr lang="tr-TR" sz="2800" dirty="0">
                <a:latin typeface="Amazon Ember Light" panose="020B0403020204020204"/>
                <a:ea typeface="Amazon Ember" panose="02000000000000000000" pitchFamily="2" charset="0"/>
              </a:rPr>
              <a:t>u</a:t>
            </a:r>
            <a:r>
              <a:rPr lang="en-US" sz="2800" dirty="0">
                <a:latin typeface="Amazon Ember Light" panose="020B0403020204020204"/>
                <a:ea typeface="Amazon Ember" panose="02000000000000000000" pitchFamily="2" charset="0"/>
              </a:rPr>
              <a:t>)</a:t>
            </a:r>
            <a:r>
              <a:rPr lang="en-US" sz="2800" dirty="0" err="1">
                <a:latin typeface="Amazon Ember Light" panose="020B0403020204020204"/>
                <a:ea typeface="Amazon Ember" panose="02000000000000000000" pitchFamily="2" charset="0"/>
              </a:rPr>
              <a:t>gerekir</a:t>
            </a:r>
            <a:r>
              <a:rPr lang="en-US" sz="2800" dirty="0">
                <a:latin typeface="Amazon Ember Light" panose="020B0403020204020204"/>
                <a:ea typeface="Amazon Ember" panose="02000000000000000000" pitchFamily="2" charset="0"/>
              </a:rPr>
              <a:t>. </a:t>
            </a:r>
            <a:endParaRPr lang="tr-TR" sz="2800" dirty="0">
              <a:latin typeface="Amazon Ember Light" panose="020B0403020204020204"/>
              <a:ea typeface="Amazon Ember" panose="02000000000000000000" pitchFamily="2" charset="0"/>
            </a:endParaRPr>
          </a:p>
          <a:p>
            <a:pPr marL="457200" indent="-457200">
              <a:lnSpc>
                <a:spcPct val="150000"/>
              </a:lnSpc>
              <a:buFont typeface="Arial" panose="020B0604020202020204" pitchFamily="34" charset="0"/>
              <a:buChar char="•"/>
            </a:pPr>
            <a:r>
              <a:rPr lang="tr-TR" sz="2800" dirty="0" err="1">
                <a:latin typeface="Amazon Ember Light" panose="020B0403020204020204"/>
                <a:ea typeface="Amazon Ember" panose="02000000000000000000" pitchFamily="2" charset="0"/>
              </a:rPr>
              <a:t>Ü</a:t>
            </a:r>
            <a:r>
              <a:rPr lang="en-US" sz="2800" dirty="0" err="1">
                <a:latin typeface="Amazon Ember Light" panose="020B0403020204020204"/>
                <a:ea typeface="Amazon Ember" panose="02000000000000000000" pitchFamily="2" charset="0"/>
              </a:rPr>
              <a:t>reticiyseniz</a:t>
            </a:r>
            <a:r>
              <a:rPr lang="en-US" sz="2800" dirty="0">
                <a:latin typeface="Amazon Ember Light" panose="020B0403020204020204"/>
                <a:ea typeface="Amazon Ember" panose="02000000000000000000" pitchFamily="2" charset="0"/>
              </a:rPr>
              <a:t> </a:t>
            </a:r>
            <a:r>
              <a:rPr lang="en-US" sz="2800" dirty="0" err="1">
                <a:latin typeface="Amazon Ember Light" panose="020B0403020204020204"/>
                <a:ea typeface="Amazon Ember" panose="02000000000000000000" pitchFamily="2" charset="0"/>
              </a:rPr>
              <a:t>veya</a:t>
            </a:r>
            <a:r>
              <a:rPr lang="en-US" sz="2800" dirty="0">
                <a:latin typeface="Amazon Ember Light" panose="020B0403020204020204"/>
                <a:ea typeface="Amazon Ember" panose="02000000000000000000" pitchFamily="2" charset="0"/>
              </a:rPr>
              <a:t> </a:t>
            </a:r>
            <a:r>
              <a:rPr lang="en-US" sz="2800" b="1" dirty="0" err="1">
                <a:latin typeface="Amazon Ember Light" panose="020B0403020204020204"/>
                <a:ea typeface="Amazon Ember" panose="02000000000000000000" pitchFamily="2" charset="0"/>
              </a:rPr>
              <a:t>Marka</a:t>
            </a:r>
            <a:r>
              <a:rPr lang="en-US" sz="2800" b="1" dirty="0">
                <a:latin typeface="Amazon Ember Light" panose="020B0403020204020204"/>
                <a:ea typeface="Amazon Ember" panose="02000000000000000000" pitchFamily="2" charset="0"/>
              </a:rPr>
              <a:t> </a:t>
            </a:r>
            <a:r>
              <a:rPr lang="en-US" sz="2800" b="1" dirty="0" err="1">
                <a:latin typeface="Amazon Ember Light" panose="020B0403020204020204"/>
                <a:ea typeface="Amazon Ember" panose="02000000000000000000" pitchFamily="2" charset="0"/>
              </a:rPr>
              <a:t>Tescil</a:t>
            </a:r>
            <a:r>
              <a:rPr lang="en-US" sz="2800" b="1" dirty="0">
                <a:latin typeface="Amazon Ember Light" panose="020B0403020204020204"/>
                <a:ea typeface="Amazon Ember" panose="02000000000000000000" pitchFamily="2" charset="0"/>
              </a:rPr>
              <a:t> </a:t>
            </a:r>
            <a:r>
              <a:rPr lang="en-US" sz="2800" b="1" dirty="0" err="1">
                <a:latin typeface="Amazon Ember Light" panose="020B0403020204020204"/>
                <a:ea typeface="Amazon Ember" panose="02000000000000000000" pitchFamily="2" charset="0"/>
              </a:rPr>
              <a:t>Belgeniz</a:t>
            </a:r>
            <a:r>
              <a:rPr lang="en-US" sz="2800" b="1" dirty="0">
                <a:latin typeface="Amazon Ember Light" panose="020B0403020204020204"/>
                <a:ea typeface="Amazon Ember" panose="02000000000000000000" pitchFamily="2" charset="0"/>
              </a:rPr>
              <a:t> </a:t>
            </a:r>
            <a:r>
              <a:rPr lang="en-US" sz="2800" dirty="0" err="1">
                <a:latin typeface="Amazon Ember Light" panose="020B0403020204020204"/>
                <a:ea typeface="Amazon Ember" panose="02000000000000000000" pitchFamily="2" charset="0"/>
              </a:rPr>
              <a:t>varsa</a:t>
            </a:r>
            <a:r>
              <a:rPr lang="en-US" sz="2800" dirty="0">
                <a:latin typeface="Amazon Ember Light" panose="020B0403020204020204"/>
                <a:ea typeface="Amazon Ember" panose="02000000000000000000" pitchFamily="2" charset="0"/>
              </a:rPr>
              <a:t> </a:t>
            </a:r>
            <a:r>
              <a:rPr lang="en-US" sz="2800" b="1" dirty="0" err="1">
                <a:latin typeface="Amazon Ember Light" panose="020B0403020204020204"/>
                <a:ea typeface="Amazon Ember" panose="02000000000000000000" pitchFamily="2" charset="0"/>
              </a:rPr>
              <a:t>barkod</a:t>
            </a:r>
            <a:r>
              <a:rPr lang="en-US" sz="2800" b="1" dirty="0">
                <a:latin typeface="Amazon Ember Light" panose="020B0403020204020204"/>
                <a:ea typeface="Amazon Ember" panose="02000000000000000000" pitchFamily="2" charset="0"/>
              </a:rPr>
              <a:t> </a:t>
            </a:r>
            <a:r>
              <a:rPr lang="en-US" sz="2800" b="1" dirty="0" err="1">
                <a:latin typeface="Amazon Ember Light" panose="020B0403020204020204"/>
                <a:ea typeface="Amazon Ember" panose="02000000000000000000" pitchFamily="2" charset="0"/>
              </a:rPr>
              <a:t>muafiyeti</a:t>
            </a:r>
            <a:r>
              <a:rPr lang="en-US" sz="2800" b="1" dirty="0">
                <a:latin typeface="Amazon Ember Light" panose="020B0403020204020204"/>
                <a:ea typeface="Amazon Ember" panose="02000000000000000000" pitchFamily="2" charset="0"/>
              </a:rPr>
              <a:t> </a:t>
            </a:r>
            <a:r>
              <a:rPr lang="en-US" sz="2800" dirty="0">
                <a:latin typeface="Amazon Ember Light" panose="020B0403020204020204"/>
                <a:ea typeface="Amazon Ember" panose="02000000000000000000" pitchFamily="2" charset="0"/>
              </a:rPr>
              <a:t>tan</a:t>
            </a:r>
            <a:r>
              <a:rPr lang="tr-TR" sz="2800" dirty="0">
                <a:latin typeface="Amazon Ember Light" panose="020B0403020204020204"/>
                <a:ea typeface="Amazon Ember" panose="02000000000000000000" pitchFamily="2" charset="0"/>
              </a:rPr>
              <a:t>ı</a:t>
            </a:r>
            <a:r>
              <a:rPr lang="en-US" sz="2800" dirty="0" err="1">
                <a:latin typeface="Amazon Ember Light" panose="020B0403020204020204"/>
                <a:ea typeface="Amazon Ember" panose="02000000000000000000" pitchFamily="2" charset="0"/>
              </a:rPr>
              <a:t>mlanmas</a:t>
            </a:r>
            <a:r>
              <a:rPr lang="tr-TR" sz="2800" dirty="0">
                <a:latin typeface="Amazon Ember Light" panose="020B0403020204020204"/>
                <a:ea typeface="Amazon Ember" panose="02000000000000000000" pitchFamily="2" charset="0"/>
              </a:rPr>
              <a:t>ı</a:t>
            </a:r>
            <a:r>
              <a:rPr lang="en-US" sz="2800" dirty="0">
                <a:latin typeface="Amazon Ember Light" panose="020B0403020204020204"/>
                <a:ea typeface="Amazon Ember" panose="02000000000000000000" pitchFamily="2" charset="0"/>
              </a:rPr>
              <a:t>n</a:t>
            </a:r>
            <a:r>
              <a:rPr lang="tr-TR" sz="2800" dirty="0">
                <a:latin typeface="Amazon Ember Light" panose="020B0403020204020204"/>
                <a:ea typeface="Amazon Ember" panose="02000000000000000000" pitchFamily="2" charset="0"/>
              </a:rPr>
              <a:t>ı</a:t>
            </a:r>
            <a:r>
              <a:rPr lang="en-US" sz="2800" dirty="0">
                <a:latin typeface="Amazon Ember Light" panose="020B0403020204020204"/>
                <a:ea typeface="Amazon Ember" panose="02000000000000000000" pitchFamily="2" charset="0"/>
              </a:rPr>
              <a:t> </a:t>
            </a:r>
            <a:r>
              <a:rPr lang="en-US" sz="2800" dirty="0" err="1">
                <a:latin typeface="Amazon Ember Light" panose="020B0403020204020204"/>
                <a:ea typeface="Amazon Ember" panose="02000000000000000000" pitchFamily="2" charset="0"/>
              </a:rPr>
              <a:t>talep</a:t>
            </a:r>
            <a:r>
              <a:rPr lang="en-US" sz="2800" dirty="0">
                <a:latin typeface="Amazon Ember Light" panose="020B0403020204020204"/>
                <a:ea typeface="Amazon Ember" panose="02000000000000000000" pitchFamily="2" charset="0"/>
              </a:rPr>
              <a:t> </a:t>
            </a:r>
            <a:r>
              <a:rPr lang="en-US" sz="2800" dirty="0" err="1">
                <a:latin typeface="Amazon Ember Light" panose="020B0403020204020204"/>
                <a:ea typeface="Amazon Ember" panose="02000000000000000000" pitchFamily="2" charset="0"/>
              </a:rPr>
              <a:t>edebilirsiniz</a:t>
            </a:r>
            <a:r>
              <a:rPr lang="en-US" sz="2800" dirty="0">
                <a:latin typeface="Amazon Ember Light" panose="020B0403020204020204"/>
                <a:ea typeface="Amazon Ember" panose="02000000000000000000" pitchFamily="2" charset="0"/>
              </a:rPr>
              <a:t>.</a:t>
            </a:r>
          </a:p>
          <a:p>
            <a:pPr marL="457200" indent="-457200">
              <a:lnSpc>
                <a:spcPct val="150000"/>
              </a:lnSpc>
              <a:buFont typeface="Arial" panose="020B0604020202020204" pitchFamily="34" charset="0"/>
              <a:buChar char="•"/>
            </a:pPr>
            <a:r>
              <a:rPr lang="en-US" sz="2800" dirty="0">
                <a:latin typeface="Amazon Ember Light" panose="020B0403020204020204"/>
                <a:ea typeface="Amazon Ember" panose="02000000000000000000" pitchFamily="2" charset="0"/>
              </a:rPr>
              <a:t>Her EAN </a:t>
            </a:r>
            <a:r>
              <a:rPr lang="en-US" sz="2800" dirty="0" err="1">
                <a:latin typeface="Amazon Ember Light" panose="020B0403020204020204"/>
                <a:ea typeface="Amazon Ember" panose="02000000000000000000" pitchFamily="2" charset="0"/>
              </a:rPr>
              <a:t>barkoduyla</a:t>
            </a:r>
            <a:r>
              <a:rPr lang="en-US" sz="2800" dirty="0">
                <a:latin typeface="Amazon Ember Light" panose="020B0403020204020204"/>
                <a:ea typeface="Amazon Ember" panose="02000000000000000000" pitchFamily="2" charset="0"/>
              </a:rPr>
              <a:t> </a:t>
            </a:r>
            <a:r>
              <a:rPr lang="en-US" sz="2800" b="1" dirty="0" err="1">
                <a:latin typeface="Amazon Ember Light" panose="020B0403020204020204"/>
                <a:ea typeface="Amazon Ember" panose="02000000000000000000" pitchFamily="2" charset="0"/>
              </a:rPr>
              <a:t>yaln</a:t>
            </a:r>
            <a:r>
              <a:rPr lang="tr-TR" sz="2800" b="1" dirty="0">
                <a:latin typeface="Amazon Ember Light" panose="020B0403020204020204"/>
                <a:ea typeface="Amazon Ember" panose="02000000000000000000" pitchFamily="2" charset="0"/>
              </a:rPr>
              <a:t>ı</a:t>
            </a:r>
            <a:r>
              <a:rPr lang="en-US" sz="2800" b="1" dirty="0" err="1">
                <a:latin typeface="Amazon Ember Light" panose="020B0403020204020204"/>
                <a:ea typeface="Amazon Ember" panose="02000000000000000000" pitchFamily="2" charset="0"/>
              </a:rPr>
              <a:t>zca</a:t>
            </a:r>
            <a:r>
              <a:rPr lang="en-US" sz="2800" b="1" dirty="0">
                <a:latin typeface="Amazon Ember Light" panose="020B0403020204020204"/>
                <a:ea typeface="Amazon Ember" panose="02000000000000000000" pitchFamily="2" charset="0"/>
              </a:rPr>
              <a:t> 1 </a:t>
            </a:r>
            <a:r>
              <a:rPr lang="tr-TR" sz="2800" b="1" dirty="0">
                <a:latin typeface="Amazon Ember Light" panose="020B0403020204020204"/>
                <a:ea typeface="Amazon Ember" panose="02000000000000000000" pitchFamily="2" charset="0"/>
              </a:rPr>
              <a:t>ü</a:t>
            </a:r>
            <a:r>
              <a:rPr lang="en-US" sz="2800" b="1" dirty="0">
                <a:latin typeface="Amazon Ember Light" panose="020B0403020204020204"/>
                <a:ea typeface="Amazon Ember" panose="02000000000000000000" pitchFamily="2" charset="0"/>
              </a:rPr>
              <a:t>r</a:t>
            </a:r>
            <a:r>
              <a:rPr lang="tr-TR" sz="2800" b="1" dirty="0">
                <a:latin typeface="Amazon Ember Light" panose="020B0403020204020204"/>
                <a:ea typeface="Amazon Ember" panose="02000000000000000000" pitchFamily="2" charset="0"/>
              </a:rPr>
              <a:t>ü</a:t>
            </a:r>
            <a:r>
              <a:rPr lang="en-US" sz="2800" b="1" dirty="0">
                <a:latin typeface="Amazon Ember Light" panose="020B0403020204020204"/>
                <a:ea typeface="Amazon Ember" panose="02000000000000000000" pitchFamily="2" charset="0"/>
              </a:rPr>
              <a:t>n </a:t>
            </a:r>
            <a:r>
              <a:rPr lang="en-US" sz="2800" dirty="0" err="1">
                <a:latin typeface="Amazon Ember Light" panose="020B0403020204020204"/>
                <a:ea typeface="Amazon Ember" panose="02000000000000000000" pitchFamily="2" charset="0"/>
              </a:rPr>
              <a:t>listelenebilir</a:t>
            </a:r>
            <a:r>
              <a:rPr lang="tr-TR" sz="2800" dirty="0">
                <a:latin typeface="Amazon Ember Light" panose="020B0403020204020204"/>
                <a:ea typeface="Amazon Ember" panose="02000000000000000000" pitchFamily="2" charset="0"/>
              </a:rPr>
              <a:t>. </a:t>
            </a:r>
          </a:p>
          <a:p>
            <a:pPr marL="457200" indent="-457200">
              <a:lnSpc>
                <a:spcPct val="150000"/>
              </a:lnSpc>
              <a:buFont typeface="Arial" panose="020B0604020202020204" pitchFamily="34" charset="0"/>
              <a:buChar char="•"/>
            </a:pPr>
            <a:r>
              <a:rPr lang="tr-TR" sz="2800" dirty="0">
                <a:latin typeface="Amazon Ember Light" panose="020B0403020204020204"/>
                <a:ea typeface="Amazon Ember" panose="02000000000000000000" pitchFamily="2" charset="0"/>
              </a:rPr>
              <a:t>Her yeni barkod için bir Amazon stok kodu (ASIN) oluşur. Her ASIN, Amazon sistemine global olarak kaydedilir.</a:t>
            </a:r>
            <a:endParaRPr lang="en-US" sz="2800" dirty="0">
              <a:latin typeface="Amazon Ember Light" panose="020B0403020204020204"/>
              <a:ea typeface="Amazon Ember" panose="02000000000000000000" pitchFamily="2" charset="0"/>
            </a:endParaRPr>
          </a:p>
          <a:p>
            <a:pPr marL="457200" indent="-457200">
              <a:lnSpc>
                <a:spcPct val="150000"/>
              </a:lnSpc>
              <a:buFont typeface="Arial" panose="020B0604020202020204" pitchFamily="34" charset="0"/>
              <a:buChar char="•"/>
            </a:pPr>
            <a:r>
              <a:rPr lang="en-US" sz="2800" dirty="0">
                <a:latin typeface="Amazon Ember Light" panose="020B0403020204020204"/>
                <a:ea typeface="Amazon Ember" panose="02000000000000000000" pitchFamily="2" charset="0"/>
              </a:rPr>
              <a:t>Ayn</a:t>
            </a:r>
            <a:r>
              <a:rPr lang="tr-TR" sz="2800" dirty="0">
                <a:latin typeface="Amazon Ember Light" panose="020B0403020204020204"/>
                <a:ea typeface="Amazon Ember" panose="02000000000000000000" pitchFamily="2" charset="0"/>
              </a:rPr>
              <a:t>ı</a:t>
            </a:r>
            <a:r>
              <a:rPr lang="en-US" sz="2800" dirty="0">
                <a:latin typeface="Amazon Ember Light" panose="020B0403020204020204"/>
                <a:ea typeface="Amazon Ember" panose="02000000000000000000" pitchFamily="2" charset="0"/>
              </a:rPr>
              <a:t> </a:t>
            </a:r>
            <a:r>
              <a:rPr lang="tr-TR" sz="2800" dirty="0">
                <a:latin typeface="Amazon Ember Light" panose="020B0403020204020204"/>
                <a:ea typeface="Amazon Ember" panose="02000000000000000000" pitchFamily="2" charset="0"/>
              </a:rPr>
              <a:t>ü</a:t>
            </a:r>
            <a:r>
              <a:rPr lang="en-US" sz="2800" dirty="0">
                <a:latin typeface="Amazon Ember Light" panose="020B0403020204020204"/>
                <a:ea typeface="Amazon Ember" panose="02000000000000000000" pitchFamily="2" charset="0"/>
              </a:rPr>
              <a:t>r</a:t>
            </a:r>
            <a:r>
              <a:rPr lang="tr-TR" sz="2800" dirty="0">
                <a:latin typeface="Amazon Ember Light" panose="020B0403020204020204"/>
                <a:ea typeface="Amazon Ember" panose="02000000000000000000" pitchFamily="2" charset="0"/>
              </a:rPr>
              <a:t>ü</a:t>
            </a:r>
            <a:r>
              <a:rPr lang="en-US" sz="2800" dirty="0">
                <a:latin typeface="Amazon Ember Light" panose="020B0403020204020204"/>
                <a:ea typeface="Amazon Ember" panose="02000000000000000000" pitchFamily="2" charset="0"/>
              </a:rPr>
              <a:t>n</a:t>
            </a:r>
            <a:r>
              <a:rPr lang="tr-TR" sz="2800" dirty="0">
                <a:latin typeface="Amazon Ember Light" panose="020B0403020204020204"/>
                <a:ea typeface="Amazon Ember" panose="02000000000000000000" pitchFamily="2" charset="0"/>
              </a:rPr>
              <a:t>ü (ASINi)</a:t>
            </a:r>
            <a:r>
              <a:rPr lang="en-US" sz="2800" dirty="0">
                <a:latin typeface="Amazon Ember Light" panose="020B0403020204020204"/>
                <a:ea typeface="Amazon Ember" panose="02000000000000000000" pitchFamily="2" charset="0"/>
              </a:rPr>
              <a:t> </a:t>
            </a:r>
            <a:r>
              <a:rPr lang="en-US" sz="2800" dirty="0" err="1">
                <a:latin typeface="Amazon Ember Light" panose="020B0403020204020204"/>
                <a:ea typeface="Amazon Ember" panose="02000000000000000000" pitchFamily="2" charset="0"/>
              </a:rPr>
              <a:t>satan</a:t>
            </a:r>
            <a:r>
              <a:rPr lang="en-US" sz="2800" dirty="0">
                <a:latin typeface="Amazon Ember Light" panose="020B0403020204020204"/>
                <a:ea typeface="Amazon Ember" panose="02000000000000000000" pitchFamily="2" charset="0"/>
              </a:rPr>
              <a:t> t</a:t>
            </a:r>
            <a:r>
              <a:rPr lang="tr-TR" sz="2800" dirty="0">
                <a:latin typeface="Amazon Ember Light" panose="020B0403020204020204"/>
                <a:ea typeface="Amazon Ember" panose="02000000000000000000" pitchFamily="2" charset="0"/>
              </a:rPr>
              <a:t>ü</a:t>
            </a:r>
            <a:r>
              <a:rPr lang="en-US" sz="2800" dirty="0">
                <a:latin typeface="Amazon Ember Light" panose="020B0403020204020204"/>
                <a:ea typeface="Amazon Ember" panose="02000000000000000000" pitchFamily="2" charset="0"/>
              </a:rPr>
              <a:t>m sat</a:t>
            </a:r>
            <a:r>
              <a:rPr lang="tr-TR" sz="2800" dirty="0">
                <a:latin typeface="Amazon Ember Light" panose="020B0403020204020204"/>
                <a:ea typeface="Amazon Ember" panose="02000000000000000000" pitchFamily="2" charset="0"/>
              </a:rPr>
              <a:t>ı</a:t>
            </a:r>
            <a:r>
              <a:rPr lang="en-US" sz="2800" dirty="0">
                <a:latin typeface="Amazon Ember Light" panose="020B0403020204020204"/>
                <a:ea typeface="Amazon Ember" panose="02000000000000000000" pitchFamily="2" charset="0"/>
              </a:rPr>
              <a:t>c</a:t>
            </a:r>
            <a:r>
              <a:rPr lang="tr-TR" sz="2800" dirty="0">
                <a:latin typeface="Amazon Ember Light" panose="020B0403020204020204"/>
                <a:ea typeface="Amazon Ember" panose="02000000000000000000" pitchFamily="2" charset="0"/>
              </a:rPr>
              <a:t>ı</a:t>
            </a:r>
            <a:r>
              <a:rPr lang="en-US" sz="2800" dirty="0">
                <a:latin typeface="Amazon Ember Light" panose="020B0403020204020204"/>
                <a:ea typeface="Amazon Ember" panose="02000000000000000000" pitchFamily="2" charset="0"/>
              </a:rPr>
              <a:t>lar</a:t>
            </a:r>
            <a:r>
              <a:rPr lang="tr-TR" sz="2800" dirty="0">
                <a:latin typeface="Amazon Ember Light" panose="020B0403020204020204"/>
                <a:ea typeface="Amazon Ember" panose="02000000000000000000" pitchFamily="2" charset="0"/>
              </a:rPr>
              <a:t>ı</a:t>
            </a:r>
            <a:r>
              <a:rPr lang="en-US" sz="2800" dirty="0">
                <a:latin typeface="Amazon Ember Light" panose="020B0403020204020204"/>
                <a:ea typeface="Amazon Ember" panose="02000000000000000000" pitchFamily="2" charset="0"/>
              </a:rPr>
              <a:t>n </a:t>
            </a:r>
            <a:r>
              <a:rPr lang="en-US" sz="2800" dirty="0" err="1">
                <a:latin typeface="Amazon Ember Light" panose="020B0403020204020204"/>
                <a:ea typeface="Amazon Ember" panose="02000000000000000000" pitchFamily="2" charset="0"/>
              </a:rPr>
              <a:t>teklifleri</a:t>
            </a:r>
            <a:r>
              <a:rPr lang="en-US" sz="2800" dirty="0">
                <a:latin typeface="Amazon Ember Light" panose="020B0403020204020204"/>
                <a:ea typeface="Amazon Ember" panose="02000000000000000000" pitchFamily="2" charset="0"/>
              </a:rPr>
              <a:t> </a:t>
            </a:r>
            <a:r>
              <a:rPr lang="en-US" sz="2800" b="1" dirty="0" err="1">
                <a:latin typeface="Amazon Ember Light" panose="020B0403020204020204"/>
                <a:ea typeface="Amazon Ember" panose="02000000000000000000" pitchFamily="2" charset="0"/>
              </a:rPr>
              <a:t>tek</a:t>
            </a:r>
            <a:r>
              <a:rPr lang="en-US" sz="2800" b="1" dirty="0">
                <a:latin typeface="Amazon Ember Light" panose="020B0403020204020204"/>
                <a:ea typeface="Amazon Ember" panose="02000000000000000000" pitchFamily="2" charset="0"/>
              </a:rPr>
              <a:t> </a:t>
            </a:r>
            <a:r>
              <a:rPr lang="en-US" sz="2800" b="1" dirty="0" err="1">
                <a:latin typeface="Amazon Ember Light" panose="020B0403020204020204"/>
                <a:ea typeface="Amazon Ember" panose="02000000000000000000" pitchFamily="2" charset="0"/>
              </a:rPr>
              <a:t>bir</a:t>
            </a:r>
            <a:r>
              <a:rPr lang="en-US" sz="2800" b="1" dirty="0">
                <a:latin typeface="Amazon Ember Light" panose="020B0403020204020204"/>
                <a:ea typeface="Amazon Ember" panose="02000000000000000000" pitchFamily="2" charset="0"/>
              </a:rPr>
              <a:t> </a:t>
            </a:r>
            <a:r>
              <a:rPr lang="en-US" sz="2800" b="1" dirty="0" err="1">
                <a:latin typeface="Amazon Ember Light" panose="020B0403020204020204"/>
                <a:ea typeface="Amazon Ember" panose="02000000000000000000" pitchFamily="2" charset="0"/>
              </a:rPr>
              <a:t>sayfada</a:t>
            </a:r>
            <a:r>
              <a:rPr lang="tr-TR" sz="2800" dirty="0">
                <a:latin typeface="Amazon Ember Light" panose="020B0403020204020204"/>
                <a:ea typeface="Amazon Ember" panose="02000000000000000000" pitchFamily="2" charset="0"/>
              </a:rPr>
              <a:t> alt alta sıralanarak </a:t>
            </a:r>
            <a:r>
              <a:rPr lang="en-US" sz="2800" dirty="0">
                <a:latin typeface="Amazon Ember Light" panose="020B0403020204020204"/>
                <a:ea typeface="Amazon Ember" panose="02000000000000000000" pitchFamily="2" charset="0"/>
              </a:rPr>
              <a:t>m</a:t>
            </a:r>
            <a:r>
              <a:rPr lang="tr-TR" sz="2800" dirty="0">
                <a:latin typeface="Amazon Ember Light" panose="020B0403020204020204"/>
                <a:ea typeface="Amazon Ember" panose="02000000000000000000" pitchFamily="2" charset="0"/>
              </a:rPr>
              <a:t>üş</a:t>
            </a:r>
            <a:r>
              <a:rPr lang="en-US" sz="2800" dirty="0" err="1">
                <a:latin typeface="Amazon Ember Light" panose="020B0403020204020204"/>
                <a:ea typeface="Amazon Ember" panose="02000000000000000000" pitchFamily="2" charset="0"/>
              </a:rPr>
              <a:t>terilere</a:t>
            </a:r>
            <a:r>
              <a:rPr lang="en-US" sz="2800" dirty="0">
                <a:latin typeface="Amazon Ember Light" panose="020B0403020204020204"/>
                <a:ea typeface="Amazon Ember" panose="02000000000000000000" pitchFamily="2" charset="0"/>
              </a:rPr>
              <a:t> g</a:t>
            </a:r>
            <a:r>
              <a:rPr lang="tr-TR" sz="2800" dirty="0">
                <a:latin typeface="Amazon Ember Light" panose="020B0403020204020204"/>
                <a:ea typeface="Amazon Ember" panose="02000000000000000000" pitchFamily="2" charset="0"/>
              </a:rPr>
              <a:t>ö</a:t>
            </a:r>
            <a:r>
              <a:rPr lang="en-US" sz="2800" dirty="0" err="1">
                <a:latin typeface="Amazon Ember Light" panose="020B0403020204020204"/>
                <a:ea typeface="Amazon Ember" panose="02000000000000000000" pitchFamily="2" charset="0"/>
              </a:rPr>
              <a:t>sterilir</a:t>
            </a:r>
            <a:r>
              <a:rPr lang="en-US" sz="2800" dirty="0">
                <a:latin typeface="Amazon Ember Light" panose="020B0403020204020204"/>
                <a:ea typeface="Amazon Ember" panose="02000000000000000000" pitchFamily="2" charset="0"/>
              </a:rPr>
              <a:t>.</a:t>
            </a:r>
          </a:p>
          <a:p>
            <a:pPr marL="457200" indent="-457200">
              <a:lnSpc>
                <a:spcPct val="150000"/>
              </a:lnSpc>
              <a:buFont typeface="Arial" panose="020B0604020202020204" pitchFamily="34" charset="0"/>
              <a:buChar char="•"/>
            </a:pPr>
            <a:endParaRPr lang="en-US" sz="2800" dirty="0">
              <a:latin typeface="Amazon Ember Light" panose="020B0403020204020204"/>
              <a:ea typeface="Amazon Ember" panose="02000000000000000000" pitchFamily="2" charset="0"/>
            </a:endParaRPr>
          </a:p>
          <a:p>
            <a:pPr marL="457200" indent="-457200">
              <a:lnSpc>
                <a:spcPct val="150000"/>
              </a:lnSpc>
              <a:buFont typeface="Arial" panose="020B0604020202020204" pitchFamily="34" charset="0"/>
              <a:buChar char="•"/>
            </a:pPr>
            <a:endParaRPr lang="tr-TR" sz="2800" dirty="0">
              <a:latin typeface="Amazon Ember" panose="02000000000000000000" pitchFamily="2" charset="0"/>
              <a:ea typeface="Amazon Ember" panose="02000000000000000000" pitchFamily="2" charset="0"/>
            </a:endParaRPr>
          </a:p>
        </p:txBody>
      </p:sp>
      <p:grpSp>
        <p:nvGrpSpPr>
          <p:cNvPr id="3" name="Group 2"/>
          <p:cNvGrpSpPr/>
          <p:nvPr/>
        </p:nvGrpSpPr>
        <p:grpSpPr>
          <a:xfrm>
            <a:off x="-233977" y="642452"/>
            <a:ext cx="8905537" cy="1088757"/>
            <a:chOff x="-233977" y="642452"/>
            <a:chExt cx="8905537"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3977" y="832887"/>
              <a:ext cx="8433331" cy="707886"/>
            </a:xfrm>
            <a:prstGeom prst="rect">
              <a:avLst/>
            </a:prstGeom>
            <a:noFill/>
          </p:spPr>
          <p:txBody>
            <a:bodyPr wrap="square" rtlCol="0">
              <a:spAutoFit/>
            </a:bodyPr>
            <a:lstStyle/>
            <a:p>
              <a:pPr algn="ctr"/>
              <a:r>
                <a:rPr lang="en-US"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Amazon </a:t>
              </a:r>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Ü</a:t>
              </a:r>
              <a:r>
                <a:rPr lang="en-US"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r</a:t>
              </a:r>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ü</a:t>
              </a:r>
              <a:r>
                <a:rPr lang="en-US"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n </a:t>
              </a:r>
              <a:r>
                <a:rPr lang="en-US" sz="4000" b="1"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Katalog</a:t>
              </a:r>
              <a:r>
                <a:rPr lang="en-US"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a:t>
              </a:r>
              <a:r>
                <a:rPr lang="en-US" sz="4000" b="1"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Sistemi</a:t>
              </a:r>
              <a:endPar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endParaRPr>
            </a:p>
          </p:txBody>
        </p:sp>
      </p:grpSp>
      <p:pic>
        <p:nvPicPr>
          <p:cNvPr id="5" name="Picture 4"/>
          <p:cNvPicPr>
            <a:picLocks noChangeAspect="1"/>
          </p:cNvPicPr>
          <p:nvPr/>
        </p:nvPicPr>
        <p:blipFill>
          <a:blip r:embed="rId3"/>
          <a:stretch>
            <a:fillRect/>
          </a:stretch>
        </p:blipFill>
        <p:spPr>
          <a:xfrm>
            <a:off x="109538" y="2234836"/>
            <a:ext cx="15100254" cy="6336531"/>
          </a:xfrm>
          <a:prstGeom prst="rect">
            <a:avLst/>
          </a:prstGeom>
        </p:spPr>
      </p:pic>
      <p:sp>
        <p:nvSpPr>
          <p:cNvPr id="8" name="Rectangle 7"/>
          <p:cNvSpPr/>
          <p:nvPr/>
        </p:nvSpPr>
        <p:spPr>
          <a:xfrm>
            <a:off x="1308871" y="3347385"/>
            <a:ext cx="14144625" cy="3699413"/>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18"/>
          <p:cNvSpPr/>
          <p:nvPr/>
        </p:nvSpPr>
        <p:spPr>
          <a:xfrm>
            <a:off x="1308870" y="7214055"/>
            <a:ext cx="14144625" cy="1357312"/>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5760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 name="Group 2"/>
          <p:cNvGrpSpPr/>
          <p:nvPr/>
        </p:nvGrpSpPr>
        <p:grpSpPr>
          <a:xfrm>
            <a:off x="0" y="642452"/>
            <a:ext cx="8885154" cy="1088757"/>
            <a:chOff x="0" y="642452"/>
            <a:chExt cx="8885154"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451823" y="821445"/>
              <a:ext cx="8433331" cy="707886"/>
            </a:xfrm>
            <a:prstGeom prst="rect">
              <a:avLst/>
            </a:prstGeom>
            <a:noFill/>
          </p:spPr>
          <p:txBody>
            <a:bodyPr wrap="square" rtlCol="0">
              <a:spAutoFit/>
            </a:bodyPr>
            <a:lstStyle/>
            <a:p>
              <a:pPr algn="ctr"/>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ASIN </a:t>
              </a:r>
            </a:p>
          </p:txBody>
        </p:sp>
      </p:grpSp>
      <p:pic>
        <p:nvPicPr>
          <p:cNvPr id="18" name="Picture 17"/>
          <p:cNvPicPr>
            <a:picLocks noChangeAspect="1"/>
          </p:cNvPicPr>
          <p:nvPr/>
        </p:nvPicPr>
        <p:blipFill>
          <a:blip r:embed="rId3"/>
          <a:stretch>
            <a:fillRect/>
          </a:stretch>
        </p:blipFill>
        <p:spPr>
          <a:xfrm>
            <a:off x="824745" y="1910202"/>
            <a:ext cx="13383071" cy="7836311"/>
          </a:xfrm>
          <a:prstGeom prst="rect">
            <a:avLst/>
          </a:prstGeom>
        </p:spPr>
        <p:style>
          <a:lnRef idx="2">
            <a:schemeClr val="dk1"/>
          </a:lnRef>
          <a:fillRef idx="1">
            <a:schemeClr val="lt1"/>
          </a:fillRef>
          <a:effectRef idx="0">
            <a:schemeClr val="dk1"/>
          </a:effectRef>
          <a:fontRef idx="minor">
            <a:schemeClr val="dk1"/>
          </a:fontRef>
        </p:style>
      </p:pic>
      <p:pic>
        <p:nvPicPr>
          <p:cNvPr id="6" name="Picture 5"/>
          <p:cNvPicPr>
            <a:picLocks noChangeAspect="1"/>
          </p:cNvPicPr>
          <p:nvPr/>
        </p:nvPicPr>
        <p:blipFill>
          <a:blip r:embed="rId4"/>
          <a:stretch>
            <a:fillRect/>
          </a:stretch>
        </p:blipFill>
        <p:spPr>
          <a:xfrm>
            <a:off x="7011314" y="7174954"/>
            <a:ext cx="8352986" cy="2419422"/>
          </a:xfrm>
          <a:prstGeom prst="rect">
            <a:avLst/>
          </a:prstGeom>
        </p:spPr>
        <p:style>
          <a:lnRef idx="2">
            <a:schemeClr val="accent1"/>
          </a:lnRef>
          <a:fillRef idx="1">
            <a:schemeClr val="lt1"/>
          </a:fillRef>
          <a:effectRef idx="0">
            <a:schemeClr val="accent1"/>
          </a:effectRef>
          <a:fontRef idx="minor">
            <a:schemeClr val="dk1"/>
          </a:fontRef>
        </p:style>
      </p:pic>
      <p:cxnSp>
        <p:nvCxnSpPr>
          <p:cNvPr id="23" name="Elbow Connector 22"/>
          <p:cNvCxnSpPr/>
          <p:nvPr/>
        </p:nvCxnSpPr>
        <p:spPr>
          <a:xfrm rot="10800000" flipV="1">
            <a:off x="8251071" y="1056816"/>
            <a:ext cx="2428836" cy="1017682"/>
          </a:xfrm>
          <a:prstGeom prst="bentConnector3">
            <a:avLst>
              <a:gd name="adj1" fmla="val 50000"/>
            </a:avLst>
          </a:prstGeom>
          <a:ln w="28575">
            <a:solidFill>
              <a:srgbClr val="313A43"/>
            </a:solidFill>
            <a:tailEnd type="oval"/>
          </a:ln>
        </p:spPr>
        <p:style>
          <a:lnRef idx="1">
            <a:schemeClr val="accent2"/>
          </a:lnRef>
          <a:fillRef idx="0">
            <a:schemeClr val="accent2"/>
          </a:fillRef>
          <a:effectRef idx="0">
            <a:schemeClr val="accent2"/>
          </a:effectRef>
          <a:fontRef idx="minor">
            <a:schemeClr val="tx1"/>
          </a:fontRef>
        </p:style>
      </p:cxnSp>
      <p:sp>
        <p:nvSpPr>
          <p:cNvPr id="24" name="Rectangle 23"/>
          <p:cNvSpPr/>
          <p:nvPr/>
        </p:nvSpPr>
        <p:spPr>
          <a:xfrm>
            <a:off x="10679907" y="83176"/>
            <a:ext cx="2477453" cy="1737529"/>
          </a:xfrm>
          <a:prstGeom prst="rect">
            <a:avLst/>
          </a:prstGeom>
          <a:solidFill>
            <a:srgbClr val="313A43"/>
          </a:solidFill>
          <a:ln>
            <a:noFill/>
          </a:ln>
          <a:effectLst/>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116586" tIns="58293" rIns="116586" bIns="58293" numCol="1" spcCol="0" rtlCol="0" fromWordArt="0" anchor="ctr" anchorCtr="0" forceAA="0" compatLnSpc="1">
            <a:prstTxWarp prst="textNoShape">
              <a:avLst/>
            </a:prstTxWarp>
            <a:noAutofit/>
          </a:bodyPr>
          <a:lstStyle/>
          <a:p>
            <a:r>
              <a:rPr lang="tr-TR" sz="1800" dirty="0">
                <a:solidFill>
                  <a:schemeClr val="bg1"/>
                </a:solidFill>
                <a:latin typeface="Amazon Ember" panose="02000000000000000000" pitchFamily="2" charset="0"/>
                <a:ea typeface="Amazon Ember" panose="02000000000000000000" pitchFamily="2" charset="0"/>
              </a:rPr>
              <a:t>Ürün oluşturulduğu zaman </a:t>
            </a:r>
          </a:p>
          <a:p>
            <a:r>
              <a:rPr lang="tr-TR" sz="1800" dirty="0">
                <a:solidFill>
                  <a:schemeClr val="bg1"/>
                </a:solidFill>
                <a:latin typeface="Amazon Ember" panose="02000000000000000000" pitchFamily="2" charset="0"/>
                <a:ea typeface="Amazon Ember" panose="02000000000000000000" pitchFamily="2" charset="0"/>
              </a:rPr>
              <a:t>Amazon’un o ürüne verdiği </a:t>
            </a:r>
          </a:p>
          <a:p>
            <a:r>
              <a:rPr lang="tr-TR" sz="1800" dirty="0">
                <a:solidFill>
                  <a:schemeClr val="bg1"/>
                </a:solidFill>
                <a:latin typeface="Amazon Ember" panose="02000000000000000000" pitchFamily="2" charset="0"/>
                <a:ea typeface="Amazon Ember" panose="02000000000000000000" pitchFamily="2" charset="0"/>
              </a:rPr>
              <a:t>«B0» ile başlayan ürün kodu</a:t>
            </a:r>
            <a:endParaRPr lang="en-US" sz="1800" dirty="0">
              <a:solidFill>
                <a:schemeClr val="bg1"/>
              </a:solidFill>
              <a:latin typeface="Amazon Ember" panose="02000000000000000000" pitchFamily="2" charset="0"/>
              <a:ea typeface="Amazon Ember" panose="02000000000000000000" pitchFamily="2" charset="0"/>
            </a:endParaRPr>
          </a:p>
        </p:txBody>
      </p:sp>
      <p:sp>
        <p:nvSpPr>
          <p:cNvPr id="19" name="Line Callout 1 18"/>
          <p:cNvSpPr/>
          <p:nvPr/>
        </p:nvSpPr>
        <p:spPr>
          <a:xfrm>
            <a:off x="11594307" y="5345038"/>
            <a:ext cx="2435591" cy="1863477"/>
          </a:xfrm>
          <a:prstGeom prst="borderCallout1">
            <a:avLst/>
          </a:prstGeom>
          <a:solidFill>
            <a:srgbClr val="242B32"/>
          </a:solidFill>
          <a:ln>
            <a:solidFill>
              <a:srgbClr val="242B32"/>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tr-TR" sz="2400" dirty="0">
                <a:latin typeface="Amazon Ember" panose="02000000000000000000" pitchFamily="2" charset="0"/>
                <a:ea typeface="Amazon Ember" panose="02000000000000000000" pitchFamily="2" charset="0"/>
              </a:rPr>
              <a:t>Detay sayfasındaki bu bölümden de bulunabilir.</a:t>
            </a:r>
            <a:endParaRPr lang="en-US" sz="2400" dirty="0">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17467073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8885154" cy="1088757"/>
            <a:chOff x="0" y="642452"/>
            <a:chExt cx="8885154"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451823" y="821445"/>
              <a:ext cx="8433331" cy="707886"/>
            </a:xfrm>
            <a:prstGeom prst="rect">
              <a:avLst/>
            </a:prstGeom>
            <a:noFill/>
          </p:spPr>
          <p:txBody>
            <a:bodyPr wrap="square" rtlCol="0">
              <a:spAutoFit/>
            </a:bodyPr>
            <a:lstStyle/>
            <a:p>
              <a:pPr algn="ctr"/>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Global Amazon Stok Kodu (ASIN) </a:t>
              </a:r>
            </a:p>
          </p:txBody>
        </p:sp>
      </p:gr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r="39464"/>
          <a:stretch/>
        </p:blipFill>
        <p:spPr>
          <a:xfrm>
            <a:off x="175080" y="1910202"/>
            <a:ext cx="8586783" cy="3915321"/>
          </a:xfrm>
          <a:prstGeom prst="rect">
            <a:avLst/>
          </a:prstGeom>
        </p:spPr>
        <p:style>
          <a:lnRef idx="2">
            <a:schemeClr val="dk1"/>
          </a:lnRef>
          <a:fillRef idx="1">
            <a:schemeClr val="lt1"/>
          </a:fillRef>
          <a:effectRef idx="0">
            <a:schemeClr val="dk1"/>
          </a:effectRef>
          <a:fontRef idx="minor">
            <a:schemeClr val="dk1"/>
          </a:fontRef>
        </p:style>
      </p:pic>
      <p:pic>
        <p:nvPicPr>
          <p:cNvPr id="7" name="Picture 6"/>
          <p:cNvPicPr>
            <a:picLocks noChangeAspect="1"/>
          </p:cNvPicPr>
          <p:nvPr/>
        </p:nvPicPr>
        <p:blipFill>
          <a:blip r:embed="rId4"/>
          <a:stretch>
            <a:fillRect/>
          </a:stretch>
        </p:blipFill>
        <p:spPr>
          <a:xfrm>
            <a:off x="1095945" y="2289736"/>
            <a:ext cx="8743950" cy="4714875"/>
          </a:xfrm>
          <a:prstGeom prst="rect">
            <a:avLst/>
          </a:prstGeom>
        </p:spPr>
      </p:pic>
      <p:pic>
        <p:nvPicPr>
          <p:cNvPr id="5" name="Picture 4"/>
          <p:cNvPicPr>
            <a:picLocks noChangeAspect="1"/>
          </p:cNvPicPr>
          <p:nvPr/>
        </p:nvPicPr>
        <p:blipFill rotWithShape="1">
          <a:blip r:embed="rId5">
            <a:extLst>
              <a:ext uri="{28A0092B-C50C-407E-A947-70E740481C1C}">
                <a14:useLocalDpi xmlns:a14="http://schemas.microsoft.com/office/drawing/2010/main" val="0"/>
              </a:ext>
            </a:extLst>
          </a:blip>
          <a:srcRect r="36672"/>
          <a:stretch/>
        </p:blipFill>
        <p:spPr>
          <a:xfrm>
            <a:off x="1956335" y="2745529"/>
            <a:ext cx="8916525" cy="4248743"/>
          </a:xfrm>
          <a:prstGeom prst="rect">
            <a:avLst/>
          </a:prstGeom>
        </p:spPr>
        <p:style>
          <a:lnRef idx="2">
            <a:schemeClr val="dk1"/>
          </a:lnRef>
          <a:fillRef idx="1">
            <a:schemeClr val="lt1"/>
          </a:fillRef>
          <a:effectRef idx="0">
            <a:schemeClr val="dk1"/>
          </a:effectRef>
          <a:fontRef idx="minor">
            <a:schemeClr val="dk1"/>
          </a:fontRef>
        </p:style>
      </p:pic>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r="39713"/>
          <a:stretch/>
        </p:blipFill>
        <p:spPr>
          <a:xfrm>
            <a:off x="2781381" y="3221139"/>
            <a:ext cx="8677924" cy="4163006"/>
          </a:xfrm>
          <a:prstGeom prst="rect">
            <a:avLst/>
          </a:prstGeom>
        </p:spPr>
        <p:style>
          <a:lnRef idx="2">
            <a:schemeClr val="dk1"/>
          </a:lnRef>
          <a:fillRef idx="1">
            <a:schemeClr val="lt1"/>
          </a:fillRef>
          <a:effectRef idx="0">
            <a:schemeClr val="dk1"/>
          </a:effectRef>
          <a:fontRef idx="minor">
            <a:schemeClr val="dk1"/>
          </a:fontRef>
        </p:style>
      </p:pic>
      <p:pic>
        <p:nvPicPr>
          <p:cNvPr id="10" name="Picture 9"/>
          <p:cNvPicPr>
            <a:picLocks noChangeAspect="1"/>
          </p:cNvPicPr>
          <p:nvPr/>
        </p:nvPicPr>
        <p:blipFill rotWithShape="1">
          <a:blip r:embed="rId7">
            <a:extLst>
              <a:ext uri="{28A0092B-C50C-407E-A947-70E740481C1C}">
                <a14:useLocalDpi xmlns:a14="http://schemas.microsoft.com/office/drawing/2010/main" val="0"/>
              </a:ext>
            </a:extLst>
          </a:blip>
          <a:srcRect r="33039"/>
          <a:stretch/>
        </p:blipFill>
        <p:spPr>
          <a:xfrm>
            <a:off x="3827804" y="3692492"/>
            <a:ext cx="9294170" cy="4105848"/>
          </a:xfrm>
          <a:prstGeom prst="rect">
            <a:avLst/>
          </a:prstGeom>
        </p:spPr>
        <p:style>
          <a:lnRef idx="2">
            <a:schemeClr val="dk1"/>
          </a:lnRef>
          <a:fillRef idx="1">
            <a:schemeClr val="lt1"/>
          </a:fillRef>
          <a:effectRef idx="0">
            <a:schemeClr val="dk1"/>
          </a:effectRef>
          <a:fontRef idx="minor">
            <a:schemeClr val="dk1"/>
          </a:fontRef>
        </p:style>
      </p:pic>
      <p:pic>
        <p:nvPicPr>
          <p:cNvPr id="11" name="Picture 10"/>
          <p:cNvPicPr>
            <a:picLocks noChangeAspect="1"/>
          </p:cNvPicPr>
          <p:nvPr/>
        </p:nvPicPr>
        <p:blipFill rotWithShape="1">
          <a:blip r:embed="rId8">
            <a:extLst>
              <a:ext uri="{28A0092B-C50C-407E-A947-70E740481C1C}">
                <a14:useLocalDpi xmlns:a14="http://schemas.microsoft.com/office/drawing/2010/main" val="0"/>
              </a:ext>
            </a:extLst>
          </a:blip>
          <a:srcRect r="32032"/>
          <a:stretch/>
        </p:blipFill>
        <p:spPr>
          <a:xfrm>
            <a:off x="4968342" y="4182031"/>
            <a:ext cx="9679887" cy="4229690"/>
          </a:xfrm>
          <a:prstGeom prst="rect">
            <a:avLst/>
          </a:prstGeom>
        </p:spPr>
        <p:style>
          <a:lnRef idx="2">
            <a:schemeClr val="dk1"/>
          </a:lnRef>
          <a:fillRef idx="1">
            <a:schemeClr val="lt1"/>
          </a:fillRef>
          <a:effectRef idx="0">
            <a:schemeClr val="dk1"/>
          </a:effectRef>
          <a:fontRef idx="minor">
            <a:schemeClr val="dk1"/>
          </a:fontRef>
        </p:style>
      </p:pic>
      <p:sp>
        <p:nvSpPr>
          <p:cNvPr id="12" name="TextBox 11"/>
          <p:cNvSpPr txBox="1"/>
          <p:nvPr/>
        </p:nvSpPr>
        <p:spPr>
          <a:xfrm>
            <a:off x="8761863" y="1751314"/>
            <a:ext cx="1510496" cy="538609"/>
          </a:xfrm>
          <a:prstGeom prst="rect">
            <a:avLst/>
          </a:prstGeom>
          <a:noFill/>
        </p:spPr>
        <p:txBody>
          <a:bodyPr wrap="square" rtlCol="0">
            <a:spAutoFit/>
          </a:bodyPr>
          <a:lstStyle/>
          <a:p>
            <a:r>
              <a:rPr lang="tr-TR" dirty="0"/>
              <a:t>TR</a:t>
            </a:r>
            <a:endParaRPr lang="en-US" dirty="0"/>
          </a:p>
        </p:txBody>
      </p:sp>
      <p:sp>
        <p:nvSpPr>
          <p:cNvPr id="17" name="TextBox 16"/>
          <p:cNvSpPr txBox="1"/>
          <p:nvPr/>
        </p:nvSpPr>
        <p:spPr>
          <a:xfrm>
            <a:off x="9839895" y="2215555"/>
            <a:ext cx="1510496" cy="538609"/>
          </a:xfrm>
          <a:prstGeom prst="rect">
            <a:avLst/>
          </a:prstGeom>
          <a:noFill/>
        </p:spPr>
        <p:txBody>
          <a:bodyPr wrap="square" rtlCol="0">
            <a:spAutoFit/>
          </a:bodyPr>
          <a:lstStyle/>
          <a:p>
            <a:r>
              <a:rPr lang="tr-TR" dirty="0"/>
              <a:t>UK</a:t>
            </a:r>
            <a:endParaRPr lang="en-US" dirty="0"/>
          </a:p>
        </p:txBody>
      </p:sp>
      <p:sp>
        <p:nvSpPr>
          <p:cNvPr id="19" name="TextBox 18"/>
          <p:cNvSpPr txBox="1"/>
          <p:nvPr/>
        </p:nvSpPr>
        <p:spPr>
          <a:xfrm>
            <a:off x="10924681" y="2663516"/>
            <a:ext cx="1510496" cy="538609"/>
          </a:xfrm>
          <a:prstGeom prst="rect">
            <a:avLst/>
          </a:prstGeom>
          <a:noFill/>
        </p:spPr>
        <p:txBody>
          <a:bodyPr wrap="square" rtlCol="0">
            <a:spAutoFit/>
          </a:bodyPr>
          <a:lstStyle/>
          <a:p>
            <a:r>
              <a:rPr lang="tr-TR" dirty="0"/>
              <a:t>DE</a:t>
            </a:r>
            <a:endParaRPr lang="en-US" dirty="0"/>
          </a:p>
        </p:txBody>
      </p:sp>
      <p:sp>
        <p:nvSpPr>
          <p:cNvPr id="20" name="TextBox 19"/>
          <p:cNvSpPr txBox="1"/>
          <p:nvPr/>
        </p:nvSpPr>
        <p:spPr>
          <a:xfrm>
            <a:off x="11467184" y="3153883"/>
            <a:ext cx="1510496" cy="538609"/>
          </a:xfrm>
          <a:prstGeom prst="rect">
            <a:avLst/>
          </a:prstGeom>
          <a:noFill/>
        </p:spPr>
        <p:txBody>
          <a:bodyPr wrap="square" rtlCol="0">
            <a:spAutoFit/>
          </a:bodyPr>
          <a:lstStyle/>
          <a:p>
            <a:r>
              <a:rPr lang="tr-TR" dirty="0"/>
              <a:t>IT</a:t>
            </a:r>
            <a:endParaRPr lang="en-US" dirty="0"/>
          </a:p>
        </p:txBody>
      </p:sp>
      <p:sp>
        <p:nvSpPr>
          <p:cNvPr id="21" name="TextBox 20"/>
          <p:cNvSpPr txBox="1"/>
          <p:nvPr/>
        </p:nvSpPr>
        <p:spPr>
          <a:xfrm>
            <a:off x="13164834" y="3643422"/>
            <a:ext cx="1510496" cy="538609"/>
          </a:xfrm>
          <a:prstGeom prst="rect">
            <a:avLst/>
          </a:prstGeom>
          <a:noFill/>
        </p:spPr>
        <p:txBody>
          <a:bodyPr wrap="square" rtlCol="0">
            <a:spAutoFit/>
          </a:bodyPr>
          <a:lstStyle/>
          <a:p>
            <a:r>
              <a:rPr lang="tr-TR" dirty="0"/>
              <a:t>FR</a:t>
            </a:r>
            <a:endParaRPr lang="en-US" dirty="0"/>
          </a:p>
        </p:txBody>
      </p:sp>
      <p:sp>
        <p:nvSpPr>
          <p:cNvPr id="25" name="TextBox 24"/>
          <p:cNvSpPr txBox="1"/>
          <p:nvPr/>
        </p:nvSpPr>
        <p:spPr>
          <a:xfrm>
            <a:off x="14675330" y="4158398"/>
            <a:ext cx="1510496" cy="538609"/>
          </a:xfrm>
          <a:prstGeom prst="rect">
            <a:avLst/>
          </a:prstGeom>
          <a:noFill/>
        </p:spPr>
        <p:txBody>
          <a:bodyPr wrap="square" rtlCol="0">
            <a:spAutoFit/>
          </a:bodyPr>
          <a:lstStyle/>
          <a:p>
            <a:r>
              <a:rPr lang="tr-TR" dirty="0"/>
              <a:t>ES</a:t>
            </a:r>
            <a:endParaRPr lang="en-US" dirty="0"/>
          </a:p>
        </p:txBody>
      </p:sp>
      <p:sp>
        <p:nvSpPr>
          <p:cNvPr id="13" name="TextBox 12"/>
          <p:cNvSpPr txBox="1"/>
          <p:nvPr/>
        </p:nvSpPr>
        <p:spPr>
          <a:xfrm>
            <a:off x="451823" y="7798340"/>
            <a:ext cx="3246720" cy="1877437"/>
          </a:xfrm>
          <a:prstGeom prst="rect">
            <a:avLst/>
          </a:prstGeom>
          <a:noFill/>
        </p:spPr>
        <p:txBody>
          <a:bodyPr wrap="square" rtlCol="0">
            <a:spAutoFit/>
          </a:bodyPr>
          <a:lstStyle/>
          <a:p>
            <a:r>
              <a:rPr lang="tr-TR" dirty="0"/>
              <a:t>Aynı barkoda sahip tüm ürünler için tüm ülkelerde aynı ASIN kullanılır.</a:t>
            </a:r>
            <a:endParaRPr lang="en-US" dirty="0"/>
          </a:p>
        </p:txBody>
      </p:sp>
    </p:spTree>
    <p:extLst>
      <p:ext uri="{BB962C8B-B14F-4D97-AF65-F5344CB8AC3E}">
        <p14:creationId xmlns:p14="http://schemas.microsoft.com/office/powerpoint/2010/main" val="3342654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grpId="0" nodeType="clickEffect">
                                  <p:stCondLst>
                                    <p:cond delay="0"/>
                                  </p:stCondLst>
                                  <p:childTnLst>
                                    <p:animEffect transition="out" filter="barn(inVertical)">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 calcmode="lin" valueType="num">
                                      <p:cBhvr>
                                        <p:cTn id="14" dur="1000" fill="hold"/>
                                        <p:tgtEl>
                                          <p:spTgt spid="2"/>
                                        </p:tgtEl>
                                        <p:attrNameLst>
                                          <p:attrName>style.rotation</p:attrName>
                                        </p:attrNameLst>
                                      </p:cBhvr>
                                      <p:tavLst>
                                        <p:tav tm="0">
                                          <p:val>
                                            <p:fltVal val="90"/>
                                          </p:val>
                                        </p:tav>
                                        <p:tav tm="100000">
                                          <p:val>
                                            <p:fltVal val="0"/>
                                          </p:val>
                                        </p:tav>
                                      </p:tavLst>
                                    </p:anim>
                                    <p:animEffect transition="in" filter="fade">
                                      <p:cBhvr>
                                        <p:cTn id="15" dur="1000"/>
                                        <p:tgtEl>
                                          <p:spTgt spid="2"/>
                                        </p:tgtEl>
                                      </p:cBhvr>
                                    </p:animEffect>
                                  </p:childTnLst>
                                </p:cTn>
                              </p:par>
                              <p:par>
                                <p:cTn id="16" presetID="31"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1000" fill="hold"/>
                                        <p:tgtEl>
                                          <p:spTgt spid="12"/>
                                        </p:tgtEl>
                                        <p:attrNameLst>
                                          <p:attrName>ppt_w</p:attrName>
                                        </p:attrNameLst>
                                      </p:cBhvr>
                                      <p:tavLst>
                                        <p:tav tm="0">
                                          <p:val>
                                            <p:fltVal val="0"/>
                                          </p:val>
                                        </p:tav>
                                        <p:tav tm="100000">
                                          <p:val>
                                            <p:strVal val="#ppt_w"/>
                                          </p:val>
                                        </p:tav>
                                      </p:tavLst>
                                    </p:anim>
                                    <p:anim calcmode="lin" valueType="num">
                                      <p:cBhvr>
                                        <p:cTn id="19" dur="1000" fill="hold"/>
                                        <p:tgtEl>
                                          <p:spTgt spid="12"/>
                                        </p:tgtEl>
                                        <p:attrNameLst>
                                          <p:attrName>ppt_h</p:attrName>
                                        </p:attrNameLst>
                                      </p:cBhvr>
                                      <p:tavLst>
                                        <p:tav tm="0">
                                          <p:val>
                                            <p:fltVal val="0"/>
                                          </p:val>
                                        </p:tav>
                                        <p:tav tm="100000">
                                          <p:val>
                                            <p:strVal val="#ppt_h"/>
                                          </p:val>
                                        </p:tav>
                                      </p:tavLst>
                                    </p:anim>
                                    <p:anim calcmode="lin" valueType="num">
                                      <p:cBhvr>
                                        <p:cTn id="20" dur="1000" fill="hold"/>
                                        <p:tgtEl>
                                          <p:spTgt spid="12"/>
                                        </p:tgtEl>
                                        <p:attrNameLst>
                                          <p:attrName>style.rotation</p:attrName>
                                        </p:attrNameLst>
                                      </p:cBhvr>
                                      <p:tavLst>
                                        <p:tav tm="0">
                                          <p:val>
                                            <p:fltVal val="90"/>
                                          </p:val>
                                        </p:tav>
                                        <p:tav tm="100000">
                                          <p:val>
                                            <p:fltVal val="0"/>
                                          </p:val>
                                        </p:tav>
                                      </p:tavLst>
                                    </p:anim>
                                    <p:animEffect transition="in" filter="fade">
                                      <p:cBhvr>
                                        <p:cTn id="21" dur="10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ppt_w</p:attrName>
                                        </p:attrNameLst>
                                      </p:cBhvr>
                                      <p:tavLst>
                                        <p:tav tm="0">
                                          <p:val>
                                            <p:fltVal val="0"/>
                                          </p:val>
                                        </p:tav>
                                        <p:tav tm="100000">
                                          <p:val>
                                            <p:strVal val="#ppt_w"/>
                                          </p:val>
                                        </p:tav>
                                      </p:tavLst>
                                    </p:anim>
                                    <p:anim calcmode="lin" valueType="num">
                                      <p:cBhvr>
                                        <p:cTn id="27" dur="1000" fill="hold"/>
                                        <p:tgtEl>
                                          <p:spTgt spid="7"/>
                                        </p:tgtEl>
                                        <p:attrNameLst>
                                          <p:attrName>ppt_h</p:attrName>
                                        </p:attrNameLst>
                                      </p:cBhvr>
                                      <p:tavLst>
                                        <p:tav tm="0">
                                          <p:val>
                                            <p:fltVal val="0"/>
                                          </p:val>
                                        </p:tav>
                                        <p:tav tm="100000">
                                          <p:val>
                                            <p:strVal val="#ppt_h"/>
                                          </p:val>
                                        </p:tav>
                                      </p:tavLst>
                                    </p:anim>
                                    <p:anim calcmode="lin" valueType="num">
                                      <p:cBhvr>
                                        <p:cTn id="28" dur="1000" fill="hold"/>
                                        <p:tgtEl>
                                          <p:spTgt spid="7"/>
                                        </p:tgtEl>
                                        <p:attrNameLst>
                                          <p:attrName>style.rotation</p:attrName>
                                        </p:attrNameLst>
                                      </p:cBhvr>
                                      <p:tavLst>
                                        <p:tav tm="0">
                                          <p:val>
                                            <p:fltVal val="90"/>
                                          </p:val>
                                        </p:tav>
                                        <p:tav tm="100000">
                                          <p:val>
                                            <p:fltVal val="0"/>
                                          </p:val>
                                        </p:tav>
                                      </p:tavLst>
                                    </p:anim>
                                    <p:animEffect transition="in" filter="fade">
                                      <p:cBhvr>
                                        <p:cTn id="29" dur="1000"/>
                                        <p:tgtEl>
                                          <p:spTgt spid="7"/>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1000" fill="hold"/>
                                        <p:tgtEl>
                                          <p:spTgt spid="17"/>
                                        </p:tgtEl>
                                        <p:attrNameLst>
                                          <p:attrName>ppt_w</p:attrName>
                                        </p:attrNameLst>
                                      </p:cBhvr>
                                      <p:tavLst>
                                        <p:tav tm="0">
                                          <p:val>
                                            <p:fltVal val="0"/>
                                          </p:val>
                                        </p:tav>
                                        <p:tav tm="100000">
                                          <p:val>
                                            <p:strVal val="#ppt_w"/>
                                          </p:val>
                                        </p:tav>
                                      </p:tavLst>
                                    </p:anim>
                                    <p:anim calcmode="lin" valueType="num">
                                      <p:cBhvr>
                                        <p:cTn id="33" dur="1000" fill="hold"/>
                                        <p:tgtEl>
                                          <p:spTgt spid="17"/>
                                        </p:tgtEl>
                                        <p:attrNameLst>
                                          <p:attrName>ppt_h</p:attrName>
                                        </p:attrNameLst>
                                      </p:cBhvr>
                                      <p:tavLst>
                                        <p:tav tm="0">
                                          <p:val>
                                            <p:fltVal val="0"/>
                                          </p:val>
                                        </p:tav>
                                        <p:tav tm="100000">
                                          <p:val>
                                            <p:strVal val="#ppt_h"/>
                                          </p:val>
                                        </p:tav>
                                      </p:tavLst>
                                    </p:anim>
                                    <p:anim calcmode="lin" valueType="num">
                                      <p:cBhvr>
                                        <p:cTn id="34" dur="1000" fill="hold"/>
                                        <p:tgtEl>
                                          <p:spTgt spid="17"/>
                                        </p:tgtEl>
                                        <p:attrNameLst>
                                          <p:attrName>style.rotation</p:attrName>
                                        </p:attrNameLst>
                                      </p:cBhvr>
                                      <p:tavLst>
                                        <p:tav tm="0">
                                          <p:val>
                                            <p:fltVal val="90"/>
                                          </p:val>
                                        </p:tav>
                                        <p:tav tm="100000">
                                          <p:val>
                                            <p:fltVal val="0"/>
                                          </p:val>
                                        </p:tav>
                                      </p:tavLst>
                                    </p:anim>
                                    <p:animEffect transition="in" filter="fade">
                                      <p:cBhvr>
                                        <p:cTn id="35" dur="10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1000" fill="hold"/>
                                        <p:tgtEl>
                                          <p:spTgt spid="5"/>
                                        </p:tgtEl>
                                        <p:attrNameLst>
                                          <p:attrName>ppt_w</p:attrName>
                                        </p:attrNameLst>
                                      </p:cBhvr>
                                      <p:tavLst>
                                        <p:tav tm="0">
                                          <p:val>
                                            <p:fltVal val="0"/>
                                          </p:val>
                                        </p:tav>
                                        <p:tav tm="100000">
                                          <p:val>
                                            <p:strVal val="#ppt_w"/>
                                          </p:val>
                                        </p:tav>
                                      </p:tavLst>
                                    </p:anim>
                                    <p:anim calcmode="lin" valueType="num">
                                      <p:cBhvr>
                                        <p:cTn id="41" dur="1000" fill="hold"/>
                                        <p:tgtEl>
                                          <p:spTgt spid="5"/>
                                        </p:tgtEl>
                                        <p:attrNameLst>
                                          <p:attrName>ppt_h</p:attrName>
                                        </p:attrNameLst>
                                      </p:cBhvr>
                                      <p:tavLst>
                                        <p:tav tm="0">
                                          <p:val>
                                            <p:fltVal val="0"/>
                                          </p:val>
                                        </p:tav>
                                        <p:tav tm="100000">
                                          <p:val>
                                            <p:strVal val="#ppt_h"/>
                                          </p:val>
                                        </p:tav>
                                      </p:tavLst>
                                    </p:anim>
                                    <p:anim calcmode="lin" valueType="num">
                                      <p:cBhvr>
                                        <p:cTn id="42" dur="1000" fill="hold"/>
                                        <p:tgtEl>
                                          <p:spTgt spid="5"/>
                                        </p:tgtEl>
                                        <p:attrNameLst>
                                          <p:attrName>style.rotation</p:attrName>
                                        </p:attrNameLst>
                                      </p:cBhvr>
                                      <p:tavLst>
                                        <p:tav tm="0">
                                          <p:val>
                                            <p:fltVal val="90"/>
                                          </p:val>
                                        </p:tav>
                                        <p:tav tm="100000">
                                          <p:val>
                                            <p:fltVal val="0"/>
                                          </p:val>
                                        </p:tav>
                                      </p:tavLst>
                                    </p:anim>
                                    <p:animEffect transition="in" filter="fade">
                                      <p:cBhvr>
                                        <p:cTn id="43" dur="1000"/>
                                        <p:tgtEl>
                                          <p:spTgt spid="5"/>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p:cTn id="46" dur="1000" fill="hold"/>
                                        <p:tgtEl>
                                          <p:spTgt spid="19"/>
                                        </p:tgtEl>
                                        <p:attrNameLst>
                                          <p:attrName>ppt_w</p:attrName>
                                        </p:attrNameLst>
                                      </p:cBhvr>
                                      <p:tavLst>
                                        <p:tav tm="0">
                                          <p:val>
                                            <p:fltVal val="0"/>
                                          </p:val>
                                        </p:tav>
                                        <p:tav tm="100000">
                                          <p:val>
                                            <p:strVal val="#ppt_w"/>
                                          </p:val>
                                        </p:tav>
                                      </p:tavLst>
                                    </p:anim>
                                    <p:anim calcmode="lin" valueType="num">
                                      <p:cBhvr>
                                        <p:cTn id="47" dur="1000" fill="hold"/>
                                        <p:tgtEl>
                                          <p:spTgt spid="19"/>
                                        </p:tgtEl>
                                        <p:attrNameLst>
                                          <p:attrName>ppt_h</p:attrName>
                                        </p:attrNameLst>
                                      </p:cBhvr>
                                      <p:tavLst>
                                        <p:tav tm="0">
                                          <p:val>
                                            <p:fltVal val="0"/>
                                          </p:val>
                                        </p:tav>
                                        <p:tav tm="100000">
                                          <p:val>
                                            <p:strVal val="#ppt_h"/>
                                          </p:val>
                                        </p:tav>
                                      </p:tavLst>
                                    </p:anim>
                                    <p:anim calcmode="lin" valueType="num">
                                      <p:cBhvr>
                                        <p:cTn id="48" dur="1000" fill="hold"/>
                                        <p:tgtEl>
                                          <p:spTgt spid="19"/>
                                        </p:tgtEl>
                                        <p:attrNameLst>
                                          <p:attrName>style.rotation</p:attrName>
                                        </p:attrNameLst>
                                      </p:cBhvr>
                                      <p:tavLst>
                                        <p:tav tm="0">
                                          <p:val>
                                            <p:fltVal val="90"/>
                                          </p:val>
                                        </p:tav>
                                        <p:tav tm="100000">
                                          <p:val>
                                            <p:fltVal val="0"/>
                                          </p:val>
                                        </p:tav>
                                      </p:tavLst>
                                    </p:anim>
                                    <p:animEffect transition="in" filter="fade">
                                      <p:cBhvr>
                                        <p:cTn id="49" dur="1000"/>
                                        <p:tgtEl>
                                          <p:spTgt spid="19"/>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nodeType="click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1000" fill="hold"/>
                                        <p:tgtEl>
                                          <p:spTgt spid="8"/>
                                        </p:tgtEl>
                                        <p:attrNameLst>
                                          <p:attrName>ppt_w</p:attrName>
                                        </p:attrNameLst>
                                      </p:cBhvr>
                                      <p:tavLst>
                                        <p:tav tm="0">
                                          <p:val>
                                            <p:fltVal val="0"/>
                                          </p:val>
                                        </p:tav>
                                        <p:tav tm="100000">
                                          <p:val>
                                            <p:strVal val="#ppt_w"/>
                                          </p:val>
                                        </p:tav>
                                      </p:tavLst>
                                    </p:anim>
                                    <p:anim calcmode="lin" valueType="num">
                                      <p:cBhvr>
                                        <p:cTn id="55" dur="1000" fill="hold"/>
                                        <p:tgtEl>
                                          <p:spTgt spid="8"/>
                                        </p:tgtEl>
                                        <p:attrNameLst>
                                          <p:attrName>ppt_h</p:attrName>
                                        </p:attrNameLst>
                                      </p:cBhvr>
                                      <p:tavLst>
                                        <p:tav tm="0">
                                          <p:val>
                                            <p:fltVal val="0"/>
                                          </p:val>
                                        </p:tav>
                                        <p:tav tm="100000">
                                          <p:val>
                                            <p:strVal val="#ppt_h"/>
                                          </p:val>
                                        </p:tav>
                                      </p:tavLst>
                                    </p:anim>
                                    <p:anim calcmode="lin" valueType="num">
                                      <p:cBhvr>
                                        <p:cTn id="56" dur="1000" fill="hold"/>
                                        <p:tgtEl>
                                          <p:spTgt spid="8"/>
                                        </p:tgtEl>
                                        <p:attrNameLst>
                                          <p:attrName>style.rotation</p:attrName>
                                        </p:attrNameLst>
                                      </p:cBhvr>
                                      <p:tavLst>
                                        <p:tav tm="0">
                                          <p:val>
                                            <p:fltVal val="90"/>
                                          </p:val>
                                        </p:tav>
                                        <p:tav tm="100000">
                                          <p:val>
                                            <p:fltVal val="0"/>
                                          </p:val>
                                        </p:tav>
                                      </p:tavLst>
                                    </p:anim>
                                    <p:animEffect transition="in" filter="fade">
                                      <p:cBhvr>
                                        <p:cTn id="57" dur="1000"/>
                                        <p:tgtEl>
                                          <p:spTgt spid="8"/>
                                        </p:tgtEl>
                                      </p:cBhvr>
                                    </p:animEffect>
                                  </p:childTnLst>
                                </p:cTn>
                              </p:par>
                              <p:par>
                                <p:cTn id="58" presetID="31" presetClass="entr" presetSubtype="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1000" fill="hold"/>
                                        <p:tgtEl>
                                          <p:spTgt spid="20"/>
                                        </p:tgtEl>
                                        <p:attrNameLst>
                                          <p:attrName>ppt_w</p:attrName>
                                        </p:attrNameLst>
                                      </p:cBhvr>
                                      <p:tavLst>
                                        <p:tav tm="0">
                                          <p:val>
                                            <p:fltVal val="0"/>
                                          </p:val>
                                        </p:tav>
                                        <p:tav tm="100000">
                                          <p:val>
                                            <p:strVal val="#ppt_w"/>
                                          </p:val>
                                        </p:tav>
                                      </p:tavLst>
                                    </p:anim>
                                    <p:anim calcmode="lin" valueType="num">
                                      <p:cBhvr>
                                        <p:cTn id="61" dur="1000" fill="hold"/>
                                        <p:tgtEl>
                                          <p:spTgt spid="20"/>
                                        </p:tgtEl>
                                        <p:attrNameLst>
                                          <p:attrName>ppt_h</p:attrName>
                                        </p:attrNameLst>
                                      </p:cBhvr>
                                      <p:tavLst>
                                        <p:tav tm="0">
                                          <p:val>
                                            <p:fltVal val="0"/>
                                          </p:val>
                                        </p:tav>
                                        <p:tav tm="100000">
                                          <p:val>
                                            <p:strVal val="#ppt_h"/>
                                          </p:val>
                                        </p:tav>
                                      </p:tavLst>
                                    </p:anim>
                                    <p:anim calcmode="lin" valueType="num">
                                      <p:cBhvr>
                                        <p:cTn id="62" dur="1000" fill="hold"/>
                                        <p:tgtEl>
                                          <p:spTgt spid="20"/>
                                        </p:tgtEl>
                                        <p:attrNameLst>
                                          <p:attrName>style.rotation</p:attrName>
                                        </p:attrNameLst>
                                      </p:cBhvr>
                                      <p:tavLst>
                                        <p:tav tm="0">
                                          <p:val>
                                            <p:fltVal val="90"/>
                                          </p:val>
                                        </p:tav>
                                        <p:tav tm="100000">
                                          <p:val>
                                            <p:fltVal val="0"/>
                                          </p:val>
                                        </p:tav>
                                      </p:tavLst>
                                    </p:anim>
                                    <p:animEffect transition="in" filter="fade">
                                      <p:cBhvr>
                                        <p:cTn id="63" dur="1000"/>
                                        <p:tgtEl>
                                          <p:spTgt spid="20"/>
                                        </p:tgtEl>
                                      </p:cBhvr>
                                    </p:animEffect>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nodeType="clickEffect">
                                  <p:stCondLst>
                                    <p:cond delay="0"/>
                                  </p:stCondLst>
                                  <p:childTnLst>
                                    <p:set>
                                      <p:cBhvr>
                                        <p:cTn id="67" dur="1" fill="hold">
                                          <p:stCondLst>
                                            <p:cond delay="0"/>
                                          </p:stCondLst>
                                        </p:cTn>
                                        <p:tgtEl>
                                          <p:spTgt spid="10"/>
                                        </p:tgtEl>
                                        <p:attrNameLst>
                                          <p:attrName>style.visibility</p:attrName>
                                        </p:attrNameLst>
                                      </p:cBhvr>
                                      <p:to>
                                        <p:strVal val="visible"/>
                                      </p:to>
                                    </p:set>
                                    <p:anim calcmode="lin" valueType="num">
                                      <p:cBhvr>
                                        <p:cTn id="68" dur="1000" fill="hold"/>
                                        <p:tgtEl>
                                          <p:spTgt spid="10"/>
                                        </p:tgtEl>
                                        <p:attrNameLst>
                                          <p:attrName>ppt_w</p:attrName>
                                        </p:attrNameLst>
                                      </p:cBhvr>
                                      <p:tavLst>
                                        <p:tav tm="0">
                                          <p:val>
                                            <p:fltVal val="0"/>
                                          </p:val>
                                        </p:tav>
                                        <p:tav tm="100000">
                                          <p:val>
                                            <p:strVal val="#ppt_w"/>
                                          </p:val>
                                        </p:tav>
                                      </p:tavLst>
                                    </p:anim>
                                    <p:anim calcmode="lin" valueType="num">
                                      <p:cBhvr>
                                        <p:cTn id="69" dur="1000" fill="hold"/>
                                        <p:tgtEl>
                                          <p:spTgt spid="10"/>
                                        </p:tgtEl>
                                        <p:attrNameLst>
                                          <p:attrName>ppt_h</p:attrName>
                                        </p:attrNameLst>
                                      </p:cBhvr>
                                      <p:tavLst>
                                        <p:tav tm="0">
                                          <p:val>
                                            <p:fltVal val="0"/>
                                          </p:val>
                                        </p:tav>
                                        <p:tav tm="100000">
                                          <p:val>
                                            <p:strVal val="#ppt_h"/>
                                          </p:val>
                                        </p:tav>
                                      </p:tavLst>
                                    </p:anim>
                                    <p:anim calcmode="lin" valueType="num">
                                      <p:cBhvr>
                                        <p:cTn id="70" dur="1000" fill="hold"/>
                                        <p:tgtEl>
                                          <p:spTgt spid="10"/>
                                        </p:tgtEl>
                                        <p:attrNameLst>
                                          <p:attrName>style.rotation</p:attrName>
                                        </p:attrNameLst>
                                      </p:cBhvr>
                                      <p:tavLst>
                                        <p:tav tm="0">
                                          <p:val>
                                            <p:fltVal val="90"/>
                                          </p:val>
                                        </p:tav>
                                        <p:tav tm="100000">
                                          <p:val>
                                            <p:fltVal val="0"/>
                                          </p:val>
                                        </p:tav>
                                      </p:tavLst>
                                    </p:anim>
                                    <p:animEffect transition="in" filter="fade">
                                      <p:cBhvr>
                                        <p:cTn id="71" dur="1000"/>
                                        <p:tgtEl>
                                          <p:spTgt spid="10"/>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1000" fill="hold"/>
                                        <p:tgtEl>
                                          <p:spTgt spid="21"/>
                                        </p:tgtEl>
                                        <p:attrNameLst>
                                          <p:attrName>ppt_w</p:attrName>
                                        </p:attrNameLst>
                                      </p:cBhvr>
                                      <p:tavLst>
                                        <p:tav tm="0">
                                          <p:val>
                                            <p:fltVal val="0"/>
                                          </p:val>
                                        </p:tav>
                                        <p:tav tm="100000">
                                          <p:val>
                                            <p:strVal val="#ppt_w"/>
                                          </p:val>
                                        </p:tav>
                                      </p:tavLst>
                                    </p:anim>
                                    <p:anim calcmode="lin" valueType="num">
                                      <p:cBhvr>
                                        <p:cTn id="75" dur="1000" fill="hold"/>
                                        <p:tgtEl>
                                          <p:spTgt spid="21"/>
                                        </p:tgtEl>
                                        <p:attrNameLst>
                                          <p:attrName>ppt_h</p:attrName>
                                        </p:attrNameLst>
                                      </p:cBhvr>
                                      <p:tavLst>
                                        <p:tav tm="0">
                                          <p:val>
                                            <p:fltVal val="0"/>
                                          </p:val>
                                        </p:tav>
                                        <p:tav tm="100000">
                                          <p:val>
                                            <p:strVal val="#ppt_h"/>
                                          </p:val>
                                        </p:tav>
                                      </p:tavLst>
                                    </p:anim>
                                    <p:anim calcmode="lin" valueType="num">
                                      <p:cBhvr>
                                        <p:cTn id="76" dur="1000" fill="hold"/>
                                        <p:tgtEl>
                                          <p:spTgt spid="21"/>
                                        </p:tgtEl>
                                        <p:attrNameLst>
                                          <p:attrName>style.rotation</p:attrName>
                                        </p:attrNameLst>
                                      </p:cBhvr>
                                      <p:tavLst>
                                        <p:tav tm="0">
                                          <p:val>
                                            <p:fltVal val="90"/>
                                          </p:val>
                                        </p:tav>
                                        <p:tav tm="100000">
                                          <p:val>
                                            <p:fltVal val="0"/>
                                          </p:val>
                                        </p:tav>
                                      </p:tavLst>
                                    </p:anim>
                                    <p:animEffect transition="in" filter="fade">
                                      <p:cBhvr>
                                        <p:cTn id="77" dur="1000"/>
                                        <p:tgtEl>
                                          <p:spTgt spid="21"/>
                                        </p:tgtEl>
                                      </p:cBhvr>
                                    </p:animEffect>
                                  </p:childTnLst>
                                </p:cTn>
                              </p:par>
                            </p:childTnLst>
                          </p:cTn>
                        </p:par>
                      </p:childTnLst>
                    </p:cTn>
                  </p:par>
                  <p:par>
                    <p:cTn id="78" fill="hold">
                      <p:stCondLst>
                        <p:cond delay="indefinite"/>
                      </p:stCondLst>
                      <p:childTnLst>
                        <p:par>
                          <p:cTn id="79" fill="hold">
                            <p:stCondLst>
                              <p:cond delay="0"/>
                            </p:stCondLst>
                            <p:childTnLst>
                              <p:par>
                                <p:cTn id="80" presetID="31" presetClass="entr" presetSubtype="0" fill="hold" nodeType="click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1000" fill="hold"/>
                                        <p:tgtEl>
                                          <p:spTgt spid="11"/>
                                        </p:tgtEl>
                                        <p:attrNameLst>
                                          <p:attrName>ppt_w</p:attrName>
                                        </p:attrNameLst>
                                      </p:cBhvr>
                                      <p:tavLst>
                                        <p:tav tm="0">
                                          <p:val>
                                            <p:fltVal val="0"/>
                                          </p:val>
                                        </p:tav>
                                        <p:tav tm="100000">
                                          <p:val>
                                            <p:strVal val="#ppt_w"/>
                                          </p:val>
                                        </p:tav>
                                      </p:tavLst>
                                    </p:anim>
                                    <p:anim calcmode="lin" valueType="num">
                                      <p:cBhvr>
                                        <p:cTn id="83" dur="1000" fill="hold"/>
                                        <p:tgtEl>
                                          <p:spTgt spid="11"/>
                                        </p:tgtEl>
                                        <p:attrNameLst>
                                          <p:attrName>ppt_h</p:attrName>
                                        </p:attrNameLst>
                                      </p:cBhvr>
                                      <p:tavLst>
                                        <p:tav tm="0">
                                          <p:val>
                                            <p:fltVal val="0"/>
                                          </p:val>
                                        </p:tav>
                                        <p:tav tm="100000">
                                          <p:val>
                                            <p:strVal val="#ppt_h"/>
                                          </p:val>
                                        </p:tav>
                                      </p:tavLst>
                                    </p:anim>
                                    <p:anim calcmode="lin" valueType="num">
                                      <p:cBhvr>
                                        <p:cTn id="84" dur="1000" fill="hold"/>
                                        <p:tgtEl>
                                          <p:spTgt spid="11"/>
                                        </p:tgtEl>
                                        <p:attrNameLst>
                                          <p:attrName>style.rotation</p:attrName>
                                        </p:attrNameLst>
                                      </p:cBhvr>
                                      <p:tavLst>
                                        <p:tav tm="0">
                                          <p:val>
                                            <p:fltVal val="90"/>
                                          </p:val>
                                        </p:tav>
                                        <p:tav tm="100000">
                                          <p:val>
                                            <p:fltVal val="0"/>
                                          </p:val>
                                        </p:tav>
                                      </p:tavLst>
                                    </p:anim>
                                    <p:animEffect transition="in" filter="fade">
                                      <p:cBhvr>
                                        <p:cTn id="85" dur="1000"/>
                                        <p:tgtEl>
                                          <p:spTgt spid="11"/>
                                        </p:tgtEl>
                                      </p:cBhvr>
                                    </p:animEffect>
                                  </p:childTnLst>
                                </p:cTn>
                              </p:par>
                              <p:par>
                                <p:cTn id="86" presetID="31" presetClass="entr" presetSubtype="0" fill="hold" grpId="0" nodeType="with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p:cTn id="88" dur="1000" fill="hold"/>
                                        <p:tgtEl>
                                          <p:spTgt spid="25"/>
                                        </p:tgtEl>
                                        <p:attrNameLst>
                                          <p:attrName>ppt_w</p:attrName>
                                        </p:attrNameLst>
                                      </p:cBhvr>
                                      <p:tavLst>
                                        <p:tav tm="0">
                                          <p:val>
                                            <p:fltVal val="0"/>
                                          </p:val>
                                        </p:tav>
                                        <p:tav tm="100000">
                                          <p:val>
                                            <p:strVal val="#ppt_w"/>
                                          </p:val>
                                        </p:tav>
                                      </p:tavLst>
                                    </p:anim>
                                    <p:anim calcmode="lin" valueType="num">
                                      <p:cBhvr>
                                        <p:cTn id="89" dur="1000" fill="hold"/>
                                        <p:tgtEl>
                                          <p:spTgt spid="25"/>
                                        </p:tgtEl>
                                        <p:attrNameLst>
                                          <p:attrName>ppt_h</p:attrName>
                                        </p:attrNameLst>
                                      </p:cBhvr>
                                      <p:tavLst>
                                        <p:tav tm="0">
                                          <p:val>
                                            <p:fltVal val="0"/>
                                          </p:val>
                                        </p:tav>
                                        <p:tav tm="100000">
                                          <p:val>
                                            <p:strVal val="#ppt_h"/>
                                          </p:val>
                                        </p:tav>
                                      </p:tavLst>
                                    </p:anim>
                                    <p:anim calcmode="lin" valueType="num">
                                      <p:cBhvr>
                                        <p:cTn id="90" dur="1000" fill="hold"/>
                                        <p:tgtEl>
                                          <p:spTgt spid="25"/>
                                        </p:tgtEl>
                                        <p:attrNameLst>
                                          <p:attrName>style.rotation</p:attrName>
                                        </p:attrNameLst>
                                      </p:cBhvr>
                                      <p:tavLst>
                                        <p:tav tm="0">
                                          <p:val>
                                            <p:fltVal val="90"/>
                                          </p:val>
                                        </p:tav>
                                        <p:tav tm="100000">
                                          <p:val>
                                            <p:fltVal val="0"/>
                                          </p:val>
                                        </p:tav>
                                      </p:tavLst>
                                    </p:anim>
                                    <p:animEffect transition="in" filter="fade">
                                      <p:cBhvr>
                                        <p:cTn id="91"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p:bldP spid="19" grpId="0"/>
      <p:bldP spid="20" grpId="0"/>
      <p:bldP spid="21" grpId="0"/>
      <p:bldP spid="25" grpId="0"/>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33977" y="642452"/>
            <a:ext cx="8905537" cy="1088757"/>
            <a:chOff x="-233977" y="642452"/>
            <a:chExt cx="8905537"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3977" y="832887"/>
              <a:ext cx="8433331" cy="707886"/>
            </a:xfrm>
            <a:prstGeom prst="rect">
              <a:avLst/>
            </a:prstGeom>
            <a:noFill/>
          </p:spPr>
          <p:txBody>
            <a:bodyPr wrap="square" rtlCol="0">
              <a:spAutoFit/>
            </a:bodyPr>
            <a:lstStyle/>
            <a:p>
              <a:pPr algn="ctr"/>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Satınalma Kutusu</a:t>
              </a:r>
              <a:r>
                <a:rPr lang="en-US"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nu (</a:t>
              </a:r>
              <a:r>
                <a:rPr lang="en-US" sz="4000" b="1"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Buybox</a:t>
              </a:r>
              <a:r>
                <a:rPr lang="en-US"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Kazan</a:t>
              </a:r>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ı</a:t>
              </a:r>
              <a:r>
                <a:rPr lang="en-US"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n! </a:t>
              </a:r>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a:t>
              </a:r>
            </a:p>
          </p:txBody>
        </p:sp>
      </p:grpSp>
      <p:sp>
        <p:nvSpPr>
          <p:cNvPr id="13" name="Rectangle 12"/>
          <p:cNvSpPr/>
          <p:nvPr/>
        </p:nvSpPr>
        <p:spPr>
          <a:xfrm>
            <a:off x="442913" y="1921644"/>
            <a:ext cx="14673262" cy="3970318"/>
          </a:xfrm>
          <a:prstGeom prst="rect">
            <a:avLst/>
          </a:prstGeom>
        </p:spPr>
        <p:txBody>
          <a:bodyPr wrap="square">
            <a:spAutoFit/>
          </a:bodyPr>
          <a:lstStyle/>
          <a:p>
            <a:pPr marL="457200" indent="-457200">
              <a:lnSpc>
                <a:spcPct val="150000"/>
              </a:lnSpc>
              <a:buFont typeface="Arial" panose="020B0604020202020204" pitchFamily="34" charset="0"/>
              <a:buChar char="•"/>
            </a:pPr>
            <a:r>
              <a:rPr lang="en-US" sz="2800" dirty="0">
                <a:latin typeface="Amazon Ember Light" panose="020B0403020204020204"/>
                <a:ea typeface="Amazon Ember" panose="02000000000000000000" pitchFamily="2" charset="0"/>
              </a:rPr>
              <a:t>Sat</a:t>
            </a:r>
            <a:r>
              <a:rPr lang="tr-TR" sz="2800" dirty="0">
                <a:latin typeface="Amazon Ember Light" panose="020B0403020204020204"/>
                <a:ea typeface="Amazon Ember" panose="02000000000000000000" pitchFamily="2" charset="0"/>
              </a:rPr>
              <a:t>ış</a:t>
            </a:r>
            <a:r>
              <a:rPr lang="en-US" sz="2800" dirty="0">
                <a:latin typeface="Amazon Ember Light" panose="020B0403020204020204"/>
                <a:ea typeface="Amazon Ember" panose="02000000000000000000" pitchFamily="2" charset="0"/>
              </a:rPr>
              <a:t>lar</a:t>
            </a:r>
            <a:r>
              <a:rPr lang="tr-TR" sz="2800" dirty="0">
                <a:latin typeface="Amazon Ember Light" panose="020B0403020204020204"/>
                <a:ea typeface="Amazon Ember" panose="02000000000000000000" pitchFamily="2" charset="0"/>
              </a:rPr>
              <a:t>ı</a:t>
            </a:r>
            <a:r>
              <a:rPr lang="en-US" sz="2800" dirty="0">
                <a:latin typeface="Amazon Ember Light" panose="020B0403020204020204"/>
                <a:ea typeface="Amazon Ember" panose="02000000000000000000" pitchFamily="2" charset="0"/>
              </a:rPr>
              <a:t>n</a:t>
            </a:r>
            <a:r>
              <a:rPr lang="tr-TR" sz="2800" dirty="0">
                <a:latin typeface="Amazon Ember Light" panose="020B0403020204020204"/>
                <a:ea typeface="Amazon Ember" panose="02000000000000000000" pitchFamily="2" charset="0"/>
              </a:rPr>
              <a:t>ı</a:t>
            </a:r>
            <a:r>
              <a:rPr lang="en-US" sz="2800" dirty="0">
                <a:latin typeface="Amazon Ember Light" panose="020B0403020204020204"/>
                <a:ea typeface="Amazon Ember" panose="02000000000000000000" pitchFamily="2" charset="0"/>
              </a:rPr>
              <a:t>z</a:t>
            </a:r>
            <a:r>
              <a:rPr lang="tr-TR" sz="2800" dirty="0">
                <a:latin typeface="Amazon Ember Light" panose="020B0403020204020204"/>
                <a:ea typeface="Amazon Ember" panose="02000000000000000000" pitchFamily="2" charset="0"/>
              </a:rPr>
              <a:t>ı</a:t>
            </a:r>
            <a:r>
              <a:rPr lang="en-US" sz="2800" dirty="0">
                <a:latin typeface="Amazon Ember Light" panose="020B0403020204020204"/>
                <a:ea typeface="Amazon Ember" panose="02000000000000000000" pitchFamily="2" charset="0"/>
              </a:rPr>
              <a:t> </a:t>
            </a:r>
            <a:r>
              <a:rPr lang="en-US" sz="2800" dirty="0" err="1">
                <a:latin typeface="Amazon Ember Light" panose="020B0403020204020204"/>
                <a:ea typeface="Amazon Ember" panose="02000000000000000000" pitchFamily="2" charset="0"/>
              </a:rPr>
              <a:t>artt</a:t>
            </a:r>
            <a:r>
              <a:rPr lang="tr-TR" sz="2800" dirty="0">
                <a:latin typeface="Amazon Ember Light" panose="020B0403020204020204"/>
                <a:ea typeface="Amazon Ember" panose="02000000000000000000" pitchFamily="2" charset="0"/>
              </a:rPr>
              <a:t>ı</a:t>
            </a:r>
            <a:r>
              <a:rPr lang="en-US" sz="2800" dirty="0" err="1">
                <a:latin typeface="Amazon Ember Light" panose="020B0403020204020204"/>
                <a:ea typeface="Amazon Ember" panose="02000000000000000000" pitchFamily="2" charset="0"/>
              </a:rPr>
              <a:t>rabilmeniz</a:t>
            </a:r>
            <a:r>
              <a:rPr lang="en-US" sz="2800" dirty="0">
                <a:latin typeface="Amazon Ember Light" panose="020B0403020204020204"/>
                <a:ea typeface="Amazon Ember" panose="02000000000000000000" pitchFamily="2" charset="0"/>
              </a:rPr>
              <a:t> </a:t>
            </a:r>
            <a:r>
              <a:rPr lang="en-US" sz="2800" dirty="0" err="1">
                <a:latin typeface="Amazon Ember Light" panose="020B0403020204020204"/>
                <a:ea typeface="Amazon Ember" panose="02000000000000000000" pitchFamily="2" charset="0"/>
              </a:rPr>
              <a:t>i</a:t>
            </a:r>
            <a:r>
              <a:rPr lang="tr-TR" sz="2800" dirty="0">
                <a:latin typeface="Amazon Ember Light" panose="020B0403020204020204"/>
                <a:ea typeface="Amazon Ember" panose="02000000000000000000" pitchFamily="2" charset="0"/>
              </a:rPr>
              <a:t>ç</a:t>
            </a:r>
            <a:r>
              <a:rPr lang="en-US" sz="2800" dirty="0">
                <a:latin typeface="Amazon Ember Light" panose="020B0403020204020204"/>
                <a:ea typeface="Amazon Ember" panose="02000000000000000000" pitchFamily="2" charset="0"/>
              </a:rPr>
              <a:t>in Sat</a:t>
            </a:r>
            <a:r>
              <a:rPr lang="tr-TR" sz="2800" dirty="0">
                <a:latin typeface="Amazon Ember Light" panose="020B0403020204020204"/>
                <a:ea typeface="Amazon Ember" panose="02000000000000000000" pitchFamily="2" charset="0"/>
              </a:rPr>
              <a:t>ı</a:t>
            </a:r>
            <a:r>
              <a:rPr lang="en-US" sz="2800" dirty="0" err="1">
                <a:latin typeface="Amazon Ember Light" panose="020B0403020204020204"/>
                <a:ea typeface="Amazon Ember" panose="02000000000000000000" pitchFamily="2" charset="0"/>
              </a:rPr>
              <a:t>nalma</a:t>
            </a:r>
            <a:r>
              <a:rPr lang="en-US" sz="2800" dirty="0">
                <a:latin typeface="Amazon Ember Light" panose="020B0403020204020204"/>
                <a:ea typeface="Amazon Ember" panose="02000000000000000000" pitchFamily="2" charset="0"/>
              </a:rPr>
              <a:t> </a:t>
            </a:r>
            <a:r>
              <a:rPr lang="en-US" sz="2800" dirty="0" err="1">
                <a:latin typeface="Amazon Ember Light" panose="020B0403020204020204"/>
                <a:ea typeface="Amazon Ember" panose="02000000000000000000" pitchFamily="2" charset="0"/>
              </a:rPr>
              <a:t>Kutusunu</a:t>
            </a:r>
            <a:r>
              <a:rPr lang="en-US" sz="2800" dirty="0">
                <a:latin typeface="Amazon Ember Light" panose="020B0403020204020204"/>
                <a:ea typeface="Amazon Ember" panose="02000000000000000000" pitchFamily="2" charset="0"/>
              </a:rPr>
              <a:t> </a:t>
            </a:r>
            <a:r>
              <a:rPr lang="en-US" sz="2800" dirty="0" err="1">
                <a:latin typeface="Amazon Ember Light" panose="020B0403020204020204"/>
                <a:ea typeface="Amazon Ember" panose="02000000000000000000" pitchFamily="2" charset="0"/>
              </a:rPr>
              <a:t>kazanman</a:t>
            </a:r>
            <a:r>
              <a:rPr lang="tr-TR" sz="2800" dirty="0">
                <a:latin typeface="Amazon Ember Light" panose="020B0403020204020204"/>
                <a:ea typeface="Amazon Ember" panose="02000000000000000000" pitchFamily="2" charset="0"/>
              </a:rPr>
              <a:t>ı</a:t>
            </a:r>
            <a:r>
              <a:rPr lang="en-US" sz="2800" dirty="0">
                <a:latin typeface="Amazon Ember Light" panose="020B0403020204020204"/>
                <a:ea typeface="Amazon Ember" panose="02000000000000000000" pitchFamily="2" charset="0"/>
              </a:rPr>
              <a:t>z </a:t>
            </a:r>
            <a:r>
              <a:rPr lang="tr-TR" sz="2800" dirty="0" err="1">
                <a:latin typeface="Amazon Ember Light" panose="020B0403020204020204"/>
                <a:ea typeface="Amazon Ember" panose="02000000000000000000" pitchFamily="2" charset="0"/>
              </a:rPr>
              <a:t>ç</a:t>
            </a:r>
            <a:r>
              <a:rPr lang="en-US" sz="2800" dirty="0">
                <a:latin typeface="Amazon Ember Light" panose="020B0403020204020204"/>
                <a:ea typeface="Amazon Ember" panose="02000000000000000000" pitchFamily="2" charset="0"/>
              </a:rPr>
              <a:t>ok </a:t>
            </a:r>
            <a:r>
              <a:rPr lang="tr-TR" sz="2800" dirty="0" err="1">
                <a:latin typeface="Amazon Ember Light" panose="020B0403020204020204"/>
                <a:ea typeface="Amazon Ember" panose="02000000000000000000" pitchFamily="2" charset="0"/>
              </a:rPr>
              <a:t>ö</a:t>
            </a:r>
            <a:r>
              <a:rPr lang="en-US" sz="2800" dirty="0" err="1">
                <a:latin typeface="Amazon Ember Light" panose="020B0403020204020204"/>
                <a:ea typeface="Amazon Ember" panose="02000000000000000000" pitchFamily="2" charset="0"/>
              </a:rPr>
              <a:t>nemlidir</a:t>
            </a:r>
            <a:r>
              <a:rPr lang="en-US" sz="2800" dirty="0">
                <a:latin typeface="Amazon Ember Light" panose="020B0403020204020204"/>
                <a:ea typeface="Amazon Ember" panose="02000000000000000000" pitchFamily="2" charset="0"/>
              </a:rPr>
              <a:t>!</a:t>
            </a:r>
            <a:endParaRPr lang="tr-TR" sz="2800" dirty="0">
              <a:latin typeface="Amazon Ember Light" panose="020B0403020204020204"/>
              <a:ea typeface="Amazon Ember" panose="02000000000000000000" pitchFamily="2" charset="0"/>
            </a:endParaRPr>
          </a:p>
          <a:p>
            <a:pPr marL="457200" indent="-457200">
              <a:lnSpc>
                <a:spcPct val="150000"/>
              </a:lnSpc>
              <a:buFont typeface="Arial" panose="020B0604020202020204" pitchFamily="34" charset="0"/>
              <a:buChar char="•"/>
            </a:pPr>
            <a:r>
              <a:rPr lang="tr-TR" sz="2800" dirty="0">
                <a:latin typeface="Amazon Ember Light" panose="020B0403020204020204"/>
                <a:ea typeface="Amazon Ember" panose="02000000000000000000" pitchFamily="2" charset="0"/>
              </a:rPr>
              <a:t>Belirtilen tüm değişkenlerin sonucunda her ürün için </a:t>
            </a:r>
            <a:r>
              <a:rPr lang="tr-TR" sz="2800" b="1" dirty="0">
                <a:latin typeface="Amazon Ember Light" panose="020B0403020204020204"/>
                <a:ea typeface="Amazon Ember" panose="02000000000000000000" pitchFamily="2" charset="0"/>
              </a:rPr>
              <a:t>yalnızca 1 satıcı </a:t>
            </a:r>
            <a:r>
              <a:rPr lang="tr-TR" sz="2800" dirty="0">
                <a:latin typeface="Amazon Ember Light" panose="020B0403020204020204"/>
                <a:ea typeface="Amazon Ember" panose="02000000000000000000" pitchFamily="2" charset="0"/>
              </a:rPr>
              <a:t>satınalma kutusunu kazanır.</a:t>
            </a:r>
            <a:endParaRPr lang="en-US" sz="2800" dirty="0">
              <a:latin typeface="Amazon Ember Light" panose="020B0403020204020204"/>
              <a:ea typeface="Amazon Ember" panose="02000000000000000000" pitchFamily="2" charset="0"/>
            </a:endParaRPr>
          </a:p>
          <a:p>
            <a:pPr marL="457200" indent="-457200">
              <a:lnSpc>
                <a:spcPct val="150000"/>
              </a:lnSpc>
              <a:buFont typeface="Arial" panose="020B0604020202020204" pitchFamily="34" charset="0"/>
              <a:buChar char="•"/>
            </a:pPr>
            <a:endParaRPr lang="en-US" sz="2800" dirty="0">
              <a:latin typeface="Amazon Ember Light" panose="020B0403020204020204"/>
              <a:ea typeface="Amazon Ember" panose="02000000000000000000" pitchFamily="2" charset="0"/>
            </a:endParaRPr>
          </a:p>
          <a:p>
            <a:pPr marL="457200" indent="-457200">
              <a:lnSpc>
                <a:spcPct val="150000"/>
              </a:lnSpc>
              <a:buFont typeface="Arial" panose="020B0604020202020204" pitchFamily="34" charset="0"/>
              <a:buChar char="•"/>
            </a:pPr>
            <a:endParaRPr lang="en-US" sz="2800" dirty="0">
              <a:latin typeface="Amazon Ember Light" panose="020B0403020204020204"/>
              <a:ea typeface="Amazon Ember" panose="02000000000000000000" pitchFamily="2" charset="0"/>
            </a:endParaRPr>
          </a:p>
          <a:p>
            <a:pPr marL="457200" indent="-457200">
              <a:lnSpc>
                <a:spcPct val="150000"/>
              </a:lnSpc>
              <a:buFont typeface="Arial" panose="020B0604020202020204" pitchFamily="34" charset="0"/>
              <a:buChar char="•"/>
            </a:pPr>
            <a:endParaRPr lang="tr-TR" sz="2800" dirty="0">
              <a:latin typeface="Amazon Ember" panose="02000000000000000000" pitchFamily="2" charset="0"/>
              <a:ea typeface="Amazon Ember" panose="02000000000000000000" pitchFamily="2" charset="0"/>
            </a:endParaRPr>
          </a:p>
        </p:txBody>
      </p:sp>
      <p:sp>
        <p:nvSpPr>
          <p:cNvPr id="7" name="Oval 6"/>
          <p:cNvSpPr/>
          <p:nvPr/>
        </p:nvSpPr>
        <p:spPr>
          <a:xfrm>
            <a:off x="4178617" y="3835969"/>
            <a:ext cx="6665596" cy="5636644"/>
          </a:xfrm>
          <a:prstGeom prst="ellipse">
            <a:avLst/>
          </a:prstGeom>
          <a:solidFill>
            <a:srgbClr val="C00000">
              <a:alpha val="65882"/>
            </a:srgbClr>
          </a:solidFill>
          <a:ln>
            <a:solidFill>
              <a:srgbClr val="FFFFCC"/>
            </a:solidFill>
          </a:ln>
        </p:spPr>
        <p:style>
          <a:lnRef idx="1">
            <a:schemeClr val="accent1"/>
          </a:lnRef>
          <a:fillRef idx="1001">
            <a:schemeClr val="lt1"/>
          </a:fillRef>
          <a:effectRef idx="2">
            <a:schemeClr val="accent1"/>
          </a:effectRef>
          <a:fontRef idx="minor">
            <a:schemeClr val="lt1"/>
          </a:fontRef>
        </p:style>
        <p:txBody>
          <a:bodyPr rtlCol="0" anchor="t"/>
          <a:lstStyle/>
          <a:p>
            <a:pPr algn="ctr"/>
            <a:endParaRPr lang="tr-TR" b="1" dirty="0">
              <a:solidFill>
                <a:schemeClr val="bg1"/>
              </a:solidFill>
            </a:endParaRPr>
          </a:p>
          <a:p>
            <a:pPr algn="ctr"/>
            <a:r>
              <a:rPr lang="tr-TR" b="1" dirty="0">
                <a:solidFill>
                  <a:schemeClr val="bg1"/>
                </a:solidFill>
              </a:rPr>
              <a:t>Nasıl Kazanırsınız ?</a:t>
            </a:r>
          </a:p>
          <a:p>
            <a:pPr algn="ctr"/>
            <a:endParaRPr lang="tr-TR" b="1" dirty="0">
              <a:solidFill>
                <a:schemeClr val="bg1"/>
              </a:solidFill>
            </a:endParaRPr>
          </a:p>
          <a:p>
            <a:pPr marL="457200" indent="-457200">
              <a:buFont typeface="Arial" panose="020B0604020202020204" pitchFamily="34" charset="0"/>
              <a:buChar char="•"/>
            </a:pPr>
            <a:r>
              <a:rPr lang="tr-TR" b="1" dirty="0">
                <a:solidFill>
                  <a:schemeClr val="bg1"/>
                </a:solidFill>
              </a:rPr>
              <a:t>Fiyat</a:t>
            </a:r>
          </a:p>
          <a:p>
            <a:pPr marL="457200" indent="-457200">
              <a:buFont typeface="Arial" panose="020B0604020202020204" pitchFamily="34" charset="0"/>
              <a:buChar char="•"/>
            </a:pPr>
            <a:r>
              <a:rPr lang="tr-TR" b="1" dirty="0">
                <a:solidFill>
                  <a:schemeClr val="bg1"/>
                </a:solidFill>
              </a:rPr>
              <a:t>Sevkiyat Süresi</a:t>
            </a:r>
          </a:p>
          <a:p>
            <a:pPr marL="457200" indent="-457200">
              <a:buFont typeface="Arial" panose="020B0604020202020204" pitchFamily="34" charset="0"/>
              <a:buChar char="•"/>
            </a:pPr>
            <a:r>
              <a:rPr lang="tr-TR" b="1" dirty="0">
                <a:solidFill>
                  <a:schemeClr val="bg1"/>
                </a:solidFill>
              </a:rPr>
              <a:t>Müşteri Değerlendirmeleri</a:t>
            </a:r>
          </a:p>
          <a:p>
            <a:pPr marL="457200" indent="-457200">
              <a:buFont typeface="Arial" panose="020B0604020202020204" pitchFamily="34" charset="0"/>
              <a:buChar char="•"/>
            </a:pPr>
            <a:r>
              <a:rPr lang="tr-TR" b="1" dirty="0">
                <a:solidFill>
                  <a:schemeClr val="bg1"/>
                </a:solidFill>
              </a:rPr>
              <a:t>Satıcı Performansı</a:t>
            </a:r>
          </a:p>
          <a:p>
            <a:pPr marL="457200" indent="-457200">
              <a:buFont typeface="Arial" panose="020B0604020202020204" pitchFamily="34" charset="0"/>
              <a:buChar char="•"/>
            </a:pPr>
            <a:endParaRPr lang="tr-TR" b="1" dirty="0">
              <a:solidFill>
                <a:schemeClr val="bg1"/>
              </a:solidFill>
            </a:endParaRPr>
          </a:p>
        </p:txBody>
      </p:sp>
      <p:pic>
        <p:nvPicPr>
          <p:cNvPr id="4" name="Picture 3"/>
          <p:cNvPicPr>
            <a:picLocks noChangeAspect="1"/>
          </p:cNvPicPr>
          <p:nvPr/>
        </p:nvPicPr>
        <p:blipFill>
          <a:blip r:embed="rId3"/>
          <a:stretch>
            <a:fillRect/>
          </a:stretch>
        </p:blipFill>
        <p:spPr>
          <a:xfrm>
            <a:off x="273845" y="3835968"/>
            <a:ext cx="15270955" cy="5808095"/>
          </a:xfrm>
          <a:prstGeom prst="rect">
            <a:avLst/>
          </a:prstGeom>
        </p:spPr>
      </p:pic>
      <p:sp>
        <p:nvSpPr>
          <p:cNvPr id="10" name="Rectangle 9"/>
          <p:cNvSpPr/>
          <p:nvPr/>
        </p:nvSpPr>
        <p:spPr>
          <a:xfrm>
            <a:off x="13473113" y="3957637"/>
            <a:ext cx="1980383" cy="5686425"/>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13473113" y="7858125"/>
            <a:ext cx="1980383" cy="614363"/>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stretch>
            <a:fillRect/>
          </a:stretch>
        </p:blipFill>
        <p:spPr>
          <a:xfrm>
            <a:off x="273845" y="2778792"/>
            <a:ext cx="15270955" cy="7036620"/>
          </a:xfrm>
          <a:prstGeom prst="rect">
            <a:avLst/>
          </a:prstGeom>
        </p:spPr>
      </p:pic>
      <p:sp>
        <p:nvSpPr>
          <p:cNvPr id="14" name="Rectangle 13"/>
          <p:cNvSpPr/>
          <p:nvPr/>
        </p:nvSpPr>
        <p:spPr>
          <a:xfrm>
            <a:off x="1400175" y="8472488"/>
            <a:ext cx="14144625" cy="1357312"/>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17481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329942" y="656619"/>
            <a:ext cx="13646636" cy="1088757"/>
            <a:chOff x="-191753" y="674288"/>
            <a:chExt cx="8929139" cy="1088757"/>
          </a:xfrm>
        </p:grpSpPr>
        <p:sp>
          <p:nvSpPr>
            <p:cNvPr id="22" name="Pentagon 21"/>
            <p:cNvSpPr/>
            <p:nvPr/>
          </p:nvSpPr>
          <p:spPr>
            <a:xfrm>
              <a:off x="65826" y="674288"/>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191753" y="901677"/>
              <a:ext cx="8433331" cy="707886"/>
            </a:xfrm>
            <a:prstGeom prst="rect">
              <a:avLst/>
            </a:prstGeom>
            <a:noFill/>
          </p:spPr>
          <p:txBody>
            <a:bodyPr wrap="square" rtlCol="0">
              <a:spAutoFit/>
            </a:bodyPr>
            <a:lstStyle/>
            <a:p>
              <a:pPr algn="ctr"/>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Satmak istediğiniz ürün Amazon’da daha önce listelenmişse...</a:t>
              </a:r>
            </a:p>
          </p:txBody>
        </p:sp>
      </p:grpSp>
      <p:sp>
        <p:nvSpPr>
          <p:cNvPr id="15" name="Rectangle 14"/>
          <p:cNvSpPr/>
          <p:nvPr/>
        </p:nvSpPr>
        <p:spPr>
          <a:xfrm>
            <a:off x="129530" y="2018888"/>
            <a:ext cx="7700020" cy="769984"/>
          </a:xfrm>
          <a:prstGeom prst="rect">
            <a:avLst/>
          </a:prstGeom>
          <a:ln>
            <a:solidFill>
              <a:schemeClr val="bg2"/>
            </a:solidFill>
          </a:ln>
        </p:spPr>
        <p:style>
          <a:lnRef idx="1">
            <a:schemeClr val="accent1"/>
          </a:lnRef>
          <a:fillRef idx="1001">
            <a:schemeClr val="lt2"/>
          </a:fillRef>
          <a:effectRef idx="2">
            <a:schemeClr val="accent1"/>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18" name="TextBox 17"/>
          <p:cNvSpPr txBox="1"/>
          <p:nvPr/>
        </p:nvSpPr>
        <p:spPr>
          <a:xfrm>
            <a:off x="240257" y="2137474"/>
            <a:ext cx="7589293"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Fiyat ve sevkiyat performansınıza güveniyorsanız...</a:t>
            </a:r>
            <a:endParaRPr lang="en-US" dirty="0">
              <a:latin typeface="Amazon Ember" panose="02000000000000000000" pitchFamily="2" charset="0"/>
              <a:ea typeface="Amazon Ember" panose="02000000000000000000" pitchFamily="2" charset="0"/>
            </a:endParaRPr>
          </a:p>
        </p:txBody>
      </p:sp>
      <p:pic>
        <p:nvPicPr>
          <p:cNvPr id="6" name="Picture 5"/>
          <p:cNvPicPr>
            <a:picLocks noChangeAspect="1"/>
          </p:cNvPicPr>
          <p:nvPr/>
        </p:nvPicPr>
        <p:blipFill>
          <a:blip r:embed="rId3"/>
          <a:stretch>
            <a:fillRect/>
          </a:stretch>
        </p:blipFill>
        <p:spPr>
          <a:xfrm>
            <a:off x="12545904" y="4090626"/>
            <a:ext cx="2808199" cy="4146992"/>
          </a:xfrm>
          <a:prstGeom prst="rect">
            <a:avLst/>
          </a:prstGeom>
        </p:spPr>
      </p:pic>
      <p:sp>
        <p:nvSpPr>
          <p:cNvPr id="28" name="Rectangle 27"/>
          <p:cNvSpPr/>
          <p:nvPr/>
        </p:nvSpPr>
        <p:spPr>
          <a:xfrm>
            <a:off x="129530" y="3007739"/>
            <a:ext cx="6363846" cy="832674"/>
          </a:xfrm>
          <a:prstGeom prst="rect">
            <a:avLst/>
          </a:prstGeom>
          <a:ln>
            <a:solidFill>
              <a:schemeClr val="bg2"/>
            </a:solidFill>
          </a:ln>
        </p:spPr>
        <p:style>
          <a:lnRef idx="1">
            <a:schemeClr val="accent1"/>
          </a:lnRef>
          <a:fillRef idx="1001">
            <a:schemeClr val="lt2"/>
          </a:fillRef>
          <a:effectRef idx="2">
            <a:schemeClr val="accent1"/>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29" name="TextBox 28"/>
          <p:cNvSpPr txBox="1"/>
          <p:nvPr/>
        </p:nvSpPr>
        <p:spPr>
          <a:xfrm>
            <a:off x="129530" y="3105090"/>
            <a:ext cx="6253119"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1- Ürünü Amazon katalogunda bulun.</a:t>
            </a:r>
            <a:endParaRPr lang="en-US" dirty="0">
              <a:latin typeface="Amazon Ember" panose="02000000000000000000" pitchFamily="2" charset="0"/>
              <a:ea typeface="Amazon Ember" panose="02000000000000000000" pitchFamily="2" charset="0"/>
            </a:endParaRPr>
          </a:p>
        </p:txBody>
      </p:sp>
      <p:sp>
        <p:nvSpPr>
          <p:cNvPr id="30" name="Rectangle 29"/>
          <p:cNvSpPr/>
          <p:nvPr/>
        </p:nvSpPr>
        <p:spPr>
          <a:xfrm>
            <a:off x="129530" y="4214842"/>
            <a:ext cx="6363846" cy="709721"/>
          </a:xfrm>
          <a:prstGeom prst="rect">
            <a:avLst/>
          </a:prstGeom>
          <a:ln>
            <a:solidFill>
              <a:schemeClr val="bg2"/>
            </a:solidFill>
          </a:ln>
        </p:spPr>
        <p:style>
          <a:lnRef idx="1">
            <a:schemeClr val="accent1"/>
          </a:lnRef>
          <a:fillRef idx="1001">
            <a:schemeClr val="lt2"/>
          </a:fillRef>
          <a:effectRef idx="2">
            <a:schemeClr val="accent1"/>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31" name="TextBox 30"/>
          <p:cNvSpPr txBox="1"/>
          <p:nvPr/>
        </p:nvSpPr>
        <p:spPr>
          <a:xfrm>
            <a:off x="240257" y="4333428"/>
            <a:ext cx="6253119"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2- Amazon’da Sat butonuna tıklayın.</a:t>
            </a:r>
            <a:endParaRPr lang="en-US" dirty="0">
              <a:latin typeface="Amazon Ember" panose="02000000000000000000" pitchFamily="2" charset="0"/>
              <a:ea typeface="Amazon Ember" panose="02000000000000000000" pitchFamily="2" charset="0"/>
            </a:endParaRPr>
          </a:p>
        </p:txBody>
      </p:sp>
      <p:sp>
        <p:nvSpPr>
          <p:cNvPr id="32" name="Rectangle 31"/>
          <p:cNvSpPr/>
          <p:nvPr/>
        </p:nvSpPr>
        <p:spPr>
          <a:xfrm>
            <a:off x="129530" y="5243558"/>
            <a:ext cx="6363846" cy="709721"/>
          </a:xfrm>
          <a:prstGeom prst="rect">
            <a:avLst/>
          </a:prstGeom>
          <a:ln>
            <a:solidFill>
              <a:schemeClr val="bg2"/>
            </a:solidFill>
          </a:ln>
        </p:spPr>
        <p:style>
          <a:lnRef idx="1">
            <a:schemeClr val="accent1"/>
          </a:lnRef>
          <a:fillRef idx="1001">
            <a:schemeClr val="lt2"/>
          </a:fillRef>
          <a:effectRef idx="2">
            <a:schemeClr val="accent1"/>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33" name="TextBox 32"/>
          <p:cNvSpPr txBox="1"/>
          <p:nvPr/>
        </p:nvSpPr>
        <p:spPr>
          <a:xfrm>
            <a:off x="240257" y="5362144"/>
            <a:ext cx="6253119"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3- Yalnızca fiyat ve stok miktarınızı girin.</a:t>
            </a:r>
            <a:endParaRPr lang="en-US" dirty="0">
              <a:latin typeface="Amazon Ember" panose="02000000000000000000" pitchFamily="2" charset="0"/>
              <a:ea typeface="Amazon Ember" panose="02000000000000000000" pitchFamily="2" charset="0"/>
            </a:endParaRPr>
          </a:p>
        </p:txBody>
      </p:sp>
      <p:sp>
        <p:nvSpPr>
          <p:cNvPr id="34" name="Rectangle 33"/>
          <p:cNvSpPr/>
          <p:nvPr/>
        </p:nvSpPr>
        <p:spPr>
          <a:xfrm>
            <a:off x="129530" y="6320546"/>
            <a:ext cx="6363846" cy="709721"/>
          </a:xfrm>
          <a:prstGeom prst="rect">
            <a:avLst/>
          </a:prstGeom>
          <a:ln>
            <a:solidFill>
              <a:schemeClr val="bg2"/>
            </a:solidFill>
          </a:ln>
        </p:spPr>
        <p:style>
          <a:lnRef idx="1">
            <a:schemeClr val="accent1"/>
          </a:lnRef>
          <a:fillRef idx="1001">
            <a:schemeClr val="lt2"/>
          </a:fillRef>
          <a:effectRef idx="2">
            <a:schemeClr val="accent1"/>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35" name="TextBox 34"/>
          <p:cNvSpPr txBox="1"/>
          <p:nvPr/>
        </p:nvSpPr>
        <p:spPr>
          <a:xfrm>
            <a:off x="240257" y="6439132"/>
            <a:ext cx="6253119" cy="538609"/>
          </a:xfrm>
          <a:prstGeom prst="rect">
            <a:avLst/>
          </a:prstGeom>
          <a:noFill/>
        </p:spPr>
        <p:txBody>
          <a:bodyPr wrap="square" rtlCol="0">
            <a:spAutoFit/>
          </a:bodyPr>
          <a:lstStyle/>
          <a:p>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4- Birkaç dakika içerisinde satışa başlayın.</a:t>
            </a:r>
            <a:endParaRPr lang="en-US" dirty="0">
              <a:latin typeface="Amazon Ember" panose="02000000000000000000" pitchFamily="2" charset="0"/>
              <a:ea typeface="Amazon Ember" panose="02000000000000000000" pitchFamily="2" charset="0"/>
            </a:endParaRPr>
          </a:p>
        </p:txBody>
      </p:sp>
      <p:pic>
        <p:nvPicPr>
          <p:cNvPr id="38" name="Picture 37"/>
          <p:cNvPicPr>
            <a:picLocks noChangeAspect="1"/>
          </p:cNvPicPr>
          <p:nvPr/>
        </p:nvPicPr>
        <p:blipFill rotWithShape="1">
          <a:blip r:embed="rId4"/>
          <a:srcRect r="6346"/>
          <a:stretch/>
        </p:blipFill>
        <p:spPr>
          <a:xfrm>
            <a:off x="10232034" y="3007739"/>
            <a:ext cx="5272088" cy="992761"/>
          </a:xfrm>
          <a:prstGeom prst="rect">
            <a:avLst/>
          </a:prstGeom>
        </p:spPr>
      </p:pic>
      <p:pic>
        <p:nvPicPr>
          <p:cNvPr id="39" name="Picture 38"/>
          <p:cNvPicPr>
            <a:picLocks noChangeAspect="1"/>
          </p:cNvPicPr>
          <p:nvPr/>
        </p:nvPicPr>
        <p:blipFill>
          <a:blip r:embed="rId5"/>
          <a:stretch>
            <a:fillRect/>
          </a:stretch>
        </p:blipFill>
        <p:spPr>
          <a:xfrm>
            <a:off x="6493376" y="2991664"/>
            <a:ext cx="3772118" cy="1148036"/>
          </a:xfrm>
          <a:prstGeom prst="rect">
            <a:avLst/>
          </a:prstGeom>
        </p:spPr>
      </p:pic>
      <p:pic>
        <p:nvPicPr>
          <p:cNvPr id="40" name="Picture 39"/>
          <p:cNvPicPr>
            <a:picLocks noChangeAspect="1"/>
          </p:cNvPicPr>
          <p:nvPr/>
        </p:nvPicPr>
        <p:blipFill>
          <a:blip r:embed="rId6"/>
          <a:stretch>
            <a:fillRect/>
          </a:stretch>
        </p:blipFill>
        <p:spPr>
          <a:xfrm>
            <a:off x="6835666" y="4552950"/>
            <a:ext cx="5524500" cy="2105025"/>
          </a:xfrm>
          <a:prstGeom prst="rect">
            <a:avLst/>
          </a:prstGeom>
        </p:spPr>
      </p:pic>
      <p:pic>
        <p:nvPicPr>
          <p:cNvPr id="41" name="Picture 40"/>
          <p:cNvPicPr>
            <a:picLocks noChangeAspect="1"/>
          </p:cNvPicPr>
          <p:nvPr/>
        </p:nvPicPr>
        <p:blipFill>
          <a:blip r:embed="rId7"/>
          <a:stretch>
            <a:fillRect/>
          </a:stretch>
        </p:blipFill>
        <p:spPr>
          <a:xfrm>
            <a:off x="7236347" y="6872633"/>
            <a:ext cx="4893741" cy="3014995"/>
          </a:xfrm>
          <a:prstGeom prst="rect">
            <a:avLst/>
          </a:prstGeom>
        </p:spPr>
      </p:pic>
      <p:pic>
        <p:nvPicPr>
          <p:cNvPr id="42" name="Picture 41"/>
          <p:cNvPicPr>
            <a:picLocks noChangeAspect="1"/>
          </p:cNvPicPr>
          <p:nvPr/>
        </p:nvPicPr>
        <p:blipFill>
          <a:blip r:embed="rId8"/>
          <a:stretch>
            <a:fillRect/>
          </a:stretch>
        </p:blipFill>
        <p:spPr>
          <a:xfrm>
            <a:off x="1" y="3780896"/>
            <a:ext cx="15544800" cy="2743200"/>
          </a:xfrm>
          <a:prstGeom prst="rect">
            <a:avLst/>
          </a:prstGeom>
        </p:spPr>
      </p:pic>
    </p:spTree>
    <p:extLst>
      <p:ext uri="{BB962C8B-B14F-4D97-AF65-F5344CB8AC3E}">
        <p14:creationId xmlns:p14="http://schemas.microsoft.com/office/powerpoint/2010/main" val="1458220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500" fill="hold"/>
                                        <p:tgtEl>
                                          <p:spTgt spid="28"/>
                                        </p:tgtEl>
                                        <p:attrNameLst>
                                          <p:attrName>ppt_w</p:attrName>
                                        </p:attrNameLst>
                                      </p:cBhvr>
                                      <p:tavLst>
                                        <p:tav tm="0">
                                          <p:val>
                                            <p:fltVal val="0"/>
                                          </p:val>
                                        </p:tav>
                                        <p:tav tm="100000">
                                          <p:val>
                                            <p:strVal val="#ppt_w"/>
                                          </p:val>
                                        </p:tav>
                                      </p:tavLst>
                                    </p:anim>
                                    <p:anim calcmode="lin" valueType="num">
                                      <p:cBhvr>
                                        <p:cTn id="18" dur="500" fill="hold"/>
                                        <p:tgtEl>
                                          <p:spTgt spid="28"/>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childTnLst>
                                </p:cTn>
                              </p:par>
                              <p:par>
                                <p:cTn id="23" presetID="53" presetClass="entr" presetSubtype="16" fill="hold" nodeType="with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ppt_w</p:attrName>
                                        </p:attrNameLst>
                                      </p:cBhvr>
                                      <p:tavLst>
                                        <p:tav tm="0">
                                          <p:val>
                                            <p:fltVal val="0"/>
                                          </p:val>
                                        </p:tav>
                                        <p:tav tm="100000">
                                          <p:val>
                                            <p:strVal val="#ppt_w"/>
                                          </p:val>
                                        </p:tav>
                                      </p:tavLst>
                                    </p:anim>
                                    <p:anim calcmode="lin" valueType="num">
                                      <p:cBhvr>
                                        <p:cTn id="26" dur="500" fill="hold"/>
                                        <p:tgtEl>
                                          <p:spTgt spid="39"/>
                                        </p:tgtEl>
                                        <p:attrNameLst>
                                          <p:attrName>ppt_h</p:attrName>
                                        </p:attrNameLst>
                                      </p:cBhvr>
                                      <p:tavLst>
                                        <p:tav tm="0">
                                          <p:val>
                                            <p:fltVal val="0"/>
                                          </p:val>
                                        </p:tav>
                                        <p:tav tm="100000">
                                          <p:val>
                                            <p:strVal val="#ppt_h"/>
                                          </p:val>
                                        </p:tav>
                                      </p:tavLst>
                                    </p:anim>
                                    <p:animEffect transition="in" filter="fade">
                                      <p:cBhvr>
                                        <p:cTn id="27" dur="500"/>
                                        <p:tgtEl>
                                          <p:spTgt spid="39"/>
                                        </p:tgtEl>
                                      </p:cBhvr>
                                    </p:animEffect>
                                  </p:childTnLst>
                                </p:cTn>
                              </p:par>
                              <p:par>
                                <p:cTn id="28" presetID="53" presetClass="entr" presetSubtype="16" fill="hold" nodeType="with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animEffect transition="in" filter="fade">
                                      <p:cBhvr>
                                        <p:cTn id="32" dur="500"/>
                                        <p:tgtEl>
                                          <p:spTgt spid="38"/>
                                        </p:tgtEl>
                                      </p:cBhvr>
                                    </p:animEffect>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500" fill="hold"/>
                                        <p:tgtEl>
                                          <p:spTgt spid="30"/>
                                        </p:tgtEl>
                                        <p:attrNameLst>
                                          <p:attrName>ppt_w</p:attrName>
                                        </p:attrNameLst>
                                      </p:cBhvr>
                                      <p:tavLst>
                                        <p:tav tm="0">
                                          <p:val>
                                            <p:fltVal val="0"/>
                                          </p:val>
                                        </p:tav>
                                        <p:tav tm="100000">
                                          <p:val>
                                            <p:strVal val="#ppt_w"/>
                                          </p:val>
                                        </p:tav>
                                      </p:tavLst>
                                    </p:anim>
                                    <p:anim calcmode="lin" valueType="num">
                                      <p:cBhvr>
                                        <p:cTn id="38" dur="500" fill="hold"/>
                                        <p:tgtEl>
                                          <p:spTgt spid="30"/>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childTnLst>
                                </p:cTn>
                              </p:par>
                              <p:par>
                                <p:cTn id="43" presetID="53" presetClass="entr" presetSubtype="16" fill="hold" nodeType="with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p:cTn id="45" dur="500" fill="hold"/>
                                        <p:tgtEl>
                                          <p:spTgt spid="40"/>
                                        </p:tgtEl>
                                        <p:attrNameLst>
                                          <p:attrName>ppt_w</p:attrName>
                                        </p:attrNameLst>
                                      </p:cBhvr>
                                      <p:tavLst>
                                        <p:tav tm="0">
                                          <p:val>
                                            <p:fltVal val="0"/>
                                          </p:val>
                                        </p:tav>
                                        <p:tav tm="100000">
                                          <p:val>
                                            <p:strVal val="#ppt_w"/>
                                          </p:val>
                                        </p:tav>
                                      </p:tavLst>
                                    </p:anim>
                                    <p:anim calcmode="lin" valueType="num">
                                      <p:cBhvr>
                                        <p:cTn id="46" dur="500" fill="hold"/>
                                        <p:tgtEl>
                                          <p:spTgt spid="40"/>
                                        </p:tgtEl>
                                        <p:attrNameLst>
                                          <p:attrName>ppt_h</p:attrName>
                                        </p:attrNameLst>
                                      </p:cBhvr>
                                      <p:tavLst>
                                        <p:tav tm="0">
                                          <p:val>
                                            <p:fltVal val="0"/>
                                          </p:val>
                                        </p:tav>
                                        <p:tav tm="100000">
                                          <p:val>
                                            <p:strVal val="#ppt_h"/>
                                          </p:val>
                                        </p:tav>
                                      </p:tavLst>
                                    </p:anim>
                                    <p:animEffect transition="in" filter="fade">
                                      <p:cBhvr>
                                        <p:cTn id="47" dur="500"/>
                                        <p:tgtEl>
                                          <p:spTgt spid="40"/>
                                        </p:tgtEl>
                                      </p:cBhvr>
                                    </p:animEffect>
                                  </p:childTnLst>
                                </p:cTn>
                              </p:par>
                              <p:par>
                                <p:cTn id="48" presetID="53" presetClass="entr" presetSubtype="16"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Effect transition="in" filter="fade">
                                      <p:cBhvr>
                                        <p:cTn id="52" dur="500"/>
                                        <p:tgtEl>
                                          <p:spTgt spid="6"/>
                                        </p:tgtEl>
                                      </p:cBhvr>
                                    </p:animEffect>
                                  </p:childTnLst>
                                </p:cTn>
                              </p:par>
                            </p:childTnLst>
                          </p:cTn>
                        </p:par>
                      </p:childTnLst>
                    </p:cTn>
                  </p:par>
                  <p:par>
                    <p:cTn id="53" fill="hold">
                      <p:stCondLst>
                        <p:cond delay="indefinite"/>
                      </p:stCondLst>
                      <p:childTnLst>
                        <p:par>
                          <p:cTn id="54" fill="hold">
                            <p:stCondLst>
                              <p:cond delay="0"/>
                            </p:stCondLst>
                            <p:childTnLst>
                              <p:par>
                                <p:cTn id="55" presetID="23" presetClass="entr" presetSubtype="16" fill="hold" grpId="0" nodeType="click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p:cTn id="57" dur="500" fill="hold"/>
                                        <p:tgtEl>
                                          <p:spTgt spid="32"/>
                                        </p:tgtEl>
                                        <p:attrNameLst>
                                          <p:attrName>ppt_w</p:attrName>
                                        </p:attrNameLst>
                                      </p:cBhvr>
                                      <p:tavLst>
                                        <p:tav tm="0">
                                          <p:val>
                                            <p:fltVal val="0"/>
                                          </p:val>
                                        </p:tav>
                                        <p:tav tm="100000">
                                          <p:val>
                                            <p:strVal val="#ppt_w"/>
                                          </p:val>
                                        </p:tav>
                                      </p:tavLst>
                                    </p:anim>
                                    <p:anim calcmode="lin" valueType="num">
                                      <p:cBhvr>
                                        <p:cTn id="58" dur="500" fill="hold"/>
                                        <p:tgtEl>
                                          <p:spTgt spid="32"/>
                                        </p:tgtEl>
                                        <p:attrNameLst>
                                          <p:attrName>ppt_h</p:attrName>
                                        </p:attrNameLst>
                                      </p:cBhvr>
                                      <p:tavLst>
                                        <p:tav tm="0">
                                          <p:val>
                                            <p:fltVal val="0"/>
                                          </p:val>
                                        </p:tav>
                                        <p:tav tm="100000">
                                          <p:val>
                                            <p:strVal val="#ppt_h"/>
                                          </p:val>
                                        </p:tav>
                                      </p:tavLst>
                                    </p:anim>
                                  </p:childTnLst>
                                </p:cTn>
                              </p:par>
                              <p:par>
                                <p:cTn id="59" presetID="23" presetClass="entr" presetSubtype="16" fill="hold" grpId="0"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p:cTn id="61" dur="500" fill="hold"/>
                                        <p:tgtEl>
                                          <p:spTgt spid="33"/>
                                        </p:tgtEl>
                                        <p:attrNameLst>
                                          <p:attrName>ppt_w</p:attrName>
                                        </p:attrNameLst>
                                      </p:cBhvr>
                                      <p:tavLst>
                                        <p:tav tm="0">
                                          <p:val>
                                            <p:fltVal val="0"/>
                                          </p:val>
                                        </p:tav>
                                        <p:tav tm="100000">
                                          <p:val>
                                            <p:strVal val="#ppt_w"/>
                                          </p:val>
                                        </p:tav>
                                      </p:tavLst>
                                    </p:anim>
                                    <p:anim calcmode="lin" valueType="num">
                                      <p:cBhvr>
                                        <p:cTn id="62" dur="500" fill="hold"/>
                                        <p:tgtEl>
                                          <p:spTgt spid="33"/>
                                        </p:tgtEl>
                                        <p:attrNameLst>
                                          <p:attrName>ppt_h</p:attrName>
                                        </p:attrNameLst>
                                      </p:cBhvr>
                                      <p:tavLst>
                                        <p:tav tm="0">
                                          <p:val>
                                            <p:fltVal val="0"/>
                                          </p:val>
                                        </p:tav>
                                        <p:tav tm="100000">
                                          <p:val>
                                            <p:strVal val="#ppt_h"/>
                                          </p:val>
                                        </p:tav>
                                      </p:tavLst>
                                    </p:anim>
                                  </p:childTnLst>
                                </p:cTn>
                              </p:par>
                              <p:par>
                                <p:cTn id="63" presetID="53" presetClass="entr" presetSubtype="16" fill="hold" nodeType="withEffect">
                                  <p:stCondLst>
                                    <p:cond delay="0"/>
                                  </p:stCondLst>
                                  <p:childTnLst>
                                    <p:set>
                                      <p:cBhvr>
                                        <p:cTn id="64" dur="1" fill="hold">
                                          <p:stCondLst>
                                            <p:cond delay="0"/>
                                          </p:stCondLst>
                                        </p:cTn>
                                        <p:tgtEl>
                                          <p:spTgt spid="41"/>
                                        </p:tgtEl>
                                        <p:attrNameLst>
                                          <p:attrName>style.visibility</p:attrName>
                                        </p:attrNameLst>
                                      </p:cBhvr>
                                      <p:to>
                                        <p:strVal val="visible"/>
                                      </p:to>
                                    </p:set>
                                    <p:anim calcmode="lin" valueType="num">
                                      <p:cBhvr>
                                        <p:cTn id="65" dur="500" fill="hold"/>
                                        <p:tgtEl>
                                          <p:spTgt spid="41"/>
                                        </p:tgtEl>
                                        <p:attrNameLst>
                                          <p:attrName>ppt_w</p:attrName>
                                        </p:attrNameLst>
                                      </p:cBhvr>
                                      <p:tavLst>
                                        <p:tav tm="0">
                                          <p:val>
                                            <p:fltVal val="0"/>
                                          </p:val>
                                        </p:tav>
                                        <p:tav tm="100000">
                                          <p:val>
                                            <p:strVal val="#ppt_w"/>
                                          </p:val>
                                        </p:tav>
                                      </p:tavLst>
                                    </p:anim>
                                    <p:anim calcmode="lin" valueType="num">
                                      <p:cBhvr>
                                        <p:cTn id="66" dur="500" fill="hold"/>
                                        <p:tgtEl>
                                          <p:spTgt spid="41"/>
                                        </p:tgtEl>
                                        <p:attrNameLst>
                                          <p:attrName>ppt_h</p:attrName>
                                        </p:attrNameLst>
                                      </p:cBhvr>
                                      <p:tavLst>
                                        <p:tav tm="0">
                                          <p:val>
                                            <p:fltVal val="0"/>
                                          </p:val>
                                        </p:tav>
                                        <p:tav tm="100000">
                                          <p:val>
                                            <p:strVal val="#ppt_h"/>
                                          </p:val>
                                        </p:tav>
                                      </p:tavLst>
                                    </p:anim>
                                    <p:animEffect transition="in" filter="fade">
                                      <p:cBhvr>
                                        <p:cTn id="67" dur="500"/>
                                        <p:tgtEl>
                                          <p:spTgt spid="41"/>
                                        </p:tgtEl>
                                      </p:cBhvr>
                                    </p:animEffect>
                                  </p:childTnLst>
                                </p:cTn>
                              </p:par>
                            </p:childTnLst>
                          </p:cTn>
                        </p:par>
                      </p:childTnLst>
                    </p:cTn>
                  </p:par>
                  <p:par>
                    <p:cTn id="68" fill="hold">
                      <p:stCondLst>
                        <p:cond delay="indefinite"/>
                      </p:stCondLst>
                      <p:childTnLst>
                        <p:par>
                          <p:cTn id="69" fill="hold">
                            <p:stCondLst>
                              <p:cond delay="0"/>
                            </p:stCondLst>
                            <p:childTnLst>
                              <p:par>
                                <p:cTn id="70" presetID="23" presetClass="entr" presetSubtype="16" fill="hold" grpId="0" nodeType="clickEffect">
                                  <p:stCondLst>
                                    <p:cond delay="0"/>
                                  </p:stCondLst>
                                  <p:childTnLst>
                                    <p:set>
                                      <p:cBhvr>
                                        <p:cTn id="71" dur="1" fill="hold">
                                          <p:stCondLst>
                                            <p:cond delay="0"/>
                                          </p:stCondLst>
                                        </p:cTn>
                                        <p:tgtEl>
                                          <p:spTgt spid="34"/>
                                        </p:tgtEl>
                                        <p:attrNameLst>
                                          <p:attrName>style.visibility</p:attrName>
                                        </p:attrNameLst>
                                      </p:cBhvr>
                                      <p:to>
                                        <p:strVal val="visible"/>
                                      </p:to>
                                    </p:set>
                                    <p:anim calcmode="lin" valueType="num">
                                      <p:cBhvr>
                                        <p:cTn id="72" dur="500" fill="hold"/>
                                        <p:tgtEl>
                                          <p:spTgt spid="34"/>
                                        </p:tgtEl>
                                        <p:attrNameLst>
                                          <p:attrName>ppt_w</p:attrName>
                                        </p:attrNameLst>
                                      </p:cBhvr>
                                      <p:tavLst>
                                        <p:tav tm="0">
                                          <p:val>
                                            <p:fltVal val="0"/>
                                          </p:val>
                                        </p:tav>
                                        <p:tav tm="100000">
                                          <p:val>
                                            <p:strVal val="#ppt_w"/>
                                          </p:val>
                                        </p:tav>
                                      </p:tavLst>
                                    </p:anim>
                                    <p:anim calcmode="lin" valueType="num">
                                      <p:cBhvr>
                                        <p:cTn id="73" dur="500" fill="hold"/>
                                        <p:tgtEl>
                                          <p:spTgt spid="34"/>
                                        </p:tgtEl>
                                        <p:attrNameLst>
                                          <p:attrName>ppt_h</p:attrName>
                                        </p:attrNameLst>
                                      </p:cBhvr>
                                      <p:tavLst>
                                        <p:tav tm="0">
                                          <p:val>
                                            <p:fltVal val="0"/>
                                          </p:val>
                                        </p:tav>
                                        <p:tav tm="100000">
                                          <p:val>
                                            <p:strVal val="#ppt_h"/>
                                          </p:val>
                                        </p:tav>
                                      </p:tavLst>
                                    </p:anim>
                                  </p:childTnLst>
                                </p:cTn>
                              </p:par>
                              <p:par>
                                <p:cTn id="74" presetID="23" presetClass="entr" presetSubtype="16" fill="hold" grpId="0" nodeType="withEffect">
                                  <p:stCondLst>
                                    <p:cond delay="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childTnLst>
                                </p:cTn>
                              </p:par>
                              <p:par>
                                <p:cTn id="78" presetID="42" presetClass="entr" presetSubtype="0" fill="hold" nodeType="with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1000"/>
                                        <p:tgtEl>
                                          <p:spTgt spid="42"/>
                                        </p:tgtEl>
                                      </p:cBhvr>
                                    </p:animEffect>
                                    <p:anim calcmode="lin" valueType="num">
                                      <p:cBhvr>
                                        <p:cTn id="81" dur="1000" fill="hold"/>
                                        <p:tgtEl>
                                          <p:spTgt spid="42"/>
                                        </p:tgtEl>
                                        <p:attrNameLst>
                                          <p:attrName>ppt_x</p:attrName>
                                        </p:attrNameLst>
                                      </p:cBhvr>
                                      <p:tavLst>
                                        <p:tav tm="0">
                                          <p:val>
                                            <p:strVal val="#ppt_x"/>
                                          </p:val>
                                        </p:tav>
                                        <p:tav tm="100000">
                                          <p:val>
                                            <p:strVal val="#ppt_x"/>
                                          </p:val>
                                        </p:tav>
                                      </p:tavLst>
                                    </p:anim>
                                    <p:anim calcmode="lin" valueType="num">
                                      <p:cBhvr>
                                        <p:cTn id="82" dur="1000" fill="hold"/>
                                        <p:tgtEl>
                                          <p:spTgt spid="42"/>
                                        </p:tgtEl>
                                        <p:attrNameLst>
                                          <p:attrName>ppt_y</p:attrName>
                                        </p:attrNameLst>
                                      </p:cBhvr>
                                      <p:tavLst>
                                        <p:tav tm="0">
                                          <p:val>
                                            <p:strVal val="#ppt_y+.1"/>
                                          </p:val>
                                        </p:tav>
                                        <p:tav tm="100000">
                                          <p:val>
                                            <p:strVal val="#ppt_y"/>
                                          </p:val>
                                        </p:tav>
                                      </p:tavLst>
                                    </p:anim>
                                  </p:childTnLst>
                                </p:cTn>
                              </p:par>
                              <p:par>
                                <p:cTn id="83" presetID="1" presetClass="exit" presetSubtype="0" fill="hold" nodeType="withEffect">
                                  <p:stCondLst>
                                    <p:cond delay="0"/>
                                  </p:stCondLst>
                                  <p:childTnLst>
                                    <p:set>
                                      <p:cBhvr>
                                        <p:cTn id="84" dur="1" fill="hold">
                                          <p:stCondLst>
                                            <p:cond delay="0"/>
                                          </p:stCondLst>
                                        </p:cTn>
                                        <p:tgtEl>
                                          <p:spTgt spid="39"/>
                                        </p:tgtEl>
                                        <p:attrNameLst>
                                          <p:attrName>style.visibility</p:attrName>
                                        </p:attrNameLst>
                                      </p:cBhvr>
                                      <p:to>
                                        <p:strVal val="hidden"/>
                                      </p:to>
                                    </p:set>
                                  </p:childTnLst>
                                </p:cTn>
                              </p:par>
                              <p:par>
                                <p:cTn id="85" presetID="1" presetClass="exit" presetSubtype="0" fill="hold" nodeType="withEffect">
                                  <p:stCondLst>
                                    <p:cond delay="0"/>
                                  </p:stCondLst>
                                  <p:childTnLst>
                                    <p:set>
                                      <p:cBhvr>
                                        <p:cTn id="86" dur="1" fill="hold">
                                          <p:stCondLst>
                                            <p:cond delay="0"/>
                                          </p:stCondLst>
                                        </p:cTn>
                                        <p:tgtEl>
                                          <p:spTgt spid="38"/>
                                        </p:tgtEl>
                                        <p:attrNameLst>
                                          <p:attrName>style.visibility</p:attrName>
                                        </p:attrNameLst>
                                      </p:cBhvr>
                                      <p:to>
                                        <p:strVal val="hidden"/>
                                      </p:to>
                                    </p:set>
                                  </p:childTnLst>
                                </p:cTn>
                              </p:par>
                              <p:par>
                                <p:cTn id="87" presetID="1" presetClass="exit" presetSubtype="0" fill="hold" nodeType="withEffect">
                                  <p:stCondLst>
                                    <p:cond delay="0"/>
                                  </p:stCondLst>
                                  <p:childTnLst>
                                    <p:set>
                                      <p:cBhvr>
                                        <p:cTn id="88" dur="1" fill="hold">
                                          <p:stCondLst>
                                            <p:cond delay="0"/>
                                          </p:stCondLst>
                                        </p:cTn>
                                        <p:tgtEl>
                                          <p:spTgt spid="40"/>
                                        </p:tgtEl>
                                        <p:attrNameLst>
                                          <p:attrName>style.visibility</p:attrName>
                                        </p:attrNameLst>
                                      </p:cBhvr>
                                      <p:to>
                                        <p:strVal val="hidden"/>
                                      </p:to>
                                    </p:set>
                                  </p:childTnLst>
                                </p:cTn>
                              </p:par>
                              <p:par>
                                <p:cTn id="89" presetID="1" presetClass="exit" presetSubtype="0" fill="hold" nodeType="withEffect">
                                  <p:stCondLst>
                                    <p:cond delay="0"/>
                                  </p:stCondLst>
                                  <p:childTnLst>
                                    <p:set>
                                      <p:cBhvr>
                                        <p:cTn id="90" dur="1" fill="hold">
                                          <p:stCondLst>
                                            <p:cond delay="0"/>
                                          </p:stCondLst>
                                        </p:cTn>
                                        <p:tgtEl>
                                          <p:spTgt spid="6"/>
                                        </p:tgtEl>
                                        <p:attrNameLst>
                                          <p:attrName>style.visibility</p:attrName>
                                        </p:attrNameLst>
                                      </p:cBhvr>
                                      <p:to>
                                        <p:strVal val="hidden"/>
                                      </p:to>
                                    </p:set>
                                  </p:childTnLst>
                                </p:cTn>
                              </p:par>
                              <p:par>
                                <p:cTn id="91" presetID="1" presetClass="exit" presetSubtype="0" fill="hold" nodeType="withEffect">
                                  <p:stCondLst>
                                    <p:cond delay="0"/>
                                  </p:stCondLst>
                                  <p:childTnLst>
                                    <p:set>
                                      <p:cBhvr>
                                        <p:cTn id="92" dur="1" fill="hold">
                                          <p:stCondLst>
                                            <p:cond delay="0"/>
                                          </p:stCondLst>
                                        </p:cTn>
                                        <p:tgtEl>
                                          <p:spTgt spid="41"/>
                                        </p:tgtEl>
                                        <p:attrNameLst>
                                          <p:attrName>style.visibility</p:attrName>
                                        </p:attrNameLst>
                                      </p:cBhvr>
                                      <p:to>
                                        <p:strVal val="hidden"/>
                                      </p:to>
                                    </p:set>
                                  </p:childTnLst>
                                </p:cTn>
                              </p:par>
                              <p:par>
                                <p:cTn id="93" presetID="1" presetClass="exit" presetSubtype="0" fill="hold" grpId="1" nodeType="withEffect">
                                  <p:stCondLst>
                                    <p:cond delay="0"/>
                                  </p:stCondLst>
                                  <p:childTnLst>
                                    <p:set>
                                      <p:cBhvr>
                                        <p:cTn id="94" dur="1" fill="hold">
                                          <p:stCondLst>
                                            <p:cond delay="0"/>
                                          </p:stCondLst>
                                        </p:cTn>
                                        <p:tgtEl>
                                          <p:spTgt spid="15"/>
                                        </p:tgtEl>
                                        <p:attrNameLst>
                                          <p:attrName>style.visibility</p:attrName>
                                        </p:attrNameLst>
                                      </p:cBhvr>
                                      <p:to>
                                        <p:strVal val="hidden"/>
                                      </p:to>
                                    </p:set>
                                  </p:childTnLst>
                                </p:cTn>
                              </p:par>
                              <p:par>
                                <p:cTn id="95" presetID="1" presetClass="exit" presetSubtype="0" fill="hold" grpId="1" nodeType="withEffect">
                                  <p:stCondLst>
                                    <p:cond delay="0"/>
                                  </p:stCondLst>
                                  <p:childTnLst>
                                    <p:set>
                                      <p:cBhvr>
                                        <p:cTn id="96" dur="1" fill="hold">
                                          <p:stCondLst>
                                            <p:cond delay="0"/>
                                          </p:stCondLst>
                                        </p:cTn>
                                        <p:tgtEl>
                                          <p:spTgt spid="18"/>
                                        </p:tgtEl>
                                        <p:attrNameLst>
                                          <p:attrName>style.visibility</p:attrName>
                                        </p:attrNameLst>
                                      </p:cBhvr>
                                      <p:to>
                                        <p:strVal val="hidden"/>
                                      </p:to>
                                    </p:set>
                                  </p:childTnLst>
                                </p:cTn>
                              </p:par>
                              <p:par>
                                <p:cTn id="97" presetID="1" presetClass="exit" presetSubtype="0" fill="hold" grpId="1" nodeType="withEffect">
                                  <p:stCondLst>
                                    <p:cond delay="0"/>
                                  </p:stCondLst>
                                  <p:childTnLst>
                                    <p:set>
                                      <p:cBhvr>
                                        <p:cTn id="98" dur="1" fill="hold">
                                          <p:stCondLst>
                                            <p:cond delay="0"/>
                                          </p:stCondLst>
                                        </p:cTn>
                                        <p:tgtEl>
                                          <p:spTgt spid="28"/>
                                        </p:tgtEl>
                                        <p:attrNameLst>
                                          <p:attrName>style.visibility</p:attrName>
                                        </p:attrNameLst>
                                      </p:cBhvr>
                                      <p:to>
                                        <p:strVal val="hidden"/>
                                      </p:to>
                                    </p:set>
                                  </p:childTnLst>
                                </p:cTn>
                              </p:par>
                              <p:par>
                                <p:cTn id="99" presetID="1" presetClass="exit" presetSubtype="0" fill="hold" grpId="1" nodeType="withEffect">
                                  <p:stCondLst>
                                    <p:cond delay="0"/>
                                  </p:stCondLst>
                                  <p:childTnLst>
                                    <p:set>
                                      <p:cBhvr>
                                        <p:cTn id="100" dur="1" fill="hold">
                                          <p:stCondLst>
                                            <p:cond delay="0"/>
                                          </p:stCondLst>
                                        </p:cTn>
                                        <p:tgtEl>
                                          <p:spTgt spid="29"/>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34"/>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8" grpId="0"/>
      <p:bldP spid="18" grpId="1"/>
      <p:bldP spid="28" grpId="0" animBg="1"/>
      <p:bldP spid="28" grpId="1" animBg="1"/>
      <p:bldP spid="29" grpId="0"/>
      <p:bldP spid="29" grpId="1"/>
      <p:bldP spid="30" grpId="0" animBg="1"/>
      <p:bldP spid="31" grpId="0"/>
      <p:bldP spid="32" grpId="0" animBg="1"/>
      <p:bldP spid="33" grpId="0"/>
      <p:bldP spid="34" grpId="0" animBg="1"/>
      <p:bldP spid="34" grpId="1" animBg="1"/>
      <p:bldP spid="35" grpId="0"/>
      <p:bldP spid="35"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33977" y="642452"/>
            <a:ext cx="13547642" cy="1088757"/>
            <a:chOff x="-233977" y="642452"/>
            <a:chExt cx="8905537"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3977" y="832887"/>
              <a:ext cx="8433331" cy="707886"/>
            </a:xfrm>
            <a:prstGeom prst="rect">
              <a:avLst/>
            </a:prstGeom>
            <a:noFill/>
          </p:spPr>
          <p:txBody>
            <a:bodyPr wrap="square" rtlCol="0">
              <a:spAutoFit/>
            </a:bodyPr>
            <a:lstStyle/>
            <a:p>
              <a:pPr algn="ctr"/>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Satmak istediğiniz ürün Amazon’da </a:t>
              </a:r>
              <a:r>
                <a:rPr lang="en-US"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ilk </a:t>
              </a:r>
              <a:r>
                <a:rPr lang="en-US" sz="4000" b="1"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kez</a:t>
              </a:r>
              <a:r>
                <a:rPr lang="en-US"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a:t>
              </a:r>
              <a:r>
                <a:rPr lang="en-US" sz="4000" b="1"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listelenecekse</a:t>
              </a:r>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a:t>
              </a:r>
            </a:p>
          </p:txBody>
        </p:sp>
      </p:grpSp>
      <p:sp>
        <p:nvSpPr>
          <p:cNvPr id="28" name="Rectangle 27"/>
          <p:cNvSpPr/>
          <p:nvPr/>
        </p:nvSpPr>
        <p:spPr>
          <a:xfrm>
            <a:off x="137990" y="3526405"/>
            <a:ext cx="6363846" cy="832674"/>
          </a:xfrm>
          <a:prstGeom prst="rect">
            <a:avLst/>
          </a:prstGeom>
          <a:ln>
            <a:solidFill>
              <a:schemeClr val="bg2"/>
            </a:solidFill>
          </a:ln>
        </p:spPr>
        <p:style>
          <a:lnRef idx="1">
            <a:schemeClr val="accent1"/>
          </a:lnRef>
          <a:fillRef idx="1001">
            <a:schemeClr val="lt2"/>
          </a:fillRef>
          <a:effectRef idx="2">
            <a:schemeClr val="accent1"/>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29" name="TextBox 28"/>
          <p:cNvSpPr txBox="1"/>
          <p:nvPr/>
        </p:nvSpPr>
        <p:spPr>
          <a:xfrm>
            <a:off x="137990" y="3623756"/>
            <a:ext cx="6253119" cy="538609"/>
          </a:xfrm>
          <a:prstGeom prst="rect">
            <a:avLst/>
          </a:prstGeom>
          <a:noFill/>
        </p:spPr>
        <p:txBody>
          <a:bodyPr wrap="square" rtlCol="0">
            <a:spAutoFit/>
          </a:bodyPr>
          <a:lstStyle/>
          <a:p>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2</a:t>
            </a:r>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 Ürün Kategorisi seçilir</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a:t>
            </a:r>
            <a:endPar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endParaRPr>
          </a:p>
        </p:txBody>
      </p:sp>
      <p:sp>
        <p:nvSpPr>
          <p:cNvPr id="30" name="Rectangle 29"/>
          <p:cNvSpPr/>
          <p:nvPr/>
        </p:nvSpPr>
        <p:spPr>
          <a:xfrm>
            <a:off x="137990" y="4733508"/>
            <a:ext cx="6363846" cy="1210092"/>
          </a:xfrm>
          <a:prstGeom prst="rect">
            <a:avLst/>
          </a:prstGeom>
          <a:ln>
            <a:solidFill>
              <a:schemeClr val="bg2"/>
            </a:solidFill>
          </a:ln>
        </p:spPr>
        <p:style>
          <a:lnRef idx="1">
            <a:schemeClr val="accent1"/>
          </a:lnRef>
          <a:fillRef idx="1001">
            <a:schemeClr val="lt2"/>
          </a:fillRef>
          <a:effectRef idx="2">
            <a:schemeClr val="accent1"/>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31" name="TextBox 30"/>
          <p:cNvSpPr txBox="1"/>
          <p:nvPr/>
        </p:nvSpPr>
        <p:spPr>
          <a:xfrm>
            <a:off x="248717" y="4852094"/>
            <a:ext cx="6466408" cy="984885"/>
          </a:xfrm>
          <a:prstGeom prst="rect">
            <a:avLst/>
          </a:prstGeom>
          <a:noFill/>
        </p:spPr>
        <p:txBody>
          <a:bodyPr wrap="square" rtlCol="0">
            <a:spAutoFit/>
          </a:bodyPr>
          <a:lstStyle/>
          <a:p>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3</a:t>
            </a:r>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 </a:t>
            </a:r>
            <a:r>
              <a:rPr lang="en-US" b="1"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Zorunlu</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 </a:t>
            </a:r>
            <a:r>
              <a:rPr lang="en-US" b="1"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alanlar</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 / </a:t>
            </a:r>
            <a:r>
              <a:rPr lang="en-US" b="1"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Onemli</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 </a:t>
            </a:r>
            <a:r>
              <a:rPr lang="en-US" b="1"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Bilgi</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 &amp; </a:t>
            </a:r>
            <a:r>
              <a:rPr lang="en-US" b="1"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Teklif</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 </a:t>
            </a:r>
            <a:r>
              <a:rPr lang="en-US" b="1"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doldurulur</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a:t>
            </a:r>
            <a:endPar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endParaRPr>
          </a:p>
        </p:txBody>
      </p:sp>
      <p:sp>
        <p:nvSpPr>
          <p:cNvPr id="34" name="Rectangle 33"/>
          <p:cNvSpPr/>
          <p:nvPr/>
        </p:nvSpPr>
        <p:spPr>
          <a:xfrm>
            <a:off x="154910" y="6289453"/>
            <a:ext cx="6363846" cy="1011138"/>
          </a:xfrm>
          <a:prstGeom prst="rect">
            <a:avLst/>
          </a:prstGeom>
          <a:ln>
            <a:solidFill>
              <a:schemeClr val="bg2"/>
            </a:solidFill>
          </a:ln>
        </p:spPr>
        <p:style>
          <a:lnRef idx="1">
            <a:schemeClr val="accent1"/>
          </a:lnRef>
          <a:fillRef idx="1001">
            <a:schemeClr val="lt2"/>
          </a:fillRef>
          <a:effectRef idx="2">
            <a:schemeClr val="accent1"/>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35" name="TextBox 34"/>
          <p:cNvSpPr txBox="1"/>
          <p:nvPr/>
        </p:nvSpPr>
        <p:spPr>
          <a:xfrm>
            <a:off x="257177" y="6318029"/>
            <a:ext cx="6244659" cy="984885"/>
          </a:xfrm>
          <a:prstGeom prst="rect">
            <a:avLst/>
          </a:prstGeom>
          <a:noFill/>
        </p:spPr>
        <p:txBody>
          <a:bodyPr wrap="square" rtlCol="0">
            <a:spAutoFit/>
          </a:bodyPr>
          <a:lstStyle/>
          <a:p>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4</a:t>
            </a:r>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 Ürün Özellikleri </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5 </a:t>
            </a:r>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Madde İşaret</a:t>
            </a:r>
            <a:r>
              <a:rPr lang="en-US" b="1"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i</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 </a:t>
            </a:r>
            <a:r>
              <a:rPr lang="en-US" b="1"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Anahtar</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 </a:t>
            </a:r>
            <a:r>
              <a:rPr lang="en-US" b="1"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Kelimeler</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 </a:t>
            </a:r>
            <a:r>
              <a:rPr lang="en-US" b="1"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girilir</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a:t>
            </a:r>
          </a:p>
        </p:txBody>
      </p:sp>
      <p:sp>
        <p:nvSpPr>
          <p:cNvPr id="36" name="Rectangle 35"/>
          <p:cNvSpPr/>
          <p:nvPr/>
        </p:nvSpPr>
        <p:spPr>
          <a:xfrm>
            <a:off x="129530" y="7646444"/>
            <a:ext cx="6363846" cy="709721"/>
          </a:xfrm>
          <a:prstGeom prst="rect">
            <a:avLst/>
          </a:prstGeom>
          <a:ln>
            <a:solidFill>
              <a:schemeClr val="bg2"/>
            </a:solidFill>
          </a:ln>
        </p:spPr>
        <p:style>
          <a:lnRef idx="1">
            <a:schemeClr val="accent1"/>
          </a:lnRef>
          <a:fillRef idx="1001">
            <a:schemeClr val="lt2"/>
          </a:fillRef>
          <a:effectRef idx="2">
            <a:schemeClr val="accent1"/>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37" name="TextBox 36"/>
          <p:cNvSpPr txBox="1"/>
          <p:nvPr/>
        </p:nvSpPr>
        <p:spPr>
          <a:xfrm>
            <a:off x="240257" y="7765030"/>
            <a:ext cx="6253119" cy="538609"/>
          </a:xfrm>
          <a:prstGeom prst="rect">
            <a:avLst/>
          </a:prstGeom>
          <a:noFill/>
        </p:spPr>
        <p:txBody>
          <a:bodyPr wrap="square" rtlCol="0">
            <a:spAutoFit/>
          </a:bodyPr>
          <a:lstStyle/>
          <a:p>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5</a:t>
            </a:r>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 Ürün </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g</a:t>
            </a:r>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örsel</a:t>
            </a:r>
            <a:r>
              <a:rPr lang="en-US" b="1"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leri</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 </a:t>
            </a:r>
            <a:r>
              <a:rPr lang="en-US" b="1"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yuklenir</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rPr>
              <a:t>. </a:t>
            </a:r>
            <a:endPar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sym typeface="Wingdings" panose="05000000000000000000" pitchFamily="2" charset="2"/>
            </a:endParaRPr>
          </a:p>
        </p:txBody>
      </p:sp>
      <p:sp>
        <p:nvSpPr>
          <p:cNvPr id="23" name="Rectangle 22"/>
          <p:cNvSpPr/>
          <p:nvPr/>
        </p:nvSpPr>
        <p:spPr>
          <a:xfrm>
            <a:off x="137990" y="2448623"/>
            <a:ext cx="6363846" cy="832674"/>
          </a:xfrm>
          <a:prstGeom prst="rect">
            <a:avLst/>
          </a:prstGeom>
          <a:ln>
            <a:solidFill>
              <a:schemeClr val="bg2"/>
            </a:solidFill>
          </a:ln>
        </p:spPr>
        <p:style>
          <a:lnRef idx="1">
            <a:schemeClr val="accent1"/>
          </a:lnRef>
          <a:fillRef idx="1001">
            <a:schemeClr val="lt2"/>
          </a:fillRef>
          <a:effectRef idx="2">
            <a:schemeClr val="accent1"/>
          </a:effectRef>
          <a:fontRef idx="minor">
            <a:schemeClr val="lt1"/>
          </a:fontRef>
        </p:style>
        <p:txBody>
          <a:bodyPr rtlCol="0" anchor="ctr"/>
          <a:lstStyle/>
          <a:p>
            <a:endParaRPr lang="en-US" dirty="0">
              <a:latin typeface="Amazon Ember" panose="02000000000000000000" pitchFamily="2" charset="0"/>
              <a:ea typeface="Amazon Ember" panose="02000000000000000000" pitchFamily="2" charset="0"/>
            </a:endParaRPr>
          </a:p>
        </p:txBody>
      </p:sp>
      <p:sp>
        <p:nvSpPr>
          <p:cNvPr id="24" name="TextBox 23"/>
          <p:cNvSpPr txBox="1"/>
          <p:nvPr/>
        </p:nvSpPr>
        <p:spPr>
          <a:xfrm>
            <a:off x="137990" y="2545974"/>
            <a:ext cx="6253119" cy="538609"/>
          </a:xfrm>
          <a:prstGeom prst="rect">
            <a:avLst/>
          </a:prstGeom>
          <a:noFill/>
        </p:spPr>
        <p:txBody>
          <a:bodyPr wrap="square" rtlCol="0">
            <a:spAutoFit/>
          </a:bodyPr>
          <a:lstStyle/>
          <a:p>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1</a:t>
            </a:r>
            <a:r>
              <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 Yeni bir ürün liste kaydı oluşturun</a:t>
            </a: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rPr>
              <a:t>.</a:t>
            </a:r>
            <a:endParaRPr lang="tr-TR"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mazon Ember" panose="02000000000000000000" pitchFamily="2" charset="0"/>
              <a:ea typeface="Amazon Ember" panose="02000000000000000000" pitchFamily="2" charset="0"/>
            </a:endParaRPr>
          </a:p>
        </p:txBody>
      </p:sp>
      <p:pic>
        <p:nvPicPr>
          <p:cNvPr id="2" name="Picture 1"/>
          <p:cNvPicPr>
            <a:picLocks noChangeAspect="1"/>
          </p:cNvPicPr>
          <p:nvPr/>
        </p:nvPicPr>
        <p:blipFill>
          <a:blip r:embed="rId3"/>
          <a:stretch>
            <a:fillRect/>
          </a:stretch>
        </p:blipFill>
        <p:spPr>
          <a:xfrm>
            <a:off x="6703317" y="3073025"/>
            <a:ext cx="4371975" cy="1495425"/>
          </a:xfrm>
          <a:prstGeom prst="rect">
            <a:avLst/>
          </a:prstGeom>
        </p:spPr>
      </p:pic>
      <p:pic>
        <p:nvPicPr>
          <p:cNvPr id="4" name="Picture 3"/>
          <p:cNvPicPr>
            <a:picLocks noChangeAspect="1"/>
          </p:cNvPicPr>
          <p:nvPr/>
        </p:nvPicPr>
        <p:blipFill>
          <a:blip r:embed="rId4"/>
          <a:stretch>
            <a:fillRect/>
          </a:stretch>
        </p:blipFill>
        <p:spPr>
          <a:xfrm>
            <a:off x="6715125" y="3659885"/>
            <a:ext cx="8694955" cy="4204677"/>
          </a:xfrm>
          <a:prstGeom prst="rect">
            <a:avLst/>
          </a:prstGeom>
        </p:spPr>
      </p:pic>
      <p:pic>
        <p:nvPicPr>
          <p:cNvPr id="5" name="Picture 4"/>
          <p:cNvPicPr>
            <a:picLocks noChangeAspect="1"/>
          </p:cNvPicPr>
          <p:nvPr/>
        </p:nvPicPr>
        <p:blipFill>
          <a:blip r:embed="rId5"/>
          <a:stretch>
            <a:fillRect/>
          </a:stretch>
        </p:blipFill>
        <p:spPr>
          <a:xfrm>
            <a:off x="6740505" y="4377278"/>
            <a:ext cx="8518545" cy="4206240"/>
          </a:xfrm>
          <a:prstGeom prst="rect">
            <a:avLst/>
          </a:prstGeom>
        </p:spPr>
      </p:pic>
      <p:pic>
        <p:nvPicPr>
          <p:cNvPr id="8" name="Picture 7"/>
          <p:cNvPicPr>
            <a:picLocks noChangeAspect="1"/>
          </p:cNvPicPr>
          <p:nvPr/>
        </p:nvPicPr>
        <p:blipFill>
          <a:blip r:embed="rId6"/>
          <a:stretch>
            <a:fillRect/>
          </a:stretch>
        </p:blipFill>
        <p:spPr>
          <a:xfrm>
            <a:off x="6740505" y="5287406"/>
            <a:ext cx="8669575" cy="4031015"/>
          </a:xfrm>
          <a:prstGeom prst="rect">
            <a:avLst/>
          </a:prstGeom>
        </p:spPr>
      </p:pic>
      <p:pic>
        <p:nvPicPr>
          <p:cNvPr id="10" name="Picture 9"/>
          <p:cNvPicPr>
            <a:picLocks noChangeAspect="1"/>
          </p:cNvPicPr>
          <p:nvPr/>
        </p:nvPicPr>
        <p:blipFill>
          <a:blip r:embed="rId7"/>
          <a:stretch>
            <a:fillRect/>
          </a:stretch>
        </p:blipFill>
        <p:spPr>
          <a:xfrm>
            <a:off x="137990" y="1678486"/>
            <a:ext cx="15272090" cy="5810250"/>
          </a:xfrm>
          <a:prstGeom prst="rect">
            <a:avLst/>
          </a:prstGeom>
        </p:spPr>
      </p:pic>
    </p:spTree>
    <p:extLst>
      <p:ext uri="{BB962C8B-B14F-4D97-AF65-F5344CB8AC3E}">
        <p14:creationId xmlns:p14="http://schemas.microsoft.com/office/powerpoint/2010/main" val="2890639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fltVal val="0"/>
                                          </p:val>
                                        </p:tav>
                                        <p:tav tm="100000">
                                          <p:val>
                                            <p:strVal val="#ppt_w"/>
                                          </p:val>
                                        </p:tav>
                                      </p:tavLst>
                                    </p:anim>
                                    <p:anim calcmode="lin" valueType="num">
                                      <p:cBhvr>
                                        <p:cTn id="12" dur="500" fill="hold"/>
                                        <p:tgtEl>
                                          <p:spTgt spid="24"/>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16" fill="hold" grpId="0" nodeType="click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p:cTn id="22" dur="500" fill="hold"/>
                                        <p:tgtEl>
                                          <p:spTgt spid="28"/>
                                        </p:tgtEl>
                                        <p:attrNameLst>
                                          <p:attrName>ppt_w</p:attrName>
                                        </p:attrNameLst>
                                      </p:cBhvr>
                                      <p:tavLst>
                                        <p:tav tm="0">
                                          <p:val>
                                            <p:fltVal val="0"/>
                                          </p:val>
                                        </p:tav>
                                        <p:tav tm="100000">
                                          <p:val>
                                            <p:strVal val="#ppt_w"/>
                                          </p:val>
                                        </p:tav>
                                      </p:tavLst>
                                    </p:anim>
                                    <p:anim calcmode="lin" valueType="num">
                                      <p:cBhvr>
                                        <p:cTn id="23" dur="500" fill="hold"/>
                                        <p:tgtEl>
                                          <p:spTgt spid="28"/>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ppt_w</p:attrName>
                                        </p:attrNameLst>
                                      </p:cBhvr>
                                      <p:tavLst>
                                        <p:tav tm="0">
                                          <p:val>
                                            <p:fltVal val="0"/>
                                          </p:val>
                                        </p:tav>
                                        <p:tav tm="100000">
                                          <p:val>
                                            <p:strVal val="#ppt_w"/>
                                          </p:val>
                                        </p:tav>
                                      </p:tavLst>
                                    </p:anim>
                                    <p:anim calcmode="lin" valueType="num">
                                      <p:cBhvr>
                                        <p:cTn id="27" dur="500" fill="hold"/>
                                        <p:tgtEl>
                                          <p:spTgt spid="29"/>
                                        </p:tgtEl>
                                        <p:attrNameLst>
                                          <p:attrName>ppt_h</p:attrName>
                                        </p:attrNameLst>
                                      </p:cBhvr>
                                      <p:tavLst>
                                        <p:tav tm="0">
                                          <p:val>
                                            <p:fltVal val="0"/>
                                          </p:val>
                                        </p:tav>
                                        <p:tav tm="100000">
                                          <p:val>
                                            <p:strVal val="#ppt_h"/>
                                          </p:val>
                                        </p:tav>
                                      </p:tavLst>
                                    </p:anim>
                                  </p:childTnLst>
                                </p:cTn>
                              </p:par>
                              <p:par>
                                <p:cTn id="28" presetID="53" presetClass="entr" presetSubtype="16"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animEffect transition="in" filter="fade">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500" fill="hold"/>
                                        <p:tgtEl>
                                          <p:spTgt spid="30"/>
                                        </p:tgtEl>
                                        <p:attrNameLst>
                                          <p:attrName>ppt_w</p:attrName>
                                        </p:attrNameLst>
                                      </p:cBhvr>
                                      <p:tavLst>
                                        <p:tav tm="0">
                                          <p:val>
                                            <p:fltVal val="0"/>
                                          </p:val>
                                        </p:tav>
                                        <p:tav tm="100000">
                                          <p:val>
                                            <p:strVal val="#ppt_w"/>
                                          </p:val>
                                        </p:tav>
                                      </p:tavLst>
                                    </p:anim>
                                    <p:anim calcmode="lin" valueType="num">
                                      <p:cBhvr>
                                        <p:cTn id="38" dur="500" fill="hold"/>
                                        <p:tgtEl>
                                          <p:spTgt spid="30"/>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childTnLst>
                                </p:cTn>
                              </p:par>
                              <p:par>
                                <p:cTn id="43" presetID="53" presetClass="entr" presetSubtype="16"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Effect transition="in" filter="fade">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23" presetClass="entr" presetSubtype="16"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 calcmode="lin" valueType="num">
                                      <p:cBhvr>
                                        <p:cTn id="52" dur="500" fill="hold"/>
                                        <p:tgtEl>
                                          <p:spTgt spid="34"/>
                                        </p:tgtEl>
                                        <p:attrNameLst>
                                          <p:attrName>ppt_w</p:attrName>
                                        </p:attrNameLst>
                                      </p:cBhvr>
                                      <p:tavLst>
                                        <p:tav tm="0">
                                          <p:val>
                                            <p:fltVal val="0"/>
                                          </p:val>
                                        </p:tav>
                                        <p:tav tm="100000">
                                          <p:val>
                                            <p:strVal val="#ppt_w"/>
                                          </p:val>
                                        </p:tav>
                                      </p:tavLst>
                                    </p:anim>
                                    <p:anim calcmode="lin" valueType="num">
                                      <p:cBhvr>
                                        <p:cTn id="53" dur="500" fill="hold"/>
                                        <p:tgtEl>
                                          <p:spTgt spid="34"/>
                                        </p:tgtEl>
                                        <p:attrNameLst>
                                          <p:attrName>ppt_h</p:attrName>
                                        </p:attrNameLst>
                                      </p:cBhvr>
                                      <p:tavLst>
                                        <p:tav tm="0">
                                          <p:val>
                                            <p:fltVal val="0"/>
                                          </p:val>
                                        </p:tav>
                                        <p:tav tm="100000">
                                          <p:val>
                                            <p:strVal val="#ppt_h"/>
                                          </p:val>
                                        </p:tav>
                                      </p:tavLst>
                                    </p:anim>
                                  </p:childTnLst>
                                </p:cTn>
                              </p:par>
                              <p:par>
                                <p:cTn id="54" presetID="23" presetClass="entr" presetSubtype="16"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childTnLst>
                                </p:cTn>
                              </p:par>
                              <p:par>
                                <p:cTn id="58" presetID="53" presetClass="entr" presetSubtype="16"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p:cTn id="60" dur="500" fill="hold"/>
                                        <p:tgtEl>
                                          <p:spTgt spid="8"/>
                                        </p:tgtEl>
                                        <p:attrNameLst>
                                          <p:attrName>ppt_w</p:attrName>
                                        </p:attrNameLst>
                                      </p:cBhvr>
                                      <p:tavLst>
                                        <p:tav tm="0">
                                          <p:val>
                                            <p:fltVal val="0"/>
                                          </p:val>
                                        </p:tav>
                                        <p:tav tm="100000">
                                          <p:val>
                                            <p:strVal val="#ppt_w"/>
                                          </p:val>
                                        </p:tav>
                                      </p:tavLst>
                                    </p:anim>
                                    <p:anim calcmode="lin" valueType="num">
                                      <p:cBhvr>
                                        <p:cTn id="61" dur="500" fill="hold"/>
                                        <p:tgtEl>
                                          <p:spTgt spid="8"/>
                                        </p:tgtEl>
                                        <p:attrNameLst>
                                          <p:attrName>ppt_h</p:attrName>
                                        </p:attrNameLst>
                                      </p:cBhvr>
                                      <p:tavLst>
                                        <p:tav tm="0">
                                          <p:val>
                                            <p:fltVal val="0"/>
                                          </p:val>
                                        </p:tav>
                                        <p:tav tm="100000">
                                          <p:val>
                                            <p:strVal val="#ppt_h"/>
                                          </p:val>
                                        </p:tav>
                                      </p:tavLst>
                                    </p:anim>
                                    <p:animEffect transition="in" filter="fade">
                                      <p:cBhvr>
                                        <p:cTn id="62" dur="500"/>
                                        <p:tgtEl>
                                          <p:spTgt spid="8"/>
                                        </p:tgtEl>
                                      </p:cBhvr>
                                    </p:animEffect>
                                  </p:childTnLst>
                                </p:cTn>
                              </p:par>
                            </p:childTnLst>
                          </p:cTn>
                        </p:par>
                      </p:childTnLst>
                    </p:cTn>
                  </p:par>
                  <p:par>
                    <p:cTn id="63" fill="hold">
                      <p:stCondLst>
                        <p:cond delay="indefinite"/>
                      </p:stCondLst>
                      <p:childTnLst>
                        <p:par>
                          <p:cTn id="64" fill="hold">
                            <p:stCondLst>
                              <p:cond delay="0"/>
                            </p:stCondLst>
                            <p:childTnLst>
                              <p:par>
                                <p:cTn id="65" presetID="23" presetClass="entr" presetSubtype="16" fill="hold" grpId="0" nodeType="click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p:cTn id="67" dur="500" fill="hold"/>
                                        <p:tgtEl>
                                          <p:spTgt spid="36"/>
                                        </p:tgtEl>
                                        <p:attrNameLst>
                                          <p:attrName>ppt_w</p:attrName>
                                        </p:attrNameLst>
                                      </p:cBhvr>
                                      <p:tavLst>
                                        <p:tav tm="0">
                                          <p:val>
                                            <p:fltVal val="0"/>
                                          </p:val>
                                        </p:tav>
                                        <p:tav tm="100000">
                                          <p:val>
                                            <p:strVal val="#ppt_w"/>
                                          </p:val>
                                        </p:tav>
                                      </p:tavLst>
                                    </p:anim>
                                    <p:anim calcmode="lin" valueType="num">
                                      <p:cBhvr>
                                        <p:cTn id="68" dur="500" fill="hold"/>
                                        <p:tgtEl>
                                          <p:spTgt spid="36"/>
                                        </p:tgtEl>
                                        <p:attrNameLst>
                                          <p:attrName>ppt_h</p:attrName>
                                        </p:attrNameLst>
                                      </p:cBhvr>
                                      <p:tavLst>
                                        <p:tav tm="0">
                                          <p:val>
                                            <p:fltVal val="0"/>
                                          </p:val>
                                        </p:tav>
                                        <p:tav tm="100000">
                                          <p:val>
                                            <p:strVal val="#ppt_h"/>
                                          </p:val>
                                        </p:tav>
                                      </p:tavLst>
                                    </p:anim>
                                  </p:childTnLst>
                                </p:cTn>
                              </p:par>
                              <p:par>
                                <p:cTn id="69" presetID="23" presetClass="entr" presetSubtype="16" fill="hold" grpId="0" nodeType="with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p:cTn id="71" dur="500" fill="hold"/>
                                        <p:tgtEl>
                                          <p:spTgt spid="37"/>
                                        </p:tgtEl>
                                        <p:attrNameLst>
                                          <p:attrName>ppt_w</p:attrName>
                                        </p:attrNameLst>
                                      </p:cBhvr>
                                      <p:tavLst>
                                        <p:tav tm="0">
                                          <p:val>
                                            <p:fltVal val="0"/>
                                          </p:val>
                                        </p:tav>
                                        <p:tav tm="100000">
                                          <p:val>
                                            <p:strVal val="#ppt_w"/>
                                          </p:val>
                                        </p:tav>
                                      </p:tavLst>
                                    </p:anim>
                                    <p:anim calcmode="lin" valueType="num">
                                      <p:cBhvr>
                                        <p:cTn id="72" dur="500" fill="hold"/>
                                        <p:tgtEl>
                                          <p:spTgt spid="37"/>
                                        </p:tgtEl>
                                        <p:attrNameLst>
                                          <p:attrName>ppt_h</p:attrName>
                                        </p:attrNameLst>
                                      </p:cBhvr>
                                      <p:tavLst>
                                        <p:tav tm="0">
                                          <p:val>
                                            <p:fltVal val="0"/>
                                          </p:val>
                                        </p:tav>
                                        <p:tav tm="100000">
                                          <p:val>
                                            <p:strVal val="#ppt_h"/>
                                          </p:val>
                                        </p:tav>
                                      </p:tavLst>
                                    </p:anim>
                                  </p:childTnLst>
                                </p:cTn>
                              </p:par>
                              <p:par>
                                <p:cTn id="73" presetID="53" presetClass="entr" presetSubtype="16"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p:cTn id="75" dur="500" fill="hold"/>
                                        <p:tgtEl>
                                          <p:spTgt spid="10"/>
                                        </p:tgtEl>
                                        <p:attrNameLst>
                                          <p:attrName>ppt_w</p:attrName>
                                        </p:attrNameLst>
                                      </p:cBhvr>
                                      <p:tavLst>
                                        <p:tav tm="0">
                                          <p:val>
                                            <p:fltVal val="0"/>
                                          </p:val>
                                        </p:tav>
                                        <p:tav tm="100000">
                                          <p:val>
                                            <p:strVal val="#ppt_w"/>
                                          </p:val>
                                        </p:tav>
                                      </p:tavLst>
                                    </p:anim>
                                    <p:anim calcmode="lin" valueType="num">
                                      <p:cBhvr>
                                        <p:cTn id="76" dur="500" fill="hold"/>
                                        <p:tgtEl>
                                          <p:spTgt spid="10"/>
                                        </p:tgtEl>
                                        <p:attrNameLst>
                                          <p:attrName>ppt_h</p:attrName>
                                        </p:attrNameLst>
                                      </p:cBhvr>
                                      <p:tavLst>
                                        <p:tav tm="0">
                                          <p:val>
                                            <p:fltVal val="0"/>
                                          </p:val>
                                        </p:tav>
                                        <p:tav tm="100000">
                                          <p:val>
                                            <p:strVal val="#ppt_h"/>
                                          </p:val>
                                        </p:tav>
                                      </p:tavLst>
                                    </p:anim>
                                    <p:animEffect transition="in" filter="fade">
                                      <p:cBhvr>
                                        <p:cTn id="7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p:bldP spid="30" grpId="0" animBg="1"/>
      <p:bldP spid="31" grpId="0"/>
      <p:bldP spid="34" grpId="0" animBg="1"/>
      <p:bldP spid="35" grpId="0"/>
      <p:bldP spid="36" grpId="0" animBg="1"/>
      <p:bldP spid="37" grpId="0"/>
      <p:bldP spid="23" grpId="0" animBg="1"/>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4655" y="4126795"/>
            <a:ext cx="11855116" cy="2554545"/>
          </a:xfrm>
          <a:prstGeom prst="rect">
            <a:avLst/>
          </a:prstGeom>
          <a:noFill/>
        </p:spPr>
        <p:txBody>
          <a:bodyPr wrap="square" rtlCol="0">
            <a:spAutoFit/>
          </a:bodyPr>
          <a:lstStyle/>
          <a:p>
            <a:pPr algn="ctr"/>
            <a:r>
              <a:rPr lang="tr-TR" sz="8000" dirty="0" smtClean="0">
                <a:solidFill>
                  <a:srgbClr val="F89B00"/>
                </a:solidFill>
                <a:latin typeface="Amazon Ember" panose="02000000000000000000"/>
                <a:ea typeface="Amazon Ember Light" panose="020B0403020204020204" pitchFamily="34" charset="0"/>
                <a:cs typeface="Amazon Ember Light" panose="020B0403020204020204" pitchFamily="34" charset="0"/>
              </a:rPr>
              <a:t> </a:t>
            </a:r>
            <a:endParaRPr lang="tr-TR" sz="8000" dirty="0">
              <a:solidFill>
                <a:srgbClr val="F89B00"/>
              </a:solidFill>
              <a:latin typeface="Amazon Ember" panose="02000000000000000000"/>
              <a:ea typeface="Amazon Ember Light" panose="020B0403020204020204" pitchFamily="34" charset="0"/>
              <a:cs typeface="Amazon Ember Light" panose="020B0403020204020204" pitchFamily="34" charset="0"/>
            </a:endParaRPr>
          </a:p>
          <a:p>
            <a:pPr algn="ctr"/>
            <a:r>
              <a:rPr lang="tr-TR" sz="8000" dirty="0">
                <a:solidFill>
                  <a:srgbClr val="F89B00"/>
                </a:solidFill>
                <a:latin typeface="Amazon Ember" panose="02000000000000000000"/>
                <a:ea typeface="Amazon Ember Light" panose="020B0403020204020204" pitchFamily="34" charset="0"/>
                <a:cs typeface="Amazon Ember Light" panose="020B0403020204020204" pitchFamily="34" charset="0"/>
              </a:rPr>
              <a:t>Lojistik Modelleri</a:t>
            </a:r>
            <a:endParaRPr lang="en-US" sz="8000" dirty="0">
              <a:solidFill>
                <a:srgbClr val="F89B00"/>
              </a:solidFill>
              <a:latin typeface="Amazon Ember" panose="02000000000000000000"/>
              <a:ea typeface="Amazon Ember Light" panose="020B0403020204020204" pitchFamily="34" charset="0"/>
              <a:cs typeface="Amazon Ember Light" panose="020B0403020204020204" pitchFamily="34" charset="0"/>
            </a:endParaRPr>
          </a:p>
        </p:txBody>
      </p:sp>
    </p:spTree>
    <p:extLst>
      <p:ext uri="{BB962C8B-B14F-4D97-AF65-F5344CB8AC3E}">
        <p14:creationId xmlns:p14="http://schemas.microsoft.com/office/powerpoint/2010/main" val="21474782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9113754" cy="1088757"/>
            <a:chOff x="0" y="642452"/>
            <a:chExt cx="9113754"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680423" y="832887"/>
              <a:ext cx="8433331" cy="707886"/>
            </a:xfrm>
            <a:prstGeom prst="rect">
              <a:avLst/>
            </a:prstGeom>
            <a:noFill/>
          </p:spPr>
          <p:txBody>
            <a:bodyPr wrap="square" rtlCol="0">
              <a:spAutoFit/>
            </a:bodyPr>
            <a:lstStyle/>
            <a:p>
              <a:r>
                <a:rPr lang="tr-TR" sz="4000" dirty="0">
                  <a:solidFill>
                    <a:schemeClr val="bg1"/>
                  </a:solidFill>
                  <a:latin typeface="Amazon Ember" panose="02000000000000000000" pitchFamily="2" charset="0"/>
                  <a:ea typeface="Amazon Ember" panose="02000000000000000000" pitchFamily="2" charset="0"/>
                  <a:cs typeface="Helvetica Neue Light"/>
                </a:rPr>
                <a:t>Siz satın, siz yollayın (MFN)</a:t>
              </a:r>
              <a:endParaRPr lang="en-US" sz="4000" u="sng" dirty="0">
                <a:solidFill>
                  <a:schemeClr val="bg1"/>
                </a:solidFill>
                <a:latin typeface="Amazon Ember" panose="02000000000000000000" pitchFamily="2" charset="0"/>
                <a:ea typeface="Amazon Ember" panose="02000000000000000000" pitchFamily="2" charset="0"/>
                <a:cs typeface="Helvetica Neue Light"/>
              </a:endParaRPr>
            </a:p>
          </p:txBody>
        </p:sp>
      </p:grpSp>
      <p:sp>
        <p:nvSpPr>
          <p:cNvPr id="2" name="Rectangle 1"/>
          <p:cNvSpPr/>
          <p:nvPr/>
        </p:nvSpPr>
        <p:spPr>
          <a:xfrm>
            <a:off x="6322314" y="4261887"/>
            <a:ext cx="2534668" cy="707886"/>
          </a:xfrm>
          <a:prstGeom prst="rect">
            <a:avLst/>
          </a:prstGeom>
        </p:spPr>
        <p:txBody>
          <a:bodyPr wrap="none">
            <a:spAutoFit/>
          </a:bodyPr>
          <a:lstStyle/>
          <a:p>
            <a:r>
              <a:rPr lang="tr-TR" sz="4000" dirty="0">
                <a:solidFill>
                  <a:schemeClr val="bg1"/>
                </a:solidFill>
                <a:latin typeface="Amazon Ember" panose="02000000000000000000"/>
                <a:ea typeface="Amazon Ember Light" panose="020B0403020204020204" pitchFamily="34" charset="0"/>
                <a:cs typeface="Amazon Ember Light" panose="020B0403020204020204" pitchFamily="34" charset="0"/>
              </a:rPr>
              <a:t>MFN odeli</a:t>
            </a:r>
          </a:p>
        </p:txBody>
      </p:sp>
      <p:sp>
        <p:nvSpPr>
          <p:cNvPr id="17" name="Oval 16"/>
          <p:cNvSpPr/>
          <p:nvPr/>
        </p:nvSpPr>
        <p:spPr>
          <a:xfrm>
            <a:off x="4614862" y="2378844"/>
            <a:ext cx="6686551" cy="6622281"/>
          </a:xfrm>
          <a:prstGeom prst="ellipse">
            <a:avLst/>
          </a:prstGeom>
          <a:ln>
            <a:solidFill>
              <a:schemeClr val="tx1"/>
            </a:solidFill>
          </a:ln>
        </p:spPr>
        <p:style>
          <a:lnRef idx="1">
            <a:schemeClr val="accent1"/>
          </a:lnRef>
          <a:fillRef idx="1001">
            <a:schemeClr val="lt1"/>
          </a:fillRef>
          <a:effectRef idx="2">
            <a:schemeClr val="accent1"/>
          </a:effectRef>
          <a:fontRef idx="minor">
            <a:schemeClr val="lt1"/>
          </a:fontRef>
        </p:style>
        <p:txBody>
          <a:bodyPr rtlCol="0" anchor="ctr"/>
          <a:lstStyle/>
          <a:p>
            <a:pPr algn="ctr"/>
            <a:endParaRPr lang="en-US"/>
          </a:p>
        </p:txBody>
      </p:sp>
      <p:sp>
        <p:nvSpPr>
          <p:cNvPr id="18" name="Oval 17"/>
          <p:cNvSpPr/>
          <p:nvPr/>
        </p:nvSpPr>
        <p:spPr>
          <a:xfrm>
            <a:off x="6830583" y="1837932"/>
            <a:ext cx="1978418" cy="1767701"/>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 name="Oval 18"/>
          <p:cNvSpPr/>
          <p:nvPr/>
        </p:nvSpPr>
        <p:spPr>
          <a:xfrm>
            <a:off x="10739437" y="3488506"/>
            <a:ext cx="1978418" cy="1767701"/>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3" name="Oval 22"/>
          <p:cNvSpPr/>
          <p:nvPr/>
        </p:nvSpPr>
        <p:spPr>
          <a:xfrm>
            <a:off x="10196512" y="7231831"/>
            <a:ext cx="1978418" cy="1767701"/>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6" name="Oval 25"/>
          <p:cNvSpPr/>
          <p:nvPr/>
        </p:nvSpPr>
        <p:spPr>
          <a:xfrm>
            <a:off x="4405314" y="7231831"/>
            <a:ext cx="1978418" cy="1767701"/>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9" name="Oval 28"/>
          <p:cNvSpPr/>
          <p:nvPr/>
        </p:nvSpPr>
        <p:spPr>
          <a:xfrm>
            <a:off x="3862389" y="3488505"/>
            <a:ext cx="1978418" cy="1767701"/>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31" name="Picture 30"/>
          <p:cNvPicPr>
            <a:picLocks noChangeAspect="1"/>
          </p:cNvPicPr>
          <p:nvPr/>
        </p:nvPicPr>
        <p:blipFill>
          <a:blip r:embed="rId3"/>
          <a:stretch>
            <a:fillRect/>
          </a:stretch>
        </p:blipFill>
        <p:spPr>
          <a:xfrm>
            <a:off x="6593280" y="4498156"/>
            <a:ext cx="2857500" cy="2733675"/>
          </a:xfrm>
          <a:prstGeom prst="rect">
            <a:avLst/>
          </a:prstGeom>
        </p:spPr>
      </p:pic>
      <p:sp>
        <p:nvSpPr>
          <p:cNvPr id="4" name="TextBox 3"/>
          <p:cNvSpPr txBox="1"/>
          <p:nvPr/>
        </p:nvSpPr>
        <p:spPr>
          <a:xfrm>
            <a:off x="5782246" y="5164737"/>
            <a:ext cx="4479568" cy="984885"/>
          </a:xfrm>
          <a:prstGeom prst="rect">
            <a:avLst/>
          </a:prstGeom>
          <a:noFill/>
        </p:spPr>
        <p:txBody>
          <a:bodyPr wrap="square" rtlCol="0">
            <a:spAutoFit/>
          </a:bodyPr>
          <a:lstStyle/>
          <a:p>
            <a:pPr algn="ctr"/>
            <a:r>
              <a:rPr lang="tr-TR" dirty="0">
                <a:latin typeface="Amazon Ember" panose="02000000000000000000" pitchFamily="2" charset="0"/>
                <a:ea typeface="Amazon Ember" panose="02000000000000000000" pitchFamily="2" charset="0"/>
              </a:rPr>
              <a:t>MFN (Satıcı Gönderimi) Modeli</a:t>
            </a:r>
            <a:endParaRPr lang="en-US" dirty="0">
              <a:latin typeface="Amazon Ember" panose="02000000000000000000" pitchFamily="2" charset="0"/>
              <a:ea typeface="Amazon Ember" panose="02000000000000000000" pitchFamily="2" charset="0"/>
            </a:endParaRP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50720" y="2164385"/>
            <a:ext cx="1014833" cy="1014833"/>
          </a:xfrm>
          <a:prstGeom prst="rect">
            <a:avLst/>
          </a:prstGeom>
        </p:spPr>
      </p:pic>
      <p:sp>
        <p:nvSpPr>
          <p:cNvPr id="16" name="TextBox 15"/>
          <p:cNvSpPr txBox="1"/>
          <p:nvPr/>
        </p:nvSpPr>
        <p:spPr>
          <a:xfrm>
            <a:off x="8809001" y="1670958"/>
            <a:ext cx="2200533" cy="707886"/>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Müşteri ürünü satın alır.</a:t>
            </a:r>
            <a:endParaRPr lang="en-US" sz="2000" dirty="0">
              <a:latin typeface="Amazon Ember" panose="02000000000000000000" pitchFamily="2" charset="0"/>
              <a:ea typeface="Amazon Ember" panose="02000000000000000000" pitchFamily="2" charset="0"/>
            </a:endParaRPr>
          </a:p>
        </p:txBody>
      </p:sp>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11231" y="3734944"/>
            <a:ext cx="1234829" cy="1234829"/>
          </a:xfrm>
          <a:prstGeom prst="rect">
            <a:avLst/>
          </a:prstGeom>
        </p:spPr>
      </p:pic>
      <p:sp>
        <p:nvSpPr>
          <p:cNvPr id="21" name="TextBox 20"/>
          <p:cNvSpPr txBox="1"/>
          <p:nvPr/>
        </p:nvSpPr>
        <p:spPr>
          <a:xfrm>
            <a:off x="12225670" y="2719281"/>
            <a:ext cx="3033948" cy="400110"/>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Satıcı ürünü paketler.</a:t>
            </a:r>
            <a:endParaRPr lang="en-US" sz="2000" dirty="0">
              <a:latin typeface="Amazon Ember" panose="02000000000000000000" pitchFamily="2" charset="0"/>
              <a:ea typeface="Amazon Ember" panose="02000000000000000000" pitchFamily="2" charset="0"/>
            </a:endParaRPr>
          </a:p>
        </p:txBody>
      </p:sp>
      <p:sp>
        <p:nvSpPr>
          <p:cNvPr id="25" name="TextBox 24"/>
          <p:cNvSpPr txBox="1"/>
          <p:nvPr/>
        </p:nvSpPr>
        <p:spPr>
          <a:xfrm>
            <a:off x="12174930" y="7687029"/>
            <a:ext cx="3033948" cy="707886"/>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Satıcı ürünü kargo firmasına teslim eder.</a:t>
            </a:r>
            <a:endParaRPr lang="en-US" sz="2000" dirty="0">
              <a:latin typeface="Amazon Ember" panose="02000000000000000000" pitchFamily="2" charset="0"/>
              <a:ea typeface="Amazon Ember" panose="02000000000000000000" pitchFamily="2" charset="0"/>
            </a:endParaRPr>
          </a:p>
        </p:txBody>
      </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77535" y="7632510"/>
            <a:ext cx="909257" cy="909257"/>
          </a:xfrm>
          <a:prstGeom prst="rect">
            <a:avLst/>
          </a:prstGeom>
        </p:spPr>
      </p:pic>
      <p:pic>
        <p:nvPicPr>
          <p:cNvPr id="27" name="Picture 2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11712" y="7482480"/>
            <a:ext cx="1029095" cy="1067210"/>
          </a:xfrm>
          <a:prstGeom prst="rect">
            <a:avLst/>
          </a:prstGeom>
        </p:spPr>
      </p:pic>
      <p:sp>
        <p:nvSpPr>
          <p:cNvPr id="28" name="TextBox 27"/>
          <p:cNvSpPr txBox="1"/>
          <p:nvPr/>
        </p:nvSpPr>
        <p:spPr>
          <a:xfrm>
            <a:off x="1423557" y="7687029"/>
            <a:ext cx="3033948" cy="707886"/>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Sipariş kargo firması tarafından yola çıkarılır.</a:t>
            </a:r>
            <a:endParaRPr lang="en-US" sz="2000" dirty="0">
              <a:latin typeface="Amazon Ember" panose="02000000000000000000" pitchFamily="2" charset="0"/>
              <a:ea typeface="Amazon Ember" panose="02000000000000000000" pitchFamily="2" charset="0"/>
            </a:endParaRPr>
          </a:p>
        </p:txBody>
      </p:sp>
      <p:pic>
        <p:nvPicPr>
          <p:cNvPr id="30" name="Picture 29"/>
          <p:cNvPicPr>
            <a:picLocks noChangeAspect="1"/>
          </p:cNvPicPr>
          <p:nvPr/>
        </p:nvPicPr>
        <p:blipFill>
          <a:blip r:embed="rId8">
            <a:biLevel thresh="75000"/>
            <a:extLst>
              <a:ext uri="{28A0092B-C50C-407E-A947-70E740481C1C}">
                <a14:useLocalDpi xmlns:a14="http://schemas.microsoft.com/office/drawing/2010/main" val="0"/>
              </a:ext>
            </a:extLst>
          </a:blip>
          <a:stretch>
            <a:fillRect/>
          </a:stretch>
        </p:blipFill>
        <p:spPr>
          <a:xfrm>
            <a:off x="4343152" y="3839694"/>
            <a:ext cx="965644" cy="965644"/>
          </a:xfrm>
          <a:prstGeom prst="rect">
            <a:avLst/>
          </a:prstGeom>
        </p:spPr>
      </p:pic>
      <p:sp>
        <p:nvSpPr>
          <p:cNvPr id="32" name="TextBox 31"/>
          <p:cNvSpPr txBox="1"/>
          <p:nvPr/>
        </p:nvSpPr>
        <p:spPr>
          <a:xfrm>
            <a:off x="873124" y="3454146"/>
            <a:ext cx="3033948" cy="1015663"/>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İade süreçlerinde alıcı ürünü satıcıya geri gönderir ve satıcı bu süreci yönetir.</a:t>
            </a:r>
            <a:endParaRPr lang="en-US" sz="2000" dirty="0">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1322972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down)">
                                      <p:cBhvr>
                                        <p:cTn id="10" dur="500"/>
                                        <p:tgtEl>
                                          <p:spTgt spid="18"/>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down)">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down)">
                                      <p:cBhvr>
                                        <p:cTn id="18" dur="500"/>
                                        <p:tgtEl>
                                          <p:spTgt spid="20"/>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down)">
                                      <p:cBhvr>
                                        <p:cTn id="21" dur="500"/>
                                        <p:tgtEl>
                                          <p:spTgt spid="1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down)">
                                      <p:cBhvr>
                                        <p:cTn id="24" dur="500"/>
                                        <p:tgtEl>
                                          <p:spTgt spid="2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down)">
                                      <p:cBhvr>
                                        <p:cTn id="32" dur="500"/>
                                        <p:tgtEl>
                                          <p:spTgt spid="23"/>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down)">
                                      <p:cBhvr>
                                        <p:cTn id="35" dur="500"/>
                                        <p:tgtEl>
                                          <p:spTgt spid="25"/>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down)">
                                      <p:cBhvr>
                                        <p:cTn id="40" dur="500"/>
                                        <p:tgtEl>
                                          <p:spTgt spid="27"/>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down)">
                                      <p:cBhvr>
                                        <p:cTn id="46" dur="500"/>
                                        <p:tgtEl>
                                          <p:spTgt spid="26"/>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down)">
                                      <p:cBhvr>
                                        <p:cTn id="51" dur="500"/>
                                        <p:tgtEl>
                                          <p:spTgt spid="32"/>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wipe(down)">
                                      <p:cBhvr>
                                        <p:cTn id="54" dur="500"/>
                                        <p:tgtEl>
                                          <p:spTgt spid="29"/>
                                        </p:tgtEl>
                                      </p:cBhvr>
                                    </p:animEffect>
                                  </p:childTnLst>
                                </p:cTn>
                              </p:par>
                              <p:par>
                                <p:cTn id="55" presetID="22" presetClass="entr" presetSubtype="4"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down)">
                                      <p:cBhvr>
                                        <p:cTn id="5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3" grpId="0" animBg="1"/>
      <p:bldP spid="26" grpId="0" animBg="1"/>
      <p:bldP spid="29" grpId="0" animBg="1"/>
      <p:bldP spid="16" grpId="0"/>
      <p:bldP spid="21" grpId="0"/>
      <p:bldP spid="25" grpId="0"/>
      <p:bldP spid="28" grpId="0"/>
      <p:bldP spid="3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9113754" cy="1088757"/>
            <a:chOff x="0" y="642452"/>
            <a:chExt cx="9113754"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680423" y="832887"/>
              <a:ext cx="8433331" cy="707886"/>
            </a:xfrm>
            <a:prstGeom prst="rect">
              <a:avLst/>
            </a:prstGeom>
            <a:noFill/>
          </p:spPr>
          <p:txBody>
            <a:bodyPr wrap="square" rtlCol="0">
              <a:spAutoFit/>
            </a:bodyPr>
            <a:lstStyle/>
            <a:p>
              <a:r>
                <a:rPr lang="tr-TR" sz="4000" dirty="0">
                  <a:solidFill>
                    <a:schemeClr val="bg1"/>
                  </a:solidFill>
                  <a:latin typeface="Amazon Ember" panose="02000000000000000000" pitchFamily="2" charset="0"/>
                  <a:ea typeface="Amazon Ember" panose="02000000000000000000" pitchFamily="2" charset="0"/>
                  <a:cs typeface="Helvetica Neue Light"/>
                </a:rPr>
                <a:t>Siz satın, biz yollayalım (FBA)</a:t>
              </a:r>
              <a:endParaRPr lang="en-US" sz="4000" u="sng" dirty="0">
                <a:solidFill>
                  <a:schemeClr val="bg1"/>
                </a:solidFill>
                <a:latin typeface="Amazon Ember" panose="02000000000000000000" pitchFamily="2" charset="0"/>
                <a:ea typeface="Amazon Ember" panose="02000000000000000000" pitchFamily="2" charset="0"/>
                <a:cs typeface="Helvetica Neue Light"/>
              </a:endParaRPr>
            </a:p>
          </p:txBody>
        </p:sp>
      </p:grpSp>
      <p:sp>
        <p:nvSpPr>
          <p:cNvPr id="2" name="Rectangle 1"/>
          <p:cNvSpPr/>
          <p:nvPr/>
        </p:nvSpPr>
        <p:spPr>
          <a:xfrm>
            <a:off x="6322314" y="4261887"/>
            <a:ext cx="2534668" cy="707886"/>
          </a:xfrm>
          <a:prstGeom prst="rect">
            <a:avLst/>
          </a:prstGeom>
        </p:spPr>
        <p:txBody>
          <a:bodyPr wrap="none">
            <a:spAutoFit/>
          </a:bodyPr>
          <a:lstStyle/>
          <a:p>
            <a:r>
              <a:rPr lang="tr-TR" sz="4000" dirty="0">
                <a:solidFill>
                  <a:schemeClr val="bg1"/>
                </a:solidFill>
                <a:latin typeface="Amazon Ember" panose="02000000000000000000"/>
                <a:ea typeface="Amazon Ember Light" panose="020B0403020204020204" pitchFamily="34" charset="0"/>
                <a:cs typeface="Amazon Ember Light" panose="020B0403020204020204" pitchFamily="34" charset="0"/>
              </a:rPr>
              <a:t>MFN odeli</a:t>
            </a:r>
          </a:p>
        </p:txBody>
      </p:sp>
      <p:sp>
        <p:nvSpPr>
          <p:cNvPr id="17" name="Oval 16"/>
          <p:cNvSpPr/>
          <p:nvPr/>
        </p:nvSpPr>
        <p:spPr>
          <a:xfrm>
            <a:off x="4614862" y="2378844"/>
            <a:ext cx="6686551" cy="6622281"/>
          </a:xfrm>
          <a:prstGeom prst="ellipse">
            <a:avLst/>
          </a:prstGeom>
          <a:ln>
            <a:solidFill>
              <a:schemeClr val="tx1"/>
            </a:solidFill>
          </a:ln>
        </p:spPr>
        <p:style>
          <a:lnRef idx="1">
            <a:schemeClr val="accent1"/>
          </a:lnRef>
          <a:fillRef idx="1001">
            <a:schemeClr val="lt1"/>
          </a:fillRef>
          <a:effectRef idx="2">
            <a:schemeClr val="accent1"/>
          </a:effectRef>
          <a:fontRef idx="minor">
            <a:schemeClr val="lt1"/>
          </a:fontRef>
        </p:style>
        <p:txBody>
          <a:bodyPr rtlCol="0" anchor="ctr"/>
          <a:lstStyle/>
          <a:p>
            <a:pPr algn="ctr"/>
            <a:endParaRPr lang="en-US"/>
          </a:p>
        </p:txBody>
      </p:sp>
      <p:sp>
        <p:nvSpPr>
          <p:cNvPr id="18" name="Oval 17"/>
          <p:cNvSpPr/>
          <p:nvPr/>
        </p:nvSpPr>
        <p:spPr>
          <a:xfrm>
            <a:off x="6830583" y="1837932"/>
            <a:ext cx="1978418" cy="1767701"/>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 name="Oval 18"/>
          <p:cNvSpPr/>
          <p:nvPr/>
        </p:nvSpPr>
        <p:spPr>
          <a:xfrm>
            <a:off x="10739437" y="3488506"/>
            <a:ext cx="1978418" cy="1767701"/>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3" name="Oval 22"/>
          <p:cNvSpPr/>
          <p:nvPr/>
        </p:nvSpPr>
        <p:spPr>
          <a:xfrm>
            <a:off x="10196512" y="7231831"/>
            <a:ext cx="1978418" cy="1767701"/>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6" name="Oval 25"/>
          <p:cNvSpPr/>
          <p:nvPr/>
        </p:nvSpPr>
        <p:spPr>
          <a:xfrm>
            <a:off x="4405314" y="7231831"/>
            <a:ext cx="1978418" cy="1767701"/>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9" name="Oval 28"/>
          <p:cNvSpPr/>
          <p:nvPr/>
        </p:nvSpPr>
        <p:spPr>
          <a:xfrm>
            <a:off x="3862389" y="3488505"/>
            <a:ext cx="1978418" cy="1767701"/>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31" name="Picture 30"/>
          <p:cNvPicPr>
            <a:picLocks noChangeAspect="1"/>
          </p:cNvPicPr>
          <p:nvPr/>
        </p:nvPicPr>
        <p:blipFill>
          <a:blip r:embed="rId3"/>
          <a:stretch>
            <a:fillRect/>
          </a:stretch>
        </p:blipFill>
        <p:spPr>
          <a:xfrm>
            <a:off x="6593280" y="4498156"/>
            <a:ext cx="2857500" cy="2733675"/>
          </a:xfrm>
          <a:prstGeom prst="rect">
            <a:avLst/>
          </a:prstGeom>
        </p:spPr>
      </p:pic>
      <p:sp>
        <p:nvSpPr>
          <p:cNvPr id="4" name="TextBox 3"/>
          <p:cNvSpPr txBox="1"/>
          <p:nvPr/>
        </p:nvSpPr>
        <p:spPr>
          <a:xfrm>
            <a:off x="5667503" y="5088050"/>
            <a:ext cx="4581265" cy="984885"/>
          </a:xfrm>
          <a:prstGeom prst="rect">
            <a:avLst/>
          </a:prstGeom>
          <a:noFill/>
        </p:spPr>
        <p:txBody>
          <a:bodyPr wrap="square" rtlCol="0">
            <a:spAutoFit/>
          </a:bodyPr>
          <a:lstStyle/>
          <a:p>
            <a:pPr algn="ctr"/>
            <a:r>
              <a:rPr lang="tr-TR" dirty="0">
                <a:latin typeface="Amazon Ember" panose="02000000000000000000" pitchFamily="2" charset="0"/>
                <a:ea typeface="Amazon Ember" panose="02000000000000000000" pitchFamily="2" charset="0"/>
              </a:rPr>
              <a:t>FBA (Amazon Lojistik) Modeli</a:t>
            </a:r>
            <a:endParaRPr lang="en-US" dirty="0">
              <a:latin typeface="Amazon Ember" panose="02000000000000000000" pitchFamily="2" charset="0"/>
              <a:ea typeface="Amazon Ember" panose="02000000000000000000" pitchFamily="2" charset="0"/>
            </a:endParaRP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49261" y="8148030"/>
            <a:ext cx="1806119" cy="1204080"/>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50720" y="2164385"/>
            <a:ext cx="1014833" cy="1014833"/>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1231" y="3734944"/>
            <a:ext cx="1234829" cy="1234829"/>
          </a:xfrm>
          <a:prstGeom prst="rect">
            <a:avLst/>
          </a:prstGeom>
        </p:spPr>
      </p:pic>
      <p:sp>
        <p:nvSpPr>
          <p:cNvPr id="10" name="TextBox 9"/>
          <p:cNvSpPr txBox="1"/>
          <p:nvPr/>
        </p:nvSpPr>
        <p:spPr>
          <a:xfrm>
            <a:off x="8809001" y="1670958"/>
            <a:ext cx="2200533" cy="707886"/>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Müşteri ürünü satın alır.</a:t>
            </a:r>
            <a:endParaRPr lang="en-US" sz="2000" dirty="0">
              <a:latin typeface="Amazon Ember" panose="02000000000000000000" pitchFamily="2" charset="0"/>
              <a:ea typeface="Amazon Ember" panose="02000000000000000000" pitchFamily="2" charset="0"/>
            </a:endParaRPr>
          </a:p>
        </p:txBody>
      </p:sp>
      <p:sp>
        <p:nvSpPr>
          <p:cNvPr id="21" name="TextBox 20"/>
          <p:cNvSpPr txBox="1"/>
          <p:nvPr/>
        </p:nvSpPr>
        <p:spPr>
          <a:xfrm>
            <a:off x="12225670" y="2719281"/>
            <a:ext cx="3033948" cy="400110"/>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Amazon ürünü paketler.</a:t>
            </a:r>
            <a:endParaRPr lang="en-US" sz="2000" dirty="0">
              <a:latin typeface="Amazon Ember" panose="02000000000000000000" pitchFamily="2" charset="0"/>
              <a:ea typeface="Amazon Ember" panose="02000000000000000000" pitchFamily="2" charset="0"/>
            </a:endParaRPr>
          </a:p>
        </p:txBody>
      </p:sp>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716509" y="7537553"/>
            <a:ext cx="1012136" cy="1012136"/>
          </a:xfrm>
          <a:prstGeom prst="rect">
            <a:avLst/>
          </a:prstGeom>
        </p:spPr>
      </p:pic>
      <p:sp>
        <p:nvSpPr>
          <p:cNvPr id="24" name="TextBox 23"/>
          <p:cNvSpPr txBox="1"/>
          <p:nvPr/>
        </p:nvSpPr>
        <p:spPr>
          <a:xfrm>
            <a:off x="12174930" y="7687029"/>
            <a:ext cx="3033948" cy="400110"/>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Amazon ürünü hazırlar.</a:t>
            </a:r>
            <a:endParaRPr lang="en-US" sz="2000" dirty="0">
              <a:latin typeface="Amazon Ember" panose="02000000000000000000" pitchFamily="2" charset="0"/>
              <a:ea typeface="Amazon Ember" panose="02000000000000000000" pitchFamily="2" charset="0"/>
            </a:endParaRPr>
          </a:p>
        </p:txBody>
      </p:sp>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11712" y="7482480"/>
            <a:ext cx="1029095" cy="1067210"/>
          </a:xfrm>
          <a:prstGeom prst="rect">
            <a:avLst/>
          </a:prstGeom>
        </p:spPr>
      </p:pic>
      <p:sp>
        <p:nvSpPr>
          <p:cNvPr id="25" name="TextBox 24"/>
          <p:cNvSpPr txBox="1"/>
          <p:nvPr/>
        </p:nvSpPr>
        <p:spPr>
          <a:xfrm>
            <a:off x="1423557" y="7687029"/>
            <a:ext cx="3033948" cy="707886"/>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Sipariş gönderim süresine göre yola çıkar.</a:t>
            </a:r>
            <a:endParaRPr lang="en-US" sz="2000" dirty="0">
              <a:latin typeface="Amazon Ember" panose="02000000000000000000" pitchFamily="2" charset="0"/>
              <a:ea typeface="Amazon Ember" panose="02000000000000000000" pitchFamily="2" charset="0"/>
            </a:endParaRPr>
          </a:p>
        </p:txBody>
      </p:sp>
      <p:pic>
        <p:nvPicPr>
          <p:cNvPr id="13" name="Picture 12"/>
          <p:cNvPicPr>
            <a:picLocks noChangeAspect="1"/>
          </p:cNvPicPr>
          <p:nvPr/>
        </p:nvPicPr>
        <p:blipFill>
          <a:blip r:embed="rId9">
            <a:biLevel thresh="75000"/>
            <a:extLst>
              <a:ext uri="{28A0092B-C50C-407E-A947-70E740481C1C}">
                <a14:useLocalDpi xmlns:a14="http://schemas.microsoft.com/office/drawing/2010/main" val="0"/>
              </a:ext>
            </a:extLst>
          </a:blip>
          <a:stretch>
            <a:fillRect/>
          </a:stretch>
        </p:blipFill>
        <p:spPr>
          <a:xfrm>
            <a:off x="4343152" y="3839694"/>
            <a:ext cx="965644" cy="965644"/>
          </a:xfrm>
          <a:prstGeom prst="rect">
            <a:avLst/>
          </a:prstGeom>
        </p:spPr>
      </p:pic>
      <p:sp>
        <p:nvSpPr>
          <p:cNvPr id="27" name="TextBox 26"/>
          <p:cNvSpPr txBox="1"/>
          <p:nvPr/>
        </p:nvSpPr>
        <p:spPr>
          <a:xfrm>
            <a:off x="873124" y="3454146"/>
            <a:ext cx="3033948" cy="1015663"/>
          </a:xfrm>
          <a:prstGeom prst="rect">
            <a:avLst/>
          </a:prstGeom>
          <a:noFill/>
        </p:spPr>
        <p:txBody>
          <a:bodyPr wrap="square" rtlCol="0">
            <a:spAutoFit/>
          </a:bodyPr>
          <a:lstStyle/>
          <a:p>
            <a:r>
              <a:rPr lang="tr-TR" sz="2000" dirty="0">
                <a:latin typeface="Amazon Ember" panose="02000000000000000000" pitchFamily="2" charset="0"/>
                <a:ea typeface="Amazon Ember" panose="02000000000000000000" pitchFamily="2" charset="0"/>
              </a:rPr>
              <a:t>İade olması durumunda Amazon sizler adına süreci yönetir.</a:t>
            </a:r>
            <a:endParaRPr lang="en-US" sz="2000" dirty="0">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161817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down)">
                                      <p:cBhvr>
                                        <p:cTn id="10" dur="500"/>
                                        <p:tgtEl>
                                          <p:spTgt spid="18"/>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down)">
                                      <p:cBhvr>
                                        <p:cTn id="21" dur="500"/>
                                        <p:tgtEl>
                                          <p:spTgt spid="1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down)">
                                      <p:cBhvr>
                                        <p:cTn id="24" dur="500"/>
                                        <p:tgtEl>
                                          <p:spTgt spid="2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down)">
                                      <p:cBhvr>
                                        <p:cTn id="29" dur="500"/>
                                        <p:tgtEl>
                                          <p:spTgt spid="11"/>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down)">
                                      <p:cBhvr>
                                        <p:cTn id="32" dur="500"/>
                                        <p:tgtEl>
                                          <p:spTgt spid="23"/>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down)">
                                      <p:cBhvr>
                                        <p:cTn id="35" dur="500"/>
                                        <p:tgtEl>
                                          <p:spTgt spid="24"/>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down)">
                                      <p:cBhvr>
                                        <p:cTn id="43" dur="500"/>
                                        <p:tgtEl>
                                          <p:spTgt spid="2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down)">
                                      <p:cBhvr>
                                        <p:cTn id="46" dur="500"/>
                                        <p:tgtEl>
                                          <p:spTgt spid="25"/>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nodeType="click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500"/>
                                        <p:tgtEl>
                                          <p:spTgt spid="13"/>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ipe(down)">
                                      <p:cBhvr>
                                        <p:cTn id="54" dur="500"/>
                                        <p:tgtEl>
                                          <p:spTgt spid="27"/>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wipe(down)">
                                      <p:cBhvr>
                                        <p:cTn id="5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3" grpId="0" animBg="1"/>
      <p:bldP spid="26" grpId="0" animBg="1"/>
      <p:bldP spid="29" grpId="0" animBg="1"/>
      <p:bldP spid="10" grpId="0"/>
      <p:bldP spid="21" grpId="0"/>
      <p:bldP spid="24" grpId="0"/>
      <p:bldP spid="25" grpId="0"/>
      <p:bldP spid="2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8885154" cy="1088757"/>
            <a:chOff x="0" y="642452"/>
            <a:chExt cx="8885154"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451823" y="821445"/>
              <a:ext cx="8433331" cy="707886"/>
            </a:xfrm>
            <a:prstGeom prst="rect">
              <a:avLst/>
            </a:prstGeom>
            <a:noFill/>
          </p:spPr>
          <p:txBody>
            <a:bodyPr wrap="square" rtlCol="0">
              <a:spAutoFit/>
            </a:bodyPr>
            <a:lstStyle/>
            <a:p>
              <a:r>
                <a:rPr lang="en-US" sz="4000" b="1"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Gönderim</a:t>
              </a:r>
              <a:r>
                <a:rPr lang="en-US"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a:t>
              </a:r>
              <a:r>
                <a:rPr lang="en-US" sz="4000" b="1"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modelinize</a:t>
              </a:r>
              <a:r>
                <a:rPr lang="en-US"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a:t>
              </a:r>
              <a:r>
                <a:rPr lang="en-US" sz="4000" b="1"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karar</a:t>
              </a:r>
              <a:r>
                <a:rPr lang="en-US"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a:t>
              </a:r>
              <a:r>
                <a:rPr lang="en-US" sz="4000" b="1" dirty="0" err="1">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verin</a:t>
              </a:r>
              <a:endPar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endParaRPr>
            </a:p>
          </p:txBody>
        </p:sp>
      </p:grpSp>
      <p:graphicFrame>
        <p:nvGraphicFramePr>
          <p:cNvPr id="7" name="Diagram 6">
            <a:extLst>
              <a:ext uri="{FF2B5EF4-FFF2-40B4-BE49-F238E27FC236}">
                <a16:creationId xmlns:a16="http://schemas.microsoft.com/office/drawing/2014/main" id="{43879AD3-9650-4733-B612-2C66D0651CDE}"/>
              </a:ext>
            </a:extLst>
          </p:cNvPr>
          <p:cNvGraphicFramePr/>
          <p:nvPr>
            <p:extLst>
              <p:ext uri="{D42A27DB-BD31-4B8C-83A1-F6EECF244321}">
                <p14:modId xmlns:p14="http://schemas.microsoft.com/office/powerpoint/2010/main" val="35622338"/>
              </p:ext>
            </p:extLst>
          </p:nvPr>
        </p:nvGraphicFramePr>
        <p:xfrm>
          <a:off x="748146" y="2876204"/>
          <a:ext cx="3840479" cy="67499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 name="TextBox 17">
            <a:extLst>
              <a:ext uri="{FF2B5EF4-FFF2-40B4-BE49-F238E27FC236}">
                <a16:creationId xmlns:a16="http://schemas.microsoft.com/office/drawing/2014/main" id="{EB8E3763-C6A8-41E4-92DD-8202750DD16E}"/>
              </a:ext>
            </a:extLst>
          </p:cNvPr>
          <p:cNvSpPr txBox="1"/>
          <p:nvPr/>
        </p:nvSpPr>
        <p:spPr>
          <a:xfrm>
            <a:off x="34718" y="2068882"/>
            <a:ext cx="5267333" cy="538609"/>
          </a:xfrm>
          <a:prstGeom prst="rect">
            <a:avLst/>
          </a:prstGeom>
          <a:noFill/>
        </p:spPr>
        <p:txBody>
          <a:bodyPr wrap="square" rtlCol="0">
            <a:spAutoFit/>
          </a:bodyPr>
          <a:lstStyle/>
          <a:p>
            <a:pPr algn="ctr"/>
            <a:r>
              <a:rPr lang="tr-TR" dirty="0">
                <a:latin typeface="Amazon Ember" panose="02000000000000000000" pitchFamily="2" charset="0"/>
                <a:ea typeface="Amazon Ember" panose="02000000000000000000" pitchFamily="2" charset="0"/>
              </a:rPr>
              <a:t>MFN (Satıcı Gönderimi) Modeli</a:t>
            </a:r>
            <a:endParaRPr lang="en-US" dirty="0">
              <a:latin typeface="Amazon Ember" panose="02000000000000000000" pitchFamily="2" charset="0"/>
              <a:ea typeface="Amazon Ember" panose="02000000000000000000" pitchFamily="2" charset="0"/>
            </a:endParaRPr>
          </a:p>
        </p:txBody>
      </p:sp>
      <p:graphicFrame>
        <p:nvGraphicFramePr>
          <p:cNvPr id="20" name="Diagram 19">
            <a:extLst>
              <a:ext uri="{FF2B5EF4-FFF2-40B4-BE49-F238E27FC236}">
                <a16:creationId xmlns:a16="http://schemas.microsoft.com/office/drawing/2014/main" id="{DDC19115-3588-49E0-A207-C492E764BAC2}"/>
              </a:ext>
            </a:extLst>
          </p:cNvPr>
          <p:cNvGraphicFramePr/>
          <p:nvPr>
            <p:extLst>
              <p:ext uri="{D42A27DB-BD31-4B8C-83A1-F6EECF244321}">
                <p14:modId xmlns:p14="http://schemas.microsoft.com/office/powerpoint/2010/main" val="2659081263"/>
              </p:ext>
            </p:extLst>
          </p:nvPr>
        </p:nvGraphicFramePr>
        <p:xfrm>
          <a:off x="7115698" y="2876204"/>
          <a:ext cx="3840479" cy="674993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1" name="TextBox 20">
            <a:extLst>
              <a:ext uri="{FF2B5EF4-FFF2-40B4-BE49-F238E27FC236}">
                <a16:creationId xmlns:a16="http://schemas.microsoft.com/office/drawing/2014/main" id="{BCFBDB80-7B0D-4647-81EB-7EE6FE74F3FA}"/>
              </a:ext>
            </a:extLst>
          </p:cNvPr>
          <p:cNvSpPr txBox="1"/>
          <p:nvPr/>
        </p:nvSpPr>
        <p:spPr>
          <a:xfrm>
            <a:off x="6594521" y="2068259"/>
            <a:ext cx="4581265" cy="984885"/>
          </a:xfrm>
          <a:prstGeom prst="rect">
            <a:avLst/>
          </a:prstGeom>
          <a:noFill/>
        </p:spPr>
        <p:txBody>
          <a:bodyPr wrap="square" rtlCol="0">
            <a:spAutoFit/>
          </a:bodyPr>
          <a:lstStyle/>
          <a:p>
            <a:pPr algn="ctr"/>
            <a:r>
              <a:rPr lang="tr-TR" dirty="0">
                <a:latin typeface="Amazon Ember" panose="02000000000000000000" pitchFamily="2" charset="0"/>
                <a:ea typeface="Amazon Ember" panose="02000000000000000000" pitchFamily="2" charset="0"/>
              </a:rPr>
              <a:t>FBA (Amazon Lojistik) Modeli</a:t>
            </a:r>
            <a:endParaRPr lang="en-US" dirty="0">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24557322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495248" y="711694"/>
            <a:ext cx="9166808" cy="1088757"/>
            <a:chOff x="-495248" y="711694"/>
            <a:chExt cx="9166808" cy="1088757"/>
          </a:xfrm>
        </p:grpSpPr>
        <p:sp>
          <p:nvSpPr>
            <p:cNvPr id="22" name="Pentagon 21"/>
            <p:cNvSpPr/>
            <p:nvPr/>
          </p:nvSpPr>
          <p:spPr>
            <a:xfrm>
              <a:off x="0" y="711694"/>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495248" y="711694"/>
              <a:ext cx="8424811" cy="922881"/>
            </a:xfrm>
            <a:prstGeom prst="rect">
              <a:avLst/>
            </a:prstGeom>
            <a:noFill/>
          </p:spPr>
          <p:txBody>
            <a:bodyPr wrap="square" rtlCol="0">
              <a:spAutoFit/>
            </a:bodyPr>
            <a:lstStyle/>
            <a:p>
              <a:pPr algn="ctr">
                <a:lnSpc>
                  <a:spcPct val="150000"/>
                </a:lnSpc>
              </a:pPr>
              <a:r>
                <a:rPr lang="tr-TR"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FBA Video</a:t>
              </a:r>
              <a:endParaRPr lang="en-US"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endParaRPr>
            </a:p>
          </p:txBody>
        </p:sp>
      </p:grpSp>
      <p:sp>
        <p:nvSpPr>
          <p:cNvPr id="4" name="Rectangle 3"/>
          <p:cNvSpPr/>
          <p:nvPr/>
        </p:nvSpPr>
        <p:spPr>
          <a:xfrm>
            <a:off x="9889614" y="8845050"/>
            <a:ext cx="5535490" cy="369332"/>
          </a:xfrm>
          <a:prstGeom prst="rect">
            <a:avLst/>
          </a:prstGeom>
        </p:spPr>
        <p:txBody>
          <a:bodyPr wrap="none">
            <a:spAutoFit/>
          </a:bodyPr>
          <a:lstStyle/>
          <a:p>
            <a:r>
              <a:rPr lang="en-US" sz="1800" dirty="0">
                <a:latin typeface="Amazon Ember" panose="02000000000000000000" pitchFamily="2" charset="0"/>
                <a:ea typeface="Amazon Ember" panose="02000000000000000000" pitchFamily="2" charset="0"/>
                <a:hlinkClick r:id="rId3"/>
              </a:rPr>
              <a:t>https://www.youtube.com/watch?v=ukzOwFA8Y-k</a:t>
            </a:r>
            <a:endParaRPr lang="en-US" sz="1800" dirty="0">
              <a:latin typeface="Amazon Ember" panose="02000000000000000000" pitchFamily="2" charset="0"/>
              <a:ea typeface="Amazon Ember" panose="02000000000000000000" pitchFamily="2" charset="0"/>
            </a:endParaRP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77978" y="3159659"/>
            <a:ext cx="6540032" cy="3041117"/>
          </a:xfrm>
          <a:prstGeom prst="rect">
            <a:avLst/>
          </a:prstGeom>
        </p:spPr>
      </p:pic>
    </p:spTree>
    <p:extLst>
      <p:ext uri="{BB962C8B-B14F-4D97-AF65-F5344CB8AC3E}">
        <p14:creationId xmlns:p14="http://schemas.microsoft.com/office/powerpoint/2010/main" val="227799117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35768" y="5072062"/>
            <a:ext cx="4986338" cy="3711401"/>
          </a:xfrm>
          <a:prstGeom prst="rect">
            <a:avLst/>
          </a:prstGeom>
          <a:noFill/>
        </p:spPr>
        <p:txBody>
          <a:bodyPr wrap="square" rtlCol="0">
            <a:spAutoFit/>
          </a:bodyPr>
          <a:lstStyle/>
          <a:p>
            <a:pPr algn="ctr">
              <a:lnSpc>
                <a:spcPct val="150000"/>
              </a:lnSpc>
            </a:pPr>
            <a:r>
              <a:rPr lang="tr-TR" sz="3200" dirty="0">
                <a:latin typeface="Amazon Ember" panose="02000000000000000000" pitchFamily="2" charset="0"/>
                <a:ea typeface="Amazon Ember" panose="02000000000000000000" pitchFamily="2" charset="0"/>
              </a:rPr>
              <a:t>Depolama</a:t>
            </a:r>
          </a:p>
          <a:p>
            <a:pPr algn="ctr">
              <a:lnSpc>
                <a:spcPct val="150000"/>
              </a:lnSpc>
            </a:pPr>
            <a:r>
              <a:rPr lang="tr-TR" sz="3200" dirty="0">
                <a:latin typeface="Amazon Ember" panose="02000000000000000000" pitchFamily="2" charset="0"/>
                <a:ea typeface="Amazon Ember" panose="02000000000000000000" pitchFamily="2" charset="0"/>
              </a:rPr>
              <a:t>Nakil etme</a:t>
            </a:r>
          </a:p>
          <a:p>
            <a:pPr algn="ctr">
              <a:lnSpc>
                <a:spcPct val="150000"/>
              </a:lnSpc>
            </a:pPr>
            <a:r>
              <a:rPr lang="tr-TR" sz="3200" dirty="0">
                <a:latin typeface="Amazon Ember" panose="02000000000000000000" pitchFamily="2" charset="0"/>
                <a:ea typeface="Amazon Ember" panose="02000000000000000000" pitchFamily="2" charset="0"/>
              </a:rPr>
              <a:t>Nakliye yönetimi</a:t>
            </a:r>
          </a:p>
          <a:p>
            <a:pPr algn="ctr">
              <a:lnSpc>
                <a:spcPct val="150000"/>
              </a:lnSpc>
            </a:pPr>
            <a:r>
              <a:rPr lang="tr-TR" sz="3200" dirty="0">
                <a:latin typeface="Amazon Ember" panose="02000000000000000000" pitchFamily="2" charset="0"/>
                <a:ea typeface="Amazon Ember" panose="02000000000000000000" pitchFamily="2" charset="0"/>
              </a:rPr>
              <a:t>İade yönetimi</a:t>
            </a:r>
          </a:p>
          <a:p>
            <a:pPr algn="ctr">
              <a:lnSpc>
                <a:spcPct val="150000"/>
              </a:lnSpc>
            </a:pPr>
            <a:r>
              <a:rPr lang="tr-TR" sz="3200" dirty="0">
                <a:latin typeface="Amazon Ember" panose="02000000000000000000" pitchFamily="2" charset="0"/>
                <a:ea typeface="Amazon Ember" panose="02000000000000000000" pitchFamily="2" charset="0"/>
              </a:rPr>
              <a:t>24 saat müşteri desteği</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5544801" cy="10058400"/>
          </a:xfrm>
          <a:prstGeom prst="rect">
            <a:avLst/>
          </a:prstGeom>
        </p:spPr>
      </p:pic>
      <p:sp>
        <p:nvSpPr>
          <p:cNvPr id="3" name="Oval 2"/>
          <p:cNvSpPr/>
          <p:nvPr/>
        </p:nvSpPr>
        <p:spPr>
          <a:xfrm>
            <a:off x="0" y="4325762"/>
            <a:ext cx="5857875" cy="5672137"/>
          </a:xfrm>
          <a:prstGeom prst="ellipse">
            <a:avLst/>
          </a:prstGeom>
          <a:solidFill>
            <a:srgbClr val="FFFFCC">
              <a:alpha val="65882"/>
            </a:srgbClr>
          </a:solidFill>
          <a:ln>
            <a:solidFill>
              <a:srgbClr val="FFFFCC"/>
            </a:solidFill>
          </a:ln>
        </p:spPr>
        <p:style>
          <a:lnRef idx="1">
            <a:schemeClr val="accent1"/>
          </a:lnRef>
          <a:fillRef idx="1001">
            <a:schemeClr val="lt1"/>
          </a:fillRef>
          <a:effectRef idx="2">
            <a:schemeClr val="accent1"/>
          </a:effectRef>
          <a:fontRef idx="minor">
            <a:schemeClr val="lt1"/>
          </a:fontRef>
        </p:style>
        <p:txBody>
          <a:bodyPr rtlCol="0" anchor="t"/>
          <a:lstStyle/>
          <a:p>
            <a:pPr algn="ctr"/>
            <a:r>
              <a:rPr lang="tr-TR" dirty="0">
                <a:solidFill>
                  <a:schemeClr val="tx1"/>
                </a:solidFill>
              </a:rPr>
              <a:t>FBA ücreti neleri kapsar?</a:t>
            </a:r>
            <a:endParaRPr lang="en-US" dirty="0">
              <a:solidFill>
                <a:schemeClr val="tx1"/>
              </a:solidFill>
            </a:endParaRPr>
          </a:p>
        </p:txBody>
      </p:sp>
      <p:sp>
        <p:nvSpPr>
          <p:cNvPr id="2" name="TextBox 1"/>
          <p:cNvSpPr txBox="1"/>
          <p:nvPr/>
        </p:nvSpPr>
        <p:spPr>
          <a:xfrm>
            <a:off x="1350168" y="5785779"/>
            <a:ext cx="4186237" cy="3439403"/>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tr-TR" dirty="0"/>
              <a:t>Depolama</a:t>
            </a:r>
          </a:p>
          <a:p>
            <a:pPr marL="457200" indent="-457200">
              <a:lnSpc>
                <a:spcPct val="150000"/>
              </a:lnSpc>
              <a:buFont typeface="Arial" panose="020B0604020202020204" pitchFamily="34" charset="0"/>
              <a:buChar char="•"/>
            </a:pPr>
            <a:r>
              <a:rPr lang="tr-TR" dirty="0"/>
              <a:t>Paketleme</a:t>
            </a:r>
          </a:p>
          <a:p>
            <a:pPr marL="457200" indent="-457200">
              <a:lnSpc>
                <a:spcPct val="150000"/>
              </a:lnSpc>
              <a:buFont typeface="Arial" panose="020B0604020202020204" pitchFamily="34" charset="0"/>
              <a:buChar char="•"/>
            </a:pPr>
            <a:r>
              <a:rPr lang="tr-TR" dirty="0"/>
              <a:t>Sipariş Yönetimi</a:t>
            </a:r>
          </a:p>
          <a:p>
            <a:pPr marL="457200" indent="-457200">
              <a:lnSpc>
                <a:spcPct val="150000"/>
              </a:lnSpc>
              <a:buFont typeface="Arial" panose="020B0604020202020204" pitchFamily="34" charset="0"/>
              <a:buChar char="•"/>
            </a:pPr>
            <a:r>
              <a:rPr lang="tr-TR" dirty="0"/>
              <a:t>Sipariş Gönderimi</a:t>
            </a:r>
          </a:p>
          <a:p>
            <a:pPr marL="457200" indent="-457200">
              <a:lnSpc>
                <a:spcPct val="150000"/>
              </a:lnSpc>
              <a:buFont typeface="Arial" panose="020B0604020202020204" pitchFamily="34" charset="0"/>
              <a:buChar char="•"/>
            </a:pPr>
            <a:r>
              <a:rPr lang="tr-TR" dirty="0"/>
              <a:t>Müşteri Hizmeti</a:t>
            </a:r>
            <a:endParaRPr lang="en-US" dirty="0"/>
          </a:p>
        </p:txBody>
      </p:sp>
    </p:spTree>
    <p:extLst>
      <p:ext uri="{BB962C8B-B14F-4D97-AF65-F5344CB8AC3E}">
        <p14:creationId xmlns:p14="http://schemas.microsoft.com/office/powerpoint/2010/main" val="145149481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4826" y="7906939"/>
            <a:ext cx="1005840" cy="100584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4827" y="4395322"/>
            <a:ext cx="1005840" cy="100584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1525" y="2667194"/>
            <a:ext cx="1005840" cy="1005840"/>
          </a:xfrm>
          <a:prstGeom prst="rect">
            <a:avLst/>
          </a:prstGeom>
        </p:spPr>
      </p:pic>
      <p:pic>
        <p:nvPicPr>
          <p:cNvPr id="12" name="Picture 11"/>
          <p:cNvPicPr>
            <a:picLocks noChangeAspect="1"/>
          </p:cNvPicPr>
          <p:nvPr/>
        </p:nvPicPr>
        <p:blipFill>
          <a:blip r:embed="rId6"/>
          <a:stretch>
            <a:fillRect/>
          </a:stretch>
        </p:blipFill>
        <p:spPr>
          <a:xfrm>
            <a:off x="532748" y="6193991"/>
            <a:ext cx="1005840" cy="1005840"/>
          </a:xfrm>
          <a:prstGeom prst="rect">
            <a:avLst/>
          </a:prstGeom>
        </p:spPr>
      </p:pic>
      <p:pic>
        <p:nvPicPr>
          <p:cNvPr id="16" name="Picture 15"/>
          <p:cNvPicPr>
            <a:picLocks noChangeAspect="1"/>
          </p:cNvPicPr>
          <p:nvPr/>
        </p:nvPicPr>
        <p:blipFill>
          <a:blip r:embed="rId7">
            <a:extLst>
              <a:ext uri="{BEBA8EAE-BF5A-486C-A8C5-ECC9F3942E4B}">
                <a14:imgProps xmlns:a14="http://schemas.microsoft.com/office/drawing/2010/main">
                  <a14:imgLayer r:embed="rId8">
                    <a14:imgEffect>
                      <a14:backgroundRemoval t="3125" b="97500" l="10000" r="90000"/>
                    </a14:imgEffect>
                  </a14:imgLayer>
                </a14:imgProps>
              </a:ext>
            </a:extLst>
          </a:blip>
          <a:stretch>
            <a:fillRect/>
          </a:stretch>
        </p:blipFill>
        <p:spPr>
          <a:xfrm>
            <a:off x="331913" y="1112759"/>
            <a:ext cx="1451667" cy="1088750"/>
          </a:xfrm>
          <a:prstGeom prst="rect">
            <a:avLst/>
          </a:prstGeom>
        </p:spPr>
      </p:pic>
      <p:sp>
        <p:nvSpPr>
          <p:cNvPr id="30" name="TextBox 29"/>
          <p:cNvSpPr txBox="1"/>
          <p:nvPr/>
        </p:nvSpPr>
        <p:spPr>
          <a:xfrm>
            <a:off x="1783580" y="1411475"/>
            <a:ext cx="2388358" cy="461665"/>
          </a:xfrm>
          <a:prstGeom prst="rect">
            <a:avLst/>
          </a:prstGeom>
          <a:noFill/>
        </p:spPr>
        <p:txBody>
          <a:bodyPr wrap="square" rtlCol="0">
            <a:spAutoFit/>
          </a:bodyPr>
          <a:lstStyle/>
          <a:p>
            <a:r>
              <a:rPr lang="tr-TR" sz="2400" dirty="0">
                <a:latin typeface="Amazon Ember" panose="02000000000000000000" pitchFamily="2" charset="0"/>
                <a:ea typeface="Amazon Ember" panose="02000000000000000000" pitchFamily="2" charset="0"/>
              </a:rPr>
              <a:t>İngiltere</a:t>
            </a:r>
            <a:endParaRPr lang="en-US" sz="2400" dirty="0">
              <a:latin typeface="Amazon Ember" panose="02000000000000000000" pitchFamily="2" charset="0"/>
              <a:ea typeface="Amazon Ember" panose="02000000000000000000" pitchFamily="2" charset="0"/>
            </a:endParaRPr>
          </a:p>
        </p:txBody>
      </p:sp>
      <p:sp>
        <p:nvSpPr>
          <p:cNvPr id="31" name="TextBox 30"/>
          <p:cNvSpPr txBox="1"/>
          <p:nvPr/>
        </p:nvSpPr>
        <p:spPr>
          <a:xfrm>
            <a:off x="1783580" y="2900809"/>
            <a:ext cx="2388358" cy="461665"/>
          </a:xfrm>
          <a:prstGeom prst="rect">
            <a:avLst/>
          </a:prstGeom>
          <a:noFill/>
        </p:spPr>
        <p:txBody>
          <a:bodyPr wrap="square" rtlCol="0">
            <a:spAutoFit/>
          </a:bodyPr>
          <a:lstStyle/>
          <a:p>
            <a:r>
              <a:rPr lang="tr-TR" sz="2400" dirty="0">
                <a:latin typeface="Amazon Ember" panose="02000000000000000000" pitchFamily="2" charset="0"/>
                <a:ea typeface="Amazon Ember" panose="02000000000000000000" pitchFamily="2" charset="0"/>
              </a:rPr>
              <a:t>Almanya</a:t>
            </a:r>
            <a:endParaRPr lang="en-US" sz="2400" dirty="0">
              <a:latin typeface="Amazon Ember" panose="02000000000000000000" pitchFamily="2" charset="0"/>
              <a:ea typeface="Amazon Ember" panose="02000000000000000000" pitchFamily="2" charset="0"/>
            </a:endParaRPr>
          </a:p>
        </p:txBody>
      </p:sp>
      <p:sp>
        <p:nvSpPr>
          <p:cNvPr id="32" name="TextBox 31"/>
          <p:cNvSpPr txBox="1"/>
          <p:nvPr/>
        </p:nvSpPr>
        <p:spPr>
          <a:xfrm>
            <a:off x="1783580" y="4534521"/>
            <a:ext cx="2388358" cy="461665"/>
          </a:xfrm>
          <a:prstGeom prst="rect">
            <a:avLst/>
          </a:prstGeom>
          <a:noFill/>
        </p:spPr>
        <p:txBody>
          <a:bodyPr wrap="square" rtlCol="0">
            <a:spAutoFit/>
          </a:bodyPr>
          <a:lstStyle/>
          <a:p>
            <a:r>
              <a:rPr lang="tr-TR" sz="2400" dirty="0">
                <a:latin typeface="Amazon Ember" panose="02000000000000000000" pitchFamily="2" charset="0"/>
                <a:ea typeface="Amazon Ember" panose="02000000000000000000" pitchFamily="2" charset="0"/>
              </a:rPr>
              <a:t>Fransa</a:t>
            </a:r>
            <a:endParaRPr lang="en-US" sz="2400" dirty="0">
              <a:latin typeface="Amazon Ember" panose="02000000000000000000" pitchFamily="2" charset="0"/>
              <a:ea typeface="Amazon Ember" panose="02000000000000000000" pitchFamily="2" charset="0"/>
            </a:endParaRPr>
          </a:p>
        </p:txBody>
      </p:sp>
      <p:sp>
        <p:nvSpPr>
          <p:cNvPr id="34" name="TextBox 33"/>
          <p:cNvSpPr txBox="1"/>
          <p:nvPr/>
        </p:nvSpPr>
        <p:spPr>
          <a:xfrm>
            <a:off x="1783580" y="6427606"/>
            <a:ext cx="2388358" cy="461665"/>
          </a:xfrm>
          <a:prstGeom prst="rect">
            <a:avLst/>
          </a:prstGeom>
          <a:noFill/>
        </p:spPr>
        <p:txBody>
          <a:bodyPr wrap="square" rtlCol="0">
            <a:spAutoFit/>
          </a:bodyPr>
          <a:lstStyle/>
          <a:p>
            <a:r>
              <a:rPr lang="tr-TR" sz="2400" dirty="0">
                <a:latin typeface="Amazon Ember" panose="02000000000000000000" pitchFamily="2" charset="0"/>
                <a:ea typeface="Amazon Ember" panose="02000000000000000000" pitchFamily="2" charset="0"/>
              </a:rPr>
              <a:t>İtalya</a:t>
            </a:r>
            <a:endParaRPr lang="en-US" sz="2400" dirty="0">
              <a:latin typeface="Amazon Ember" panose="02000000000000000000" pitchFamily="2" charset="0"/>
              <a:ea typeface="Amazon Ember" panose="02000000000000000000" pitchFamily="2" charset="0"/>
            </a:endParaRPr>
          </a:p>
        </p:txBody>
      </p:sp>
      <p:sp>
        <p:nvSpPr>
          <p:cNvPr id="35" name="TextBox 34"/>
          <p:cNvSpPr txBox="1"/>
          <p:nvPr/>
        </p:nvSpPr>
        <p:spPr>
          <a:xfrm>
            <a:off x="1783580" y="8051386"/>
            <a:ext cx="2388358" cy="461665"/>
          </a:xfrm>
          <a:prstGeom prst="rect">
            <a:avLst/>
          </a:prstGeom>
          <a:noFill/>
        </p:spPr>
        <p:txBody>
          <a:bodyPr wrap="square" rtlCol="0">
            <a:spAutoFit/>
          </a:bodyPr>
          <a:lstStyle/>
          <a:p>
            <a:r>
              <a:rPr lang="tr-TR" sz="2400" dirty="0">
                <a:latin typeface="Amazon Ember" panose="02000000000000000000" pitchFamily="2" charset="0"/>
                <a:ea typeface="Amazon Ember" panose="02000000000000000000" pitchFamily="2" charset="0"/>
              </a:rPr>
              <a:t>İspanya</a:t>
            </a:r>
            <a:endParaRPr lang="en-US" sz="2400" dirty="0">
              <a:latin typeface="Amazon Ember" panose="02000000000000000000" pitchFamily="2" charset="0"/>
              <a:ea typeface="Amazon Ember" panose="02000000000000000000" pitchFamily="2" charset="0"/>
            </a:endParaRPr>
          </a:p>
        </p:txBody>
      </p:sp>
      <p:pic>
        <p:nvPicPr>
          <p:cNvPr id="2" name="Picture 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54146" y="3632228"/>
            <a:ext cx="1087360" cy="1005840"/>
          </a:xfrm>
          <a:prstGeom prst="ellipse">
            <a:avLst/>
          </a:prstGeom>
          <a:ln w="635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311767" y="5074323"/>
            <a:ext cx="1129739" cy="1005840"/>
          </a:xfrm>
          <a:prstGeom prst="ellipse">
            <a:avLst/>
          </a:prstGeom>
          <a:ln w="9525"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5" name="TextBox 14"/>
          <p:cNvSpPr txBox="1"/>
          <p:nvPr/>
        </p:nvSpPr>
        <p:spPr>
          <a:xfrm>
            <a:off x="4628601" y="3904315"/>
            <a:ext cx="2388358" cy="461665"/>
          </a:xfrm>
          <a:prstGeom prst="rect">
            <a:avLst/>
          </a:prstGeom>
          <a:noFill/>
        </p:spPr>
        <p:txBody>
          <a:bodyPr wrap="square" rtlCol="0">
            <a:spAutoFit/>
          </a:bodyPr>
          <a:lstStyle/>
          <a:p>
            <a:r>
              <a:rPr lang="en-US" sz="2400" dirty="0" err="1">
                <a:latin typeface="Amazon Ember" panose="02000000000000000000" pitchFamily="2" charset="0"/>
                <a:ea typeface="Amazon Ember" panose="02000000000000000000" pitchFamily="2" charset="0"/>
              </a:rPr>
              <a:t>Polonya</a:t>
            </a:r>
            <a:endParaRPr lang="en-US" sz="2400" dirty="0">
              <a:latin typeface="Amazon Ember" panose="02000000000000000000" pitchFamily="2" charset="0"/>
              <a:ea typeface="Amazon Ember" panose="02000000000000000000" pitchFamily="2" charset="0"/>
            </a:endParaRPr>
          </a:p>
        </p:txBody>
      </p:sp>
      <p:sp>
        <p:nvSpPr>
          <p:cNvPr id="17" name="TextBox 16"/>
          <p:cNvSpPr txBox="1"/>
          <p:nvPr/>
        </p:nvSpPr>
        <p:spPr>
          <a:xfrm>
            <a:off x="4599824" y="5330341"/>
            <a:ext cx="2388358" cy="461665"/>
          </a:xfrm>
          <a:prstGeom prst="rect">
            <a:avLst/>
          </a:prstGeom>
          <a:noFill/>
        </p:spPr>
        <p:txBody>
          <a:bodyPr wrap="square" rtlCol="0">
            <a:spAutoFit/>
          </a:bodyPr>
          <a:lstStyle/>
          <a:p>
            <a:r>
              <a:rPr lang="tr-TR" sz="2400" dirty="0">
                <a:latin typeface="Amazon Ember" panose="02000000000000000000" pitchFamily="2" charset="0"/>
                <a:ea typeface="Amazon Ember" panose="02000000000000000000" pitchFamily="2" charset="0"/>
              </a:rPr>
              <a:t>Çek Cumhuriyeti</a:t>
            </a:r>
            <a:endParaRPr lang="en-US" sz="2400" dirty="0">
              <a:latin typeface="Amazon Ember" panose="02000000000000000000" pitchFamily="2" charset="0"/>
              <a:ea typeface="Amazon Ember" panose="02000000000000000000" pitchFamily="2" charset="0"/>
            </a:endParaRPr>
          </a:p>
        </p:txBody>
      </p:sp>
      <p:grpSp>
        <p:nvGrpSpPr>
          <p:cNvPr id="18" name="Group 17"/>
          <p:cNvGrpSpPr/>
          <p:nvPr/>
        </p:nvGrpSpPr>
        <p:grpSpPr>
          <a:xfrm>
            <a:off x="0" y="5608"/>
            <a:ext cx="8671560" cy="1088757"/>
            <a:chOff x="0" y="711694"/>
            <a:chExt cx="8671560" cy="1088757"/>
          </a:xfrm>
        </p:grpSpPr>
        <p:sp>
          <p:nvSpPr>
            <p:cNvPr id="19" name="Pentagon 18"/>
            <p:cNvSpPr/>
            <p:nvPr/>
          </p:nvSpPr>
          <p:spPr>
            <a:xfrm>
              <a:off x="0" y="711694"/>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TextBox 19"/>
            <p:cNvSpPr txBox="1"/>
            <p:nvPr/>
          </p:nvSpPr>
          <p:spPr>
            <a:xfrm>
              <a:off x="123374" y="711694"/>
              <a:ext cx="8424811" cy="922881"/>
            </a:xfrm>
            <a:prstGeom prst="rect">
              <a:avLst/>
            </a:prstGeom>
            <a:noFill/>
          </p:spPr>
          <p:txBody>
            <a:bodyPr wrap="square" rtlCol="0">
              <a:spAutoFit/>
            </a:bodyPr>
            <a:lstStyle/>
            <a:p>
              <a:pPr>
                <a:lnSpc>
                  <a:spcPct val="150000"/>
                </a:lnSpc>
              </a:pPr>
              <a:r>
                <a:rPr lang="tr-TR"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Avrupa’daki depolarımız</a:t>
              </a:r>
              <a:endParaRPr lang="en-US"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endParaRPr>
            </a:p>
          </p:txBody>
        </p:sp>
      </p:grpSp>
      <p:pic>
        <p:nvPicPr>
          <p:cNvPr id="6" name="Picture Placeholder 4"/>
          <p:cNvPicPr>
            <a:picLocks noChangeAspect="1"/>
          </p:cNvPicPr>
          <p:nvPr/>
        </p:nvPicPr>
        <p:blipFill rotWithShape="1">
          <a:blip r:embed="rId11" cstate="email">
            <a:extLst>
              <a:ext uri="{28A0092B-C50C-407E-A947-70E740481C1C}">
                <a14:useLocalDpi xmlns:a14="http://schemas.microsoft.com/office/drawing/2010/main"/>
              </a:ext>
            </a:extLst>
          </a:blip>
          <a:srcRect l="35934"/>
          <a:stretch/>
        </p:blipFill>
        <p:spPr>
          <a:xfrm>
            <a:off x="5250035" y="1112758"/>
            <a:ext cx="10222838" cy="8975665"/>
          </a:xfrm>
          <a:prstGeom prst="rect">
            <a:avLst/>
          </a:prstGeom>
        </p:spPr>
      </p:pic>
    </p:spTree>
    <p:extLst>
      <p:ext uri="{BB962C8B-B14F-4D97-AF65-F5344CB8AC3E}">
        <p14:creationId xmlns:p14="http://schemas.microsoft.com/office/powerpoint/2010/main" val="6670612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8885154" cy="1088757"/>
            <a:chOff x="0" y="642452"/>
            <a:chExt cx="8885154"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451823" y="821445"/>
              <a:ext cx="8433331"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Amazon Gelir Hesaplayıcı</a:t>
              </a:r>
            </a:p>
          </p:txBody>
        </p:sp>
      </p:gr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1695" y="1910203"/>
            <a:ext cx="8757336" cy="7705286"/>
          </a:xfrm>
          <a:prstGeom prst="rect">
            <a:avLst/>
          </a:prstGeom>
        </p:spPr>
        <p:style>
          <a:lnRef idx="2">
            <a:schemeClr val="dk1"/>
          </a:lnRef>
          <a:fillRef idx="1">
            <a:schemeClr val="lt1"/>
          </a:fillRef>
          <a:effectRef idx="0">
            <a:schemeClr val="dk1"/>
          </a:effectRef>
          <a:fontRef idx="minor">
            <a:schemeClr val="dk1"/>
          </a:fontRef>
        </p:style>
      </p:pic>
      <p:sp>
        <p:nvSpPr>
          <p:cNvPr id="6" name="TextBox 5"/>
          <p:cNvSpPr txBox="1"/>
          <p:nvPr/>
        </p:nvSpPr>
        <p:spPr>
          <a:xfrm>
            <a:off x="785812" y="3988765"/>
            <a:ext cx="4973303" cy="3539430"/>
          </a:xfrm>
          <a:prstGeom prst="rect">
            <a:avLst/>
          </a:prstGeom>
          <a:noFill/>
        </p:spPr>
        <p:txBody>
          <a:bodyPr wrap="square" rtlCol="0">
            <a:spAutoFit/>
          </a:bodyPr>
          <a:lstStyle/>
          <a:p>
            <a:pPr algn="ctr">
              <a:lnSpc>
                <a:spcPct val="200000"/>
              </a:lnSpc>
            </a:pPr>
            <a:r>
              <a:rPr lang="tr-TR" sz="2800" dirty="0">
                <a:latin typeface="Amazon Ember" panose="02000000000000000000" pitchFamily="2" charset="0"/>
                <a:ea typeface="Amazon Ember" panose="02000000000000000000" pitchFamily="2" charset="0"/>
              </a:rPr>
              <a:t>Belirli ürünlerin Amazon lojistik (FBA) ücretlerini Seller Central üzerinden kolayca hesaplayabilirsiniz.</a:t>
            </a:r>
            <a:endParaRPr lang="en-US" sz="2800" dirty="0">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90761799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8885154" cy="1088757"/>
            <a:chOff x="0" y="642452"/>
            <a:chExt cx="8885154"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451823" y="821445"/>
              <a:ext cx="8433331"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Örnek FBA ücretleri- İngiltere </a:t>
              </a:r>
            </a:p>
          </p:txBody>
        </p:sp>
      </p:grpSp>
      <p:graphicFrame>
        <p:nvGraphicFramePr>
          <p:cNvPr id="19" name="Table 18"/>
          <p:cNvGraphicFramePr>
            <a:graphicFrameLocks noGrp="1"/>
          </p:cNvGraphicFramePr>
          <p:nvPr>
            <p:extLst>
              <p:ext uri="{D42A27DB-BD31-4B8C-83A1-F6EECF244321}">
                <p14:modId xmlns:p14="http://schemas.microsoft.com/office/powerpoint/2010/main" val="1809978308"/>
              </p:ext>
            </p:extLst>
          </p:nvPr>
        </p:nvGraphicFramePr>
        <p:xfrm>
          <a:off x="6786560" y="2103844"/>
          <a:ext cx="7647896" cy="1417320"/>
        </p:xfrm>
        <a:graphic>
          <a:graphicData uri="http://schemas.openxmlformats.org/drawingml/2006/table">
            <a:tbl>
              <a:tblPr firstRow="1" bandRow="1">
                <a:tableStyleId>{7DF18680-E054-41AD-8BC1-D1AEF772440D}</a:tableStyleId>
              </a:tblPr>
              <a:tblGrid>
                <a:gridCol w="3823948">
                  <a:extLst>
                    <a:ext uri="{9D8B030D-6E8A-4147-A177-3AD203B41FA5}">
                      <a16:colId xmlns:a16="http://schemas.microsoft.com/office/drawing/2014/main" val="2715274252"/>
                    </a:ext>
                  </a:extLst>
                </a:gridCol>
                <a:gridCol w="3823948">
                  <a:extLst>
                    <a:ext uri="{9D8B030D-6E8A-4147-A177-3AD203B41FA5}">
                      <a16:colId xmlns:a16="http://schemas.microsoft.com/office/drawing/2014/main" val="877806638"/>
                    </a:ext>
                  </a:extLst>
                </a:gridCol>
              </a:tblGrid>
              <a:tr h="858442">
                <a:tc>
                  <a:txBody>
                    <a:bodyPr/>
                    <a:lstStyle/>
                    <a:p>
                      <a:pPr algn="ctr"/>
                      <a:r>
                        <a:rPr lang="en-US" dirty="0" err="1">
                          <a:latin typeface="Amazon Ember" panose="02000000000000000000" pitchFamily="2" charset="0"/>
                          <a:ea typeface="Amazon Ember" panose="02000000000000000000" pitchFamily="2" charset="0"/>
                        </a:rPr>
                        <a:t>Ayl</a:t>
                      </a:r>
                      <a:r>
                        <a:rPr lang="tr-TR" dirty="0">
                          <a:latin typeface="Amazon Ember" panose="02000000000000000000" pitchFamily="2" charset="0"/>
                          <a:ea typeface="Amazon Ember" panose="02000000000000000000" pitchFamily="2" charset="0"/>
                        </a:rPr>
                        <a:t>ı</a:t>
                      </a:r>
                      <a:r>
                        <a:rPr lang="en-US" dirty="0">
                          <a:latin typeface="Amazon Ember" panose="02000000000000000000" pitchFamily="2" charset="0"/>
                          <a:ea typeface="Amazon Ember" panose="02000000000000000000" pitchFamily="2" charset="0"/>
                        </a:rPr>
                        <a:t>k</a:t>
                      </a:r>
                      <a:r>
                        <a:rPr lang="en-US" baseline="0" dirty="0">
                          <a:latin typeface="Amazon Ember" panose="02000000000000000000" pitchFamily="2" charset="0"/>
                          <a:ea typeface="Amazon Ember" panose="02000000000000000000" pitchFamily="2" charset="0"/>
                        </a:rPr>
                        <a:t> </a:t>
                      </a:r>
                      <a:r>
                        <a:rPr lang="en-US" baseline="0" dirty="0" err="1">
                          <a:latin typeface="Amazon Ember" panose="02000000000000000000" pitchFamily="2" charset="0"/>
                          <a:ea typeface="Amazon Ember" panose="02000000000000000000" pitchFamily="2" charset="0"/>
                        </a:rPr>
                        <a:t>Depolama</a:t>
                      </a:r>
                      <a:r>
                        <a:rPr lang="en-US" baseline="0" dirty="0">
                          <a:latin typeface="Amazon Ember" panose="02000000000000000000" pitchFamily="2" charset="0"/>
                          <a:ea typeface="Amazon Ember" panose="02000000000000000000" pitchFamily="2" charset="0"/>
                        </a:rPr>
                        <a:t> </a:t>
                      </a:r>
                      <a:r>
                        <a:rPr lang="en-US" baseline="0" dirty="0" err="1">
                          <a:latin typeface="Amazon Ember" panose="02000000000000000000" pitchFamily="2" charset="0"/>
                          <a:ea typeface="Amazon Ember" panose="02000000000000000000" pitchFamily="2" charset="0"/>
                        </a:rPr>
                        <a:t>Maliyeti</a:t>
                      </a:r>
                      <a:endParaRPr lang="en-US" dirty="0">
                        <a:latin typeface="Amazon Ember" panose="02000000000000000000" pitchFamily="2" charset="0"/>
                        <a:ea typeface="Amazon Ember" panose="02000000000000000000" pitchFamily="2" charset="0"/>
                      </a:endParaRPr>
                    </a:p>
                  </a:txBody>
                  <a:tcPr anchor="ctr"/>
                </a:tc>
                <a:tc>
                  <a:txBody>
                    <a:bodyPr/>
                    <a:lstStyle/>
                    <a:p>
                      <a:pPr algn="ctr"/>
                      <a:r>
                        <a:rPr lang="en-US" dirty="0">
                          <a:latin typeface="Amazon Ember" panose="02000000000000000000" pitchFamily="2" charset="0"/>
                          <a:ea typeface="Amazon Ember" panose="02000000000000000000" pitchFamily="2" charset="0"/>
                        </a:rPr>
                        <a:t>G</a:t>
                      </a:r>
                      <a:r>
                        <a:rPr lang="tr-TR" dirty="0">
                          <a:latin typeface="Amazon Ember" panose="02000000000000000000" pitchFamily="2" charset="0"/>
                          <a:ea typeface="Amazon Ember" panose="02000000000000000000" pitchFamily="2" charset="0"/>
                        </a:rPr>
                        <a:t>ö</a:t>
                      </a:r>
                      <a:r>
                        <a:rPr lang="en-US" dirty="0" err="1">
                          <a:latin typeface="Amazon Ember" panose="02000000000000000000" pitchFamily="2" charset="0"/>
                          <a:ea typeface="Amazon Ember" panose="02000000000000000000" pitchFamily="2" charset="0"/>
                        </a:rPr>
                        <a:t>nderim</a:t>
                      </a:r>
                      <a:r>
                        <a:rPr lang="tr-TR" dirty="0">
                          <a:latin typeface="Amazon Ember" panose="02000000000000000000" pitchFamily="2" charset="0"/>
                          <a:ea typeface="Amazon Ember" panose="02000000000000000000" pitchFamily="2" charset="0"/>
                        </a:rPr>
                        <a:t> Başına Kargolama</a:t>
                      </a:r>
                      <a:r>
                        <a:rPr lang="en-US" dirty="0">
                          <a:latin typeface="Amazon Ember" panose="02000000000000000000" pitchFamily="2" charset="0"/>
                          <a:ea typeface="Amazon Ember" panose="02000000000000000000" pitchFamily="2" charset="0"/>
                        </a:rPr>
                        <a:t> </a:t>
                      </a:r>
                      <a:r>
                        <a:rPr lang="en-US" dirty="0" err="1">
                          <a:latin typeface="Amazon Ember" panose="02000000000000000000" pitchFamily="2" charset="0"/>
                          <a:ea typeface="Amazon Ember" panose="02000000000000000000" pitchFamily="2" charset="0"/>
                        </a:rPr>
                        <a:t>ve</a:t>
                      </a:r>
                      <a:r>
                        <a:rPr lang="en-US" dirty="0">
                          <a:latin typeface="Amazon Ember" panose="02000000000000000000" pitchFamily="2" charset="0"/>
                          <a:ea typeface="Amazon Ember" panose="02000000000000000000" pitchFamily="2" charset="0"/>
                        </a:rPr>
                        <a:t> Di</a:t>
                      </a:r>
                      <a:r>
                        <a:rPr lang="tr-TR" dirty="0">
                          <a:latin typeface="Amazon Ember" panose="02000000000000000000" pitchFamily="2" charset="0"/>
                          <a:ea typeface="Amazon Ember" panose="02000000000000000000" pitchFamily="2" charset="0"/>
                        </a:rPr>
                        <a:t>ğ</a:t>
                      </a:r>
                      <a:r>
                        <a:rPr lang="en-US" dirty="0" err="1">
                          <a:latin typeface="Amazon Ember" panose="02000000000000000000" pitchFamily="2" charset="0"/>
                          <a:ea typeface="Amazon Ember" panose="02000000000000000000" pitchFamily="2" charset="0"/>
                        </a:rPr>
                        <a:t>er</a:t>
                      </a:r>
                      <a:r>
                        <a:rPr lang="en-US" dirty="0">
                          <a:latin typeface="Amazon Ember" panose="02000000000000000000" pitchFamily="2" charset="0"/>
                          <a:ea typeface="Amazon Ember" panose="02000000000000000000" pitchFamily="2" charset="0"/>
                        </a:rPr>
                        <a:t> T</a:t>
                      </a:r>
                      <a:r>
                        <a:rPr lang="tr-TR" dirty="0">
                          <a:latin typeface="Amazon Ember" panose="02000000000000000000" pitchFamily="2" charset="0"/>
                          <a:ea typeface="Amazon Ember" panose="02000000000000000000" pitchFamily="2" charset="0"/>
                        </a:rPr>
                        <a:t>ü</a:t>
                      </a:r>
                      <a:r>
                        <a:rPr lang="en-US" dirty="0">
                          <a:latin typeface="Amazon Ember" panose="02000000000000000000" pitchFamily="2" charset="0"/>
                          <a:ea typeface="Amazon Ember" panose="02000000000000000000" pitchFamily="2" charset="0"/>
                        </a:rPr>
                        <a:t>m </a:t>
                      </a:r>
                      <a:r>
                        <a:rPr lang="en-US" dirty="0" err="1">
                          <a:latin typeface="Amazon Ember" panose="02000000000000000000" pitchFamily="2" charset="0"/>
                          <a:ea typeface="Amazon Ember" panose="02000000000000000000" pitchFamily="2" charset="0"/>
                        </a:rPr>
                        <a:t>Hizmetlerin</a:t>
                      </a:r>
                      <a:r>
                        <a:rPr lang="en-US" dirty="0">
                          <a:latin typeface="Amazon Ember" panose="02000000000000000000" pitchFamily="2" charset="0"/>
                          <a:ea typeface="Amazon Ember" panose="02000000000000000000" pitchFamily="2" charset="0"/>
                        </a:rPr>
                        <a:t> </a:t>
                      </a:r>
                      <a:r>
                        <a:rPr lang="en-US" dirty="0" err="1">
                          <a:latin typeface="Amazon Ember" panose="02000000000000000000" pitchFamily="2" charset="0"/>
                          <a:ea typeface="Amazon Ember" panose="02000000000000000000" pitchFamily="2" charset="0"/>
                        </a:rPr>
                        <a:t>Maliyeti</a:t>
                      </a:r>
                      <a:endParaRPr lang="tr-TR" dirty="0">
                        <a:latin typeface="Amazon Ember" panose="02000000000000000000" pitchFamily="2" charset="0"/>
                        <a:ea typeface="Amazon Ember" panose="02000000000000000000" pitchFamily="2" charset="0"/>
                      </a:endParaRPr>
                    </a:p>
                  </a:txBody>
                  <a:tcPr anchor="ctr"/>
                </a:tc>
                <a:extLst>
                  <a:ext uri="{0D108BD9-81ED-4DB2-BD59-A6C34878D82A}">
                    <a16:rowId xmlns:a16="http://schemas.microsoft.com/office/drawing/2014/main" val="3310698386"/>
                  </a:ext>
                </a:extLst>
              </a:tr>
            </a:tbl>
          </a:graphicData>
        </a:graphic>
      </p:graphicFrame>
      <p:sp>
        <p:nvSpPr>
          <p:cNvPr id="25" name="TextBox 24"/>
          <p:cNvSpPr txBox="1"/>
          <p:nvPr/>
        </p:nvSpPr>
        <p:spPr>
          <a:xfrm>
            <a:off x="2543174" y="3347269"/>
            <a:ext cx="4529137" cy="2046714"/>
          </a:xfrm>
          <a:prstGeom prst="rect">
            <a:avLst/>
          </a:prstGeom>
          <a:noFill/>
        </p:spPr>
        <p:txBody>
          <a:bodyPr wrap="square" rtlCol="0">
            <a:spAutoFit/>
          </a:bodyPr>
          <a:lstStyle/>
          <a:p>
            <a:r>
              <a:rPr lang="en-US" dirty="0" err="1">
                <a:latin typeface="Amazon Ember" panose="02000000000000000000" pitchFamily="2" charset="0"/>
                <a:ea typeface="Amazon Ember" panose="02000000000000000000" pitchFamily="2" charset="0"/>
              </a:rPr>
              <a:t>Standart</a:t>
            </a:r>
            <a:r>
              <a:rPr lang="tr-TR" dirty="0">
                <a:latin typeface="Amazon Ember" panose="02000000000000000000" pitchFamily="2" charset="0"/>
                <a:ea typeface="Amazon Ember" panose="02000000000000000000" pitchFamily="2" charset="0"/>
              </a:rPr>
              <a:t> Ölçü Gönderi </a:t>
            </a:r>
          </a:p>
          <a:p>
            <a:r>
              <a:rPr lang="tr-TR" dirty="0">
                <a:latin typeface="Amazon Ember" panose="02000000000000000000" pitchFamily="2" charset="0"/>
                <a:ea typeface="Amazon Ember" panose="02000000000000000000" pitchFamily="2" charset="0"/>
              </a:rPr>
              <a:t>Tost Makinesi</a:t>
            </a:r>
          </a:p>
          <a:p>
            <a:r>
              <a:rPr lang="en-US" sz="1800" dirty="0" err="1">
                <a:latin typeface="Amazon Ember" panose="02000000000000000000" pitchFamily="2" charset="0"/>
                <a:ea typeface="Amazon Ember" panose="02000000000000000000" pitchFamily="2" charset="0"/>
              </a:rPr>
              <a:t>Ürün</a:t>
            </a:r>
            <a:r>
              <a:rPr lang="en-US" sz="1800" dirty="0">
                <a:latin typeface="Amazon Ember" panose="02000000000000000000" pitchFamily="2" charset="0"/>
                <a:ea typeface="Amazon Ember" panose="02000000000000000000" pitchFamily="2" charset="0"/>
              </a:rPr>
              <a:t> </a:t>
            </a:r>
            <a:r>
              <a:rPr lang="en-US" sz="1800" dirty="0" err="1">
                <a:latin typeface="Amazon Ember" panose="02000000000000000000" pitchFamily="2" charset="0"/>
                <a:ea typeface="Amazon Ember" panose="02000000000000000000" pitchFamily="2" charset="0"/>
              </a:rPr>
              <a:t>Ebatları</a:t>
            </a:r>
            <a:r>
              <a:rPr lang="en-US" sz="1800" dirty="0">
                <a:latin typeface="Amazon Ember" panose="02000000000000000000" pitchFamily="2" charset="0"/>
                <a:ea typeface="Amazon Ember" panose="02000000000000000000" pitchFamily="2" charset="0"/>
              </a:rPr>
              <a:t>: 25.5 x 18.5 x 17 cm</a:t>
            </a:r>
          </a:p>
          <a:p>
            <a:r>
              <a:rPr lang="en-US" sz="1800" dirty="0" err="1">
                <a:latin typeface="Amazon Ember" panose="02000000000000000000" pitchFamily="2" charset="0"/>
                <a:ea typeface="Amazon Ember" panose="02000000000000000000" pitchFamily="2" charset="0"/>
              </a:rPr>
              <a:t>Gönderi</a:t>
            </a:r>
            <a:r>
              <a:rPr lang="en-US" sz="1800" dirty="0">
                <a:latin typeface="Amazon Ember" panose="02000000000000000000" pitchFamily="2" charset="0"/>
                <a:ea typeface="Amazon Ember" panose="02000000000000000000" pitchFamily="2" charset="0"/>
              </a:rPr>
              <a:t> </a:t>
            </a:r>
            <a:r>
              <a:rPr lang="en-US" sz="1800" dirty="0" err="1">
                <a:latin typeface="Amazon Ember" panose="02000000000000000000" pitchFamily="2" charset="0"/>
                <a:ea typeface="Amazon Ember" panose="02000000000000000000" pitchFamily="2" charset="0"/>
              </a:rPr>
              <a:t>Ağırlığı</a:t>
            </a:r>
            <a:r>
              <a:rPr lang="en-US" sz="1800" dirty="0">
                <a:latin typeface="Amazon Ember" panose="02000000000000000000" pitchFamily="2" charset="0"/>
                <a:ea typeface="Amazon Ember" panose="02000000000000000000" pitchFamily="2" charset="0"/>
              </a:rPr>
              <a:t>: 2.2kg</a:t>
            </a:r>
          </a:p>
          <a:p>
            <a:r>
              <a:rPr lang="en-US" dirty="0">
                <a:latin typeface="Amazon Ember" panose="02000000000000000000" pitchFamily="2" charset="0"/>
                <a:ea typeface="Amazon Ember" panose="02000000000000000000" pitchFamily="2" charset="0"/>
              </a:rPr>
              <a:t> </a:t>
            </a:r>
          </a:p>
        </p:txBody>
      </p:sp>
      <p:sp>
        <p:nvSpPr>
          <p:cNvPr id="26" name="TextBox 25"/>
          <p:cNvSpPr txBox="1"/>
          <p:nvPr/>
        </p:nvSpPr>
        <p:spPr>
          <a:xfrm>
            <a:off x="2498326" y="5805913"/>
            <a:ext cx="3088087" cy="1538883"/>
          </a:xfrm>
          <a:prstGeom prst="rect">
            <a:avLst/>
          </a:prstGeom>
          <a:noFill/>
        </p:spPr>
        <p:txBody>
          <a:bodyPr wrap="square" rtlCol="0">
            <a:spAutoFit/>
          </a:bodyPr>
          <a:lstStyle/>
          <a:p>
            <a:r>
              <a:rPr lang="tr-TR" dirty="0">
                <a:latin typeface="Amazon Ember" panose="02000000000000000000" pitchFamily="2" charset="0"/>
                <a:ea typeface="Amazon Ember" panose="02000000000000000000" pitchFamily="2" charset="0"/>
              </a:rPr>
              <a:t>Küçük Zarf Gönderi SD Kart</a:t>
            </a:r>
          </a:p>
          <a:p>
            <a:r>
              <a:rPr lang="en-US" sz="1800" dirty="0" err="1">
                <a:latin typeface="Amazon Ember" panose="02000000000000000000" pitchFamily="2" charset="0"/>
                <a:ea typeface="Amazon Ember" panose="02000000000000000000" pitchFamily="2" charset="0"/>
              </a:rPr>
              <a:t>Ürün</a:t>
            </a:r>
            <a:r>
              <a:rPr lang="en-US" sz="1800" dirty="0">
                <a:latin typeface="Amazon Ember" panose="02000000000000000000" pitchFamily="2" charset="0"/>
                <a:ea typeface="Amazon Ember" panose="02000000000000000000" pitchFamily="2" charset="0"/>
              </a:rPr>
              <a:t> </a:t>
            </a:r>
            <a:r>
              <a:rPr lang="en-US" sz="1800" dirty="0" err="1">
                <a:latin typeface="Amazon Ember" panose="02000000000000000000" pitchFamily="2" charset="0"/>
                <a:ea typeface="Amazon Ember" panose="02000000000000000000" pitchFamily="2" charset="0"/>
              </a:rPr>
              <a:t>Ebatları</a:t>
            </a:r>
            <a:r>
              <a:rPr lang="en-US" sz="1800" dirty="0">
                <a:latin typeface="Amazon Ember" panose="02000000000000000000" pitchFamily="2" charset="0"/>
                <a:ea typeface="Amazon Ember" panose="02000000000000000000" pitchFamily="2" charset="0"/>
              </a:rPr>
              <a:t>: 3.2 x 2.4 x 0.2 cm</a:t>
            </a:r>
          </a:p>
          <a:p>
            <a:r>
              <a:rPr lang="en-US" sz="1800" dirty="0" err="1">
                <a:latin typeface="Amazon Ember" panose="02000000000000000000" pitchFamily="2" charset="0"/>
                <a:ea typeface="Amazon Ember" panose="02000000000000000000" pitchFamily="2" charset="0"/>
              </a:rPr>
              <a:t>Gönderi</a:t>
            </a:r>
            <a:r>
              <a:rPr lang="en-US" sz="1800" dirty="0">
                <a:latin typeface="Amazon Ember" panose="02000000000000000000" pitchFamily="2" charset="0"/>
                <a:ea typeface="Amazon Ember" panose="02000000000000000000" pitchFamily="2" charset="0"/>
              </a:rPr>
              <a:t> </a:t>
            </a:r>
            <a:r>
              <a:rPr lang="en-US" sz="1800" dirty="0" err="1">
                <a:latin typeface="Amazon Ember" panose="02000000000000000000" pitchFamily="2" charset="0"/>
                <a:ea typeface="Amazon Ember" panose="02000000000000000000" pitchFamily="2" charset="0"/>
              </a:rPr>
              <a:t>Ağırlığı</a:t>
            </a:r>
            <a:r>
              <a:rPr lang="en-US" sz="1800" dirty="0">
                <a:latin typeface="Amazon Ember" panose="02000000000000000000" pitchFamily="2" charset="0"/>
                <a:ea typeface="Amazon Ember" panose="02000000000000000000" pitchFamily="2" charset="0"/>
              </a:rPr>
              <a:t>: 30g</a:t>
            </a:r>
          </a:p>
        </p:txBody>
      </p:sp>
      <p:graphicFrame>
        <p:nvGraphicFramePr>
          <p:cNvPr id="17" name="Table 16"/>
          <p:cNvGraphicFramePr>
            <a:graphicFrameLocks noGrp="1"/>
          </p:cNvGraphicFramePr>
          <p:nvPr>
            <p:extLst>
              <p:ext uri="{D42A27DB-BD31-4B8C-83A1-F6EECF244321}">
                <p14:modId xmlns:p14="http://schemas.microsoft.com/office/powerpoint/2010/main" val="2877991460"/>
              </p:ext>
            </p:extLst>
          </p:nvPr>
        </p:nvGraphicFramePr>
        <p:xfrm>
          <a:off x="6786562" y="3969893"/>
          <a:ext cx="7647894" cy="975360"/>
        </p:xfrm>
        <a:graphic>
          <a:graphicData uri="http://schemas.openxmlformats.org/drawingml/2006/table">
            <a:tbl>
              <a:tblPr firstRow="1" bandRow="1">
                <a:tableStyleId>{93296810-A885-4BE3-A3E7-6D5BEEA58F35}</a:tableStyleId>
              </a:tblPr>
              <a:tblGrid>
                <a:gridCol w="3823947">
                  <a:extLst>
                    <a:ext uri="{9D8B030D-6E8A-4147-A177-3AD203B41FA5}">
                      <a16:colId xmlns:a16="http://schemas.microsoft.com/office/drawing/2014/main" val="80434667"/>
                    </a:ext>
                  </a:extLst>
                </a:gridCol>
                <a:gridCol w="3823947">
                  <a:extLst>
                    <a:ext uri="{9D8B030D-6E8A-4147-A177-3AD203B41FA5}">
                      <a16:colId xmlns:a16="http://schemas.microsoft.com/office/drawing/2014/main" val="1675681560"/>
                    </a:ext>
                  </a:extLst>
                </a:gridCol>
              </a:tblGrid>
              <a:tr h="657774">
                <a:tc>
                  <a:txBody>
                    <a:bodyPr/>
                    <a:lstStyle/>
                    <a:p>
                      <a:pPr marL="0" marR="0" lvl="0" indent="0" algn="ctr" defTabSz="731520" rtl="0" eaLnBrk="1" fontAlgn="auto" latinLnBrk="0" hangingPunct="1">
                        <a:lnSpc>
                          <a:spcPct val="100000"/>
                        </a:lnSpc>
                        <a:spcBef>
                          <a:spcPts val="0"/>
                        </a:spcBef>
                        <a:spcAft>
                          <a:spcPts val="0"/>
                        </a:spcAft>
                        <a:buClrTx/>
                        <a:buSzTx/>
                        <a:buFontTx/>
                        <a:buNone/>
                        <a:tabLst/>
                        <a:defRPr/>
                      </a:pPr>
                      <a:r>
                        <a:rPr kumimoji="0" lang="tr-TR" sz="2900" b="0" i="0" u="none" strike="noStrike" kern="1200" cap="none" spc="0" normalizeH="0" baseline="0" noProof="0" dirty="0">
                          <a:ln>
                            <a:noFill/>
                          </a:ln>
                          <a:solidFill>
                            <a:schemeClr val="bg1"/>
                          </a:solidFill>
                          <a:effectLst/>
                          <a:uLnTx/>
                          <a:uFillTx/>
                          <a:latin typeface="Amazon Ember" panose="02000000000000000000" pitchFamily="2" charset="0"/>
                          <a:ea typeface="Amazon Ember" panose="02000000000000000000" pitchFamily="2" charset="0"/>
                          <a:cs typeface="+mn-cs"/>
                        </a:rPr>
                        <a:t>£0.26</a:t>
                      </a:r>
                      <a:endParaRPr kumimoji="0" lang="en-US" sz="2900" b="0" i="0" u="none" strike="noStrike" kern="1200" cap="none" spc="0" normalizeH="0" baseline="0" noProof="0" dirty="0">
                        <a:ln>
                          <a:noFill/>
                        </a:ln>
                        <a:solidFill>
                          <a:schemeClr val="bg1"/>
                        </a:solidFill>
                        <a:effectLst/>
                        <a:uLnTx/>
                        <a:uFillTx/>
                        <a:latin typeface="Amazon Ember" panose="02000000000000000000" pitchFamily="2" charset="0"/>
                        <a:ea typeface="Amazon Ember" panose="02000000000000000000" pitchFamily="2" charset="0"/>
                        <a:cs typeface="+mn-cs"/>
                      </a:endParaRPr>
                    </a:p>
                  </a:txBody>
                  <a:tcPr/>
                </a:tc>
                <a:tc>
                  <a:txBody>
                    <a:bodyPr/>
                    <a:lstStyle/>
                    <a:p>
                      <a:pPr marL="0" marR="0" lvl="0" indent="0" algn="ctr" defTabSz="731520" rtl="0" eaLnBrk="1" fontAlgn="auto" latinLnBrk="0" hangingPunct="1">
                        <a:lnSpc>
                          <a:spcPct val="100000"/>
                        </a:lnSpc>
                        <a:spcBef>
                          <a:spcPts val="0"/>
                        </a:spcBef>
                        <a:spcAft>
                          <a:spcPts val="0"/>
                        </a:spcAft>
                        <a:buClrTx/>
                        <a:buSzTx/>
                        <a:buFontTx/>
                        <a:buNone/>
                        <a:tabLst/>
                        <a:defRPr/>
                      </a:pPr>
                      <a:r>
                        <a:rPr kumimoji="0" lang="tr-TR" sz="2900" b="0" i="0" u="none" strike="noStrike" kern="1200" cap="none" spc="0" normalizeH="0" baseline="0" noProof="0" dirty="0">
                          <a:ln>
                            <a:noFill/>
                          </a:ln>
                          <a:solidFill>
                            <a:schemeClr val="bg1"/>
                          </a:solidFill>
                          <a:effectLst/>
                          <a:uLnTx/>
                          <a:uFillTx/>
                          <a:latin typeface="Amazon Ember" panose="02000000000000000000" pitchFamily="2" charset="0"/>
                          <a:ea typeface="Amazon Ember" panose="02000000000000000000" pitchFamily="2" charset="0"/>
                          <a:cs typeface="+mn-cs"/>
                        </a:rPr>
                        <a:t>£3.83</a:t>
                      </a:r>
                      <a:endParaRPr kumimoji="0" lang="en-US" sz="2900" b="0" i="0" u="none" strike="noStrike" kern="1200" cap="none" spc="0" normalizeH="0" baseline="0" noProof="0" dirty="0">
                        <a:ln>
                          <a:noFill/>
                        </a:ln>
                        <a:solidFill>
                          <a:schemeClr val="bg1"/>
                        </a:solidFill>
                        <a:effectLst/>
                        <a:uLnTx/>
                        <a:uFillTx/>
                        <a:latin typeface="Amazon Ember" panose="02000000000000000000" pitchFamily="2" charset="0"/>
                        <a:ea typeface="Amazon Ember" panose="02000000000000000000" pitchFamily="2" charset="0"/>
                        <a:cs typeface="+mn-cs"/>
                      </a:endParaRPr>
                    </a:p>
                    <a:p>
                      <a:pPr marL="0" marR="0" lvl="0" indent="0" algn="ctr" defTabSz="731520" rtl="0" eaLnBrk="1" fontAlgn="auto" latinLnBrk="0" hangingPunct="1">
                        <a:lnSpc>
                          <a:spcPct val="100000"/>
                        </a:lnSpc>
                        <a:spcBef>
                          <a:spcPts val="0"/>
                        </a:spcBef>
                        <a:spcAft>
                          <a:spcPts val="0"/>
                        </a:spcAft>
                        <a:buClrTx/>
                        <a:buSzTx/>
                        <a:buFontTx/>
                        <a:buNone/>
                        <a:tabLst/>
                        <a:defRPr/>
                      </a:pPr>
                      <a:endParaRPr kumimoji="0" lang="en-US" sz="2900" b="0" i="0" u="none" strike="noStrike" kern="1200" cap="none" spc="0" normalizeH="0" baseline="0" noProof="0" dirty="0">
                        <a:ln>
                          <a:noFill/>
                        </a:ln>
                        <a:solidFill>
                          <a:schemeClr val="bg1"/>
                        </a:solidFill>
                        <a:effectLst/>
                        <a:uLnTx/>
                        <a:uFillTx/>
                        <a:latin typeface="Amazon Ember" panose="02000000000000000000" pitchFamily="2" charset="0"/>
                        <a:ea typeface="Amazon Ember" panose="02000000000000000000" pitchFamily="2" charset="0"/>
                        <a:cs typeface="+mn-cs"/>
                      </a:endParaRPr>
                    </a:p>
                  </a:txBody>
                  <a:tcPr/>
                </a:tc>
                <a:extLst>
                  <a:ext uri="{0D108BD9-81ED-4DB2-BD59-A6C34878D82A}">
                    <a16:rowId xmlns:a16="http://schemas.microsoft.com/office/drawing/2014/main" val="1663018303"/>
                  </a:ext>
                </a:extLst>
              </a:tr>
            </a:tbl>
          </a:graphicData>
        </a:graphic>
      </p:graphicFrame>
      <p:graphicFrame>
        <p:nvGraphicFramePr>
          <p:cNvPr id="29" name="Table 28"/>
          <p:cNvGraphicFramePr>
            <a:graphicFrameLocks noGrp="1"/>
          </p:cNvGraphicFramePr>
          <p:nvPr>
            <p:extLst>
              <p:ext uri="{D42A27DB-BD31-4B8C-83A1-F6EECF244321}">
                <p14:modId xmlns:p14="http://schemas.microsoft.com/office/powerpoint/2010/main" val="4068178186"/>
              </p:ext>
            </p:extLst>
          </p:nvPr>
        </p:nvGraphicFramePr>
        <p:xfrm>
          <a:off x="6786562" y="5971794"/>
          <a:ext cx="7647894" cy="533400"/>
        </p:xfrm>
        <a:graphic>
          <a:graphicData uri="http://schemas.openxmlformats.org/drawingml/2006/table">
            <a:tbl>
              <a:tblPr firstRow="1" bandRow="1">
                <a:tableStyleId>{93296810-A885-4BE3-A3E7-6D5BEEA58F35}</a:tableStyleId>
              </a:tblPr>
              <a:tblGrid>
                <a:gridCol w="3823947">
                  <a:extLst>
                    <a:ext uri="{9D8B030D-6E8A-4147-A177-3AD203B41FA5}">
                      <a16:colId xmlns:a16="http://schemas.microsoft.com/office/drawing/2014/main" val="80434667"/>
                    </a:ext>
                  </a:extLst>
                </a:gridCol>
                <a:gridCol w="3823947">
                  <a:extLst>
                    <a:ext uri="{9D8B030D-6E8A-4147-A177-3AD203B41FA5}">
                      <a16:colId xmlns:a16="http://schemas.microsoft.com/office/drawing/2014/main" val="1675681560"/>
                    </a:ext>
                  </a:extLst>
                </a:gridCol>
              </a:tblGrid>
              <a:tr h="370840">
                <a:tc>
                  <a:txBody>
                    <a:bodyPr/>
                    <a:lstStyle/>
                    <a:p>
                      <a:pPr marL="0" marR="0" lvl="0" indent="0" algn="ctr" defTabSz="731520" rtl="0" eaLnBrk="1" fontAlgn="auto" latinLnBrk="0" hangingPunct="1">
                        <a:lnSpc>
                          <a:spcPct val="100000"/>
                        </a:lnSpc>
                        <a:spcBef>
                          <a:spcPts val="0"/>
                        </a:spcBef>
                        <a:spcAft>
                          <a:spcPts val="0"/>
                        </a:spcAft>
                        <a:buClrTx/>
                        <a:buSzTx/>
                        <a:buFontTx/>
                        <a:buNone/>
                        <a:tabLst/>
                        <a:defRPr/>
                      </a:pPr>
                      <a:r>
                        <a:rPr kumimoji="0" lang="tr-TR" sz="2900" b="0" i="0" u="none" strike="noStrike" kern="1200" cap="none" spc="0" normalizeH="0" baseline="0" dirty="0">
                          <a:ln>
                            <a:noFill/>
                          </a:ln>
                          <a:solidFill>
                            <a:schemeClr val="bg1"/>
                          </a:solidFill>
                          <a:effectLst/>
                          <a:uLnTx/>
                          <a:uFillTx/>
                          <a:latin typeface="Amazon Ember" panose="02000000000000000000" pitchFamily="2" charset="0"/>
                          <a:ea typeface="Amazon Ember" panose="02000000000000000000" pitchFamily="2" charset="0"/>
                          <a:cs typeface="+mn-cs"/>
                        </a:rPr>
                        <a:t>£0.00</a:t>
                      </a:r>
                      <a:endParaRPr kumimoji="0" lang="en-US" sz="2900" b="0" i="0" u="none" strike="noStrike" kern="1200" cap="none" spc="0" normalizeH="0" baseline="0" dirty="0">
                        <a:ln>
                          <a:noFill/>
                        </a:ln>
                        <a:solidFill>
                          <a:schemeClr val="bg1"/>
                        </a:solidFill>
                        <a:effectLst/>
                        <a:uLnTx/>
                        <a:uFillTx/>
                        <a:latin typeface="Amazon Ember" panose="02000000000000000000" pitchFamily="2" charset="0"/>
                        <a:ea typeface="Amazon Ember" panose="02000000000000000000" pitchFamily="2" charset="0"/>
                        <a:cs typeface="+mn-cs"/>
                      </a:endParaRPr>
                    </a:p>
                  </a:txBody>
                  <a:tcPr/>
                </a:tc>
                <a:tc>
                  <a:txBody>
                    <a:bodyPr/>
                    <a:lstStyle/>
                    <a:p>
                      <a:pPr marL="0" marR="0" lvl="0" indent="0" algn="ctr" defTabSz="731520" rtl="0" eaLnBrk="1" fontAlgn="auto" latinLnBrk="0" hangingPunct="1">
                        <a:lnSpc>
                          <a:spcPct val="100000"/>
                        </a:lnSpc>
                        <a:spcBef>
                          <a:spcPts val="0"/>
                        </a:spcBef>
                        <a:spcAft>
                          <a:spcPts val="0"/>
                        </a:spcAft>
                        <a:buClrTx/>
                        <a:buSzTx/>
                        <a:buFontTx/>
                        <a:buNone/>
                        <a:tabLst/>
                        <a:defRPr/>
                      </a:pPr>
                      <a:r>
                        <a:rPr kumimoji="0" lang="tr-TR" sz="2900" b="0" i="0" u="none" strike="noStrike" kern="1200" cap="none" spc="0" normalizeH="0" baseline="0" dirty="0">
                          <a:ln>
                            <a:noFill/>
                          </a:ln>
                          <a:solidFill>
                            <a:schemeClr val="bg1"/>
                          </a:solidFill>
                          <a:effectLst/>
                          <a:uLnTx/>
                          <a:uFillTx/>
                          <a:latin typeface="Amazon Ember" panose="02000000000000000000" pitchFamily="2" charset="0"/>
                          <a:ea typeface="Amazon Ember" panose="02000000000000000000" pitchFamily="2" charset="0"/>
                          <a:cs typeface="+mn-cs"/>
                        </a:rPr>
                        <a:t>£ 1.27</a:t>
                      </a:r>
                      <a:endParaRPr kumimoji="0" lang="en-US" sz="2900" b="0" i="0" u="none" strike="noStrike" kern="1200" cap="none" spc="0" normalizeH="0" baseline="0" dirty="0">
                        <a:ln>
                          <a:noFill/>
                        </a:ln>
                        <a:solidFill>
                          <a:schemeClr val="bg1"/>
                        </a:solidFill>
                        <a:effectLst/>
                        <a:uLnTx/>
                        <a:uFillTx/>
                        <a:latin typeface="Amazon Ember" panose="02000000000000000000" pitchFamily="2" charset="0"/>
                        <a:ea typeface="Amazon Ember" panose="02000000000000000000" pitchFamily="2" charset="0"/>
                        <a:cs typeface="+mn-cs"/>
                      </a:endParaRPr>
                    </a:p>
                  </a:txBody>
                  <a:tcPr/>
                </a:tc>
                <a:extLst>
                  <a:ext uri="{0D108BD9-81ED-4DB2-BD59-A6C34878D82A}">
                    <a16:rowId xmlns:a16="http://schemas.microsoft.com/office/drawing/2014/main" val="1663018303"/>
                  </a:ext>
                </a:extLst>
              </a:tr>
            </a:tbl>
          </a:graphicData>
        </a:graphic>
      </p:graphicFrame>
      <p:pic>
        <p:nvPicPr>
          <p:cNvPr id="2" name="Picture 1"/>
          <p:cNvPicPr>
            <a:picLocks noChangeAspect="1"/>
          </p:cNvPicPr>
          <p:nvPr/>
        </p:nvPicPr>
        <p:blipFill>
          <a:blip r:embed="rId3"/>
          <a:stretch>
            <a:fillRect/>
          </a:stretch>
        </p:blipFill>
        <p:spPr>
          <a:xfrm>
            <a:off x="228599" y="2533834"/>
            <a:ext cx="2314575" cy="2438400"/>
          </a:xfrm>
          <a:prstGeom prst="rect">
            <a:avLst/>
          </a:prstGeom>
        </p:spPr>
      </p:pic>
      <p:pic>
        <p:nvPicPr>
          <p:cNvPr id="4" name="Picture 3"/>
          <p:cNvPicPr>
            <a:picLocks noChangeAspect="1"/>
          </p:cNvPicPr>
          <p:nvPr/>
        </p:nvPicPr>
        <p:blipFill>
          <a:blip r:embed="rId4"/>
          <a:stretch>
            <a:fillRect/>
          </a:stretch>
        </p:blipFill>
        <p:spPr>
          <a:xfrm>
            <a:off x="383776" y="5055464"/>
            <a:ext cx="1514476" cy="2197698"/>
          </a:xfrm>
          <a:prstGeom prst="rect">
            <a:avLst/>
          </a:prstGeom>
        </p:spPr>
      </p:pic>
    </p:spTree>
    <p:extLst>
      <p:ext uri="{BB962C8B-B14F-4D97-AF65-F5344CB8AC3E}">
        <p14:creationId xmlns:p14="http://schemas.microsoft.com/office/powerpoint/2010/main" val="4114942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1000"/>
                                        <p:tgtEl>
                                          <p:spTgt spid="29"/>
                                        </p:tgtEl>
                                      </p:cBhvr>
                                    </p:animEffect>
                                    <p:anim calcmode="lin" valueType="num">
                                      <p:cBhvr>
                                        <p:cTn id="23" dur="1000" fill="hold"/>
                                        <p:tgtEl>
                                          <p:spTgt spid="29"/>
                                        </p:tgtEl>
                                        <p:attrNameLst>
                                          <p:attrName>ppt_x</p:attrName>
                                        </p:attrNameLst>
                                      </p:cBhvr>
                                      <p:tavLst>
                                        <p:tav tm="0">
                                          <p:val>
                                            <p:strVal val="#ppt_x"/>
                                          </p:val>
                                        </p:tav>
                                        <p:tav tm="100000">
                                          <p:val>
                                            <p:strVal val="#ppt_x"/>
                                          </p:val>
                                        </p:tav>
                                      </p:tavLst>
                                    </p:anim>
                                    <p:anim calcmode="lin" valueType="num">
                                      <p:cBhvr>
                                        <p:cTn id="24"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11677644" y="57000"/>
            <a:ext cx="3357536" cy="10058400"/>
          </a:xfrm>
          <a:prstGeom prst="rect">
            <a:avLst/>
          </a:prstGeom>
          <a:solidFill>
            <a:srgbClr val="28B2A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27"/>
          <p:cNvSpPr/>
          <p:nvPr/>
        </p:nvSpPr>
        <p:spPr>
          <a:xfrm>
            <a:off x="7976379" y="0"/>
            <a:ext cx="3477609" cy="10058400"/>
          </a:xfrm>
          <a:prstGeom prst="rect">
            <a:avLst/>
          </a:prstGeom>
          <a:solidFill>
            <a:srgbClr val="DD1C6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26"/>
          <p:cNvSpPr/>
          <p:nvPr/>
        </p:nvSpPr>
        <p:spPr>
          <a:xfrm>
            <a:off x="4248640" y="0"/>
            <a:ext cx="3530302" cy="10058400"/>
          </a:xfrm>
          <a:prstGeom prst="rect">
            <a:avLst/>
          </a:prstGeom>
          <a:solidFill>
            <a:srgbClr val="F7543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p>
        </p:txBody>
      </p:sp>
      <p:sp>
        <p:nvSpPr>
          <p:cNvPr id="26" name="Rectangle 25"/>
          <p:cNvSpPr/>
          <p:nvPr/>
        </p:nvSpPr>
        <p:spPr>
          <a:xfrm>
            <a:off x="493776" y="0"/>
            <a:ext cx="3564586" cy="10058400"/>
          </a:xfrm>
          <a:prstGeom prst="rect">
            <a:avLst/>
          </a:prstGeom>
          <a:solidFill>
            <a:srgbClr val="0E9ED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454263" y="2452707"/>
            <a:ext cx="3546892" cy="4070141"/>
          </a:xfrm>
          <a:prstGeom prst="rect">
            <a:avLst/>
          </a:prstGeom>
          <a:ln>
            <a:noFill/>
          </a:ln>
          <a:effectLst>
            <a:outerShdw blurRad="292100" dist="139700" dir="2700000" algn="tl" rotWithShape="0">
              <a:srgbClr val="333333">
                <a:alpha val="65000"/>
              </a:srgbClr>
            </a:outerShdw>
          </a:effectLst>
        </p:spPr>
      </p:pic>
      <p:pic>
        <p:nvPicPr>
          <p:cNvPr id="10" name="Picture 9"/>
          <p:cNvPicPr>
            <a:picLocks noChangeAspect="1"/>
          </p:cNvPicPr>
          <p:nvPr/>
        </p:nvPicPr>
        <p:blipFill>
          <a:blip r:embed="rId4"/>
          <a:stretch>
            <a:fillRect/>
          </a:stretch>
        </p:blipFill>
        <p:spPr>
          <a:xfrm>
            <a:off x="4276222" y="2452707"/>
            <a:ext cx="3410320" cy="4090968"/>
          </a:xfrm>
          <a:prstGeom prst="rect">
            <a:avLst/>
          </a:prstGeom>
          <a:ln>
            <a:noFill/>
          </a:ln>
          <a:effectLst>
            <a:outerShdw blurRad="292100" dist="139700" dir="2700000" algn="tl" rotWithShape="0">
              <a:srgbClr val="333333">
                <a:alpha val="65000"/>
              </a:srgbClr>
            </a:outerShdw>
          </a:effectLst>
        </p:spPr>
      </p:pic>
      <p:pic>
        <p:nvPicPr>
          <p:cNvPr id="23" name="Picture 22"/>
          <p:cNvPicPr>
            <a:picLocks noChangeAspect="1"/>
          </p:cNvPicPr>
          <p:nvPr/>
        </p:nvPicPr>
        <p:blipFill>
          <a:blip r:embed="rId5"/>
          <a:stretch>
            <a:fillRect/>
          </a:stretch>
        </p:blipFill>
        <p:spPr>
          <a:xfrm>
            <a:off x="7934026" y="2428915"/>
            <a:ext cx="3440280" cy="4093933"/>
          </a:xfrm>
          <a:prstGeom prst="rect">
            <a:avLst/>
          </a:prstGeom>
          <a:ln>
            <a:noFill/>
          </a:ln>
          <a:effectLst>
            <a:outerShdw blurRad="292100" dist="139700" dir="2700000" algn="tl" rotWithShape="0">
              <a:srgbClr val="333333">
                <a:alpha val="65000"/>
              </a:srgbClr>
            </a:outerShdw>
          </a:effectLst>
        </p:spPr>
      </p:pic>
      <p:pic>
        <p:nvPicPr>
          <p:cNvPr id="24" name="Picture 23"/>
          <p:cNvPicPr>
            <a:picLocks noChangeAspect="1"/>
          </p:cNvPicPr>
          <p:nvPr/>
        </p:nvPicPr>
        <p:blipFill>
          <a:blip r:embed="rId6"/>
          <a:stretch>
            <a:fillRect/>
          </a:stretch>
        </p:blipFill>
        <p:spPr>
          <a:xfrm>
            <a:off x="11677644" y="2452708"/>
            <a:ext cx="3315183" cy="4090968"/>
          </a:xfrm>
          <a:prstGeom prst="rect">
            <a:avLst/>
          </a:prstGeom>
          <a:ln>
            <a:noFill/>
          </a:ln>
          <a:effectLst>
            <a:outerShdw blurRad="292100" dist="139700" dir="2700000" algn="tl" rotWithShape="0">
              <a:srgbClr val="333333">
                <a:alpha val="65000"/>
              </a:srgbClr>
            </a:outerShdw>
          </a:effectLst>
        </p:spPr>
      </p:pic>
      <p:sp>
        <p:nvSpPr>
          <p:cNvPr id="31" name="TextBox 30"/>
          <p:cNvSpPr txBox="1"/>
          <p:nvPr/>
        </p:nvSpPr>
        <p:spPr>
          <a:xfrm>
            <a:off x="1740592" y="5810608"/>
            <a:ext cx="1659480" cy="523220"/>
          </a:xfrm>
          <a:prstGeom prst="rect">
            <a:avLst/>
          </a:prstGeom>
          <a:noFill/>
        </p:spPr>
        <p:txBody>
          <a:bodyPr wrap="square" rtlCol="0">
            <a:spAutoFit/>
          </a:bodyPr>
          <a:lstStyle/>
          <a:p>
            <a:r>
              <a:rPr lang="tr-TR" sz="2800" dirty="0">
                <a:solidFill>
                  <a:schemeClr val="bg1"/>
                </a:solidFill>
                <a:latin typeface="Amazon Ember" panose="02000000000000000000" pitchFamily="2" charset="0"/>
                <a:ea typeface="Amazon Ember" panose="02000000000000000000" pitchFamily="2" charset="0"/>
              </a:rPr>
              <a:t>Kargola</a:t>
            </a:r>
            <a:endParaRPr lang="en-US" sz="2800" dirty="0">
              <a:solidFill>
                <a:schemeClr val="bg1"/>
              </a:solidFill>
              <a:latin typeface="Amazon Ember" panose="02000000000000000000" pitchFamily="2" charset="0"/>
              <a:ea typeface="Amazon Ember" panose="02000000000000000000" pitchFamily="2" charset="0"/>
            </a:endParaRPr>
          </a:p>
        </p:txBody>
      </p:sp>
      <p:sp>
        <p:nvSpPr>
          <p:cNvPr id="32" name="TextBox 31"/>
          <p:cNvSpPr txBox="1"/>
          <p:nvPr/>
        </p:nvSpPr>
        <p:spPr>
          <a:xfrm>
            <a:off x="5099850" y="5781793"/>
            <a:ext cx="2088718" cy="523220"/>
          </a:xfrm>
          <a:prstGeom prst="rect">
            <a:avLst/>
          </a:prstGeom>
          <a:noFill/>
        </p:spPr>
        <p:txBody>
          <a:bodyPr wrap="square" rtlCol="0">
            <a:spAutoFit/>
          </a:bodyPr>
          <a:lstStyle/>
          <a:p>
            <a:pPr algn="ctr"/>
            <a:r>
              <a:rPr lang="tr-TR" sz="2800" dirty="0">
                <a:solidFill>
                  <a:schemeClr val="bg1"/>
                </a:solidFill>
                <a:latin typeface="Amazon Ember" panose="02000000000000000000" pitchFamily="2" charset="0"/>
                <a:ea typeface="Amazon Ember" panose="02000000000000000000" pitchFamily="2" charset="0"/>
              </a:rPr>
              <a:t>İzle/ Dinle</a:t>
            </a:r>
            <a:endParaRPr lang="en-US" sz="2800" dirty="0">
              <a:solidFill>
                <a:schemeClr val="bg1"/>
              </a:solidFill>
              <a:latin typeface="Amazon Ember" panose="02000000000000000000" pitchFamily="2" charset="0"/>
              <a:ea typeface="Amazon Ember" panose="02000000000000000000" pitchFamily="2" charset="0"/>
            </a:endParaRPr>
          </a:p>
        </p:txBody>
      </p:sp>
      <p:sp>
        <p:nvSpPr>
          <p:cNvPr id="33" name="TextBox 32"/>
          <p:cNvSpPr txBox="1"/>
          <p:nvPr/>
        </p:nvSpPr>
        <p:spPr>
          <a:xfrm>
            <a:off x="8251445" y="5478992"/>
            <a:ext cx="2886176" cy="830997"/>
          </a:xfrm>
          <a:prstGeom prst="rect">
            <a:avLst/>
          </a:prstGeom>
          <a:noFill/>
        </p:spPr>
        <p:txBody>
          <a:bodyPr wrap="square" rtlCol="0">
            <a:spAutoFit/>
          </a:bodyPr>
          <a:lstStyle/>
          <a:p>
            <a:pPr algn="ctr"/>
            <a:r>
              <a:rPr lang="tr-TR" sz="2400" dirty="0">
                <a:solidFill>
                  <a:schemeClr val="bg1"/>
                </a:solidFill>
                <a:latin typeface="Amazon Ember" panose="02000000000000000000" pitchFamily="2" charset="0"/>
                <a:ea typeface="Amazon Ember" panose="02000000000000000000" pitchFamily="2" charset="0"/>
              </a:rPr>
              <a:t>Üyelik indirimlerinden yararlan</a:t>
            </a:r>
            <a:endParaRPr lang="en-US" sz="2400" dirty="0">
              <a:solidFill>
                <a:schemeClr val="bg1"/>
              </a:solidFill>
              <a:latin typeface="Amazon Ember" panose="02000000000000000000" pitchFamily="2" charset="0"/>
              <a:ea typeface="Amazon Ember" panose="02000000000000000000" pitchFamily="2" charset="0"/>
            </a:endParaRPr>
          </a:p>
        </p:txBody>
      </p:sp>
      <p:sp>
        <p:nvSpPr>
          <p:cNvPr id="34" name="TextBox 33"/>
          <p:cNvSpPr txBox="1"/>
          <p:nvPr/>
        </p:nvSpPr>
        <p:spPr>
          <a:xfrm>
            <a:off x="12602283" y="5667553"/>
            <a:ext cx="1426116" cy="523220"/>
          </a:xfrm>
          <a:prstGeom prst="rect">
            <a:avLst/>
          </a:prstGeom>
          <a:noFill/>
        </p:spPr>
        <p:txBody>
          <a:bodyPr wrap="square" rtlCol="0">
            <a:spAutoFit/>
          </a:bodyPr>
          <a:lstStyle/>
          <a:p>
            <a:pPr algn="ctr"/>
            <a:r>
              <a:rPr lang="tr-TR" sz="2800" dirty="0">
                <a:solidFill>
                  <a:schemeClr val="bg1"/>
                </a:solidFill>
                <a:latin typeface="Amazon Ember" panose="02000000000000000000" pitchFamily="2" charset="0"/>
                <a:ea typeface="Amazon Ember" panose="02000000000000000000" pitchFamily="2" charset="0"/>
              </a:rPr>
              <a:t>Oku</a:t>
            </a:r>
            <a:endParaRPr lang="en-US" sz="2800" dirty="0">
              <a:solidFill>
                <a:schemeClr val="bg1"/>
              </a:solidFill>
              <a:latin typeface="Amazon Ember" panose="02000000000000000000" pitchFamily="2" charset="0"/>
              <a:ea typeface="Amazon Ember" panose="02000000000000000000" pitchFamily="2" charset="0"/>
            </a:endParaRPr>
          </a:p>
        </p:txBody>
      </p:sp>
      <p:sp>
        <p:nvSpPr>
          <p:cNvPr id="36" name="TextBox 35"/>
          <p:cNvSpPr txBox="1"/>
          <p:nvPr/>
        </p:nvSpPr>
        <p:spPr>
          <a:xfrm>
            <a:off x="1022201" y="7565832"/>
            <a:ext cx="2644828" cy="2000548"/>
          </a:xfrm>
          <a:prstGeom prst="rect">
            <a:avLst/>
          </a:prstGeom>
          <a:noFill/>
        </p:spPr>
        <p:txBody>
          <a:bodyPr wrap="square" rtlCol="0">
            <a:spAutoFit/>
          </a:bodyPr>
          <a:lstStyle/>
          <a:p>
            <a:pPr algn="ctr"/>
            <a:r>
              <a:rPr lang="en-US" sz="2400" dirty="0">
                <a:solidFill>
                  <a:schemeClr val="bg1"/>
                </a:solidFill>
                <a:latin typeface="Amazon Ember" panose="02000000000000000000" pitchFamily="2" charset="0"/>
                <a:ea typeface="Amazon Ember" panose="02000000000000000000" pitchFamily="2" charset="0"/>
              </a:rPr>
              <a:t>100 </a:t>
            </a:r>
            <a:r>
              <a:rPr lang="en-US" sz="2400" dirty="0" err="1">
                <a:solidFill>
                  <a:schemeClr val="bg1"/>
                </a:solidFill>
                <a:latin typeface="Amazon Ember" panose="02000000000000000000" pitchFamily="2" charset="0"/>
                <a:ea typeface="Amazon Ember" panose="02000000000000000000" pitchFamily="2" charset="0"/>
              </a:rPr>
              <a:t>milyondan</a:t>
            </a:r>
            <a:r>
              <a:rPr lang="en-US" sz="2400" dirty="0">
                <a:solidFill>
                  <a:schemeClr val="bg1"/>
                </a:solidFill>
                <a:latin typeface="Amazon Ember" panose="02000000000000000000" pitchFamily="2" charset="0"/>
                <a:ea typeface="Amazon Ember" panose="02000000000000000000" pitchFamily="2" charset="0"/>
              </a:rPr>
              <a:t> </a:t>
            </a:r>
            <a:r>
              <a:rPr lang="en-US" sz="2400" dirty="0" err="1">
                <a:solidFill>
                  <a:schemeClr val="bg1"/>
                </a:solidFill>
                <a:latin typeface="Amazon Ember" panose="02000000000000000000" pitchFamily="2" charset="0"/>
                <a:ea typeface="Amazon Ember" panose="02000000000000000000" pitchFamily="2" charset="0"/>
              </a:rPr>
              <a:t>fazla</a:t>
            </a:r>
            <a:r>
              <a:rPr lang="en-US" sz="2400" dirty="0">
                <a:solidFill>
                  <a:schemeClr val="bg1"/>
                </a:solidFill>
                <a:latin typeface="Amazon Ember" panose="02000000000000000000" pitchFamily="2" charset="0"/>
                <a:ea typeface="Amazon Ember" panose="02000000000000000000" pitchFamily="2" charset="0"/>
              </a:rPr>
              <a:t> Amazon </a:t>
            </a:r>
            <a:r>
              <a:rPr lang="en-US" sz="2400" dirty="0" err="1">
                <a:solidFill>
                  <a:schemeClr val="bg1"/>
                </a:solidFill>
                <a:latin typeface="Amazon Ember" panose="02000000000000000000" pitchFamily="2" charset="0"/>
                <a:ea typeface="Amazon Ember" panose="02000000000000000000" pitchFamily="2" charset="0"/>
              </a:rPr>
              <a:t>ürününde</a:t>
            </a:r>
            <a:r>
              <a:rPr lang="en-US" sz="2400" dirty="0">
                <a:solidFill>
                  <a:schemeClr val="bg1"/>
                </a:solidFill>
                <a:latin typeface="Amazon Ember" panose="02000000000000000000" pitchFamily="2" charset="0"/>
                <a:ea typeface="Amazon Ember" panose="02000000000000000000" pitchFamily="2" charset="0"/>
              </a:rPr>
              <a:t> </a:t>
            </a:r>
            <a:r>
              <a:rPr lang="en-US" sz="2400" dirty="0" err="1">
                <a:solidFill>
                  <a:schemeClr val="bg1"/>
                </a:solidFill>
                <a:latin typeface="Amazon Ember" panose="02000000000000000000" pitchFamily="2" charset="0"/>
                <a:ea typeface="Amazon Ember" panose="02000000000000000000" pitchFamily="2" charset="0"/>
              </a:rPr>
              <a:t>ücretsiz</a:t>
            </a:r>
            <a:r>
              <a:rPr lang="en-US" sz="2400" dirty="0">
                <a:solidFill>
                  <a:schemeClr val="bg1"/>
                </a:solidFill>
                <a:latin typeface="Amazon Ember" panose="02000000000000000000" pitchFamily="2" charset="0"/>
                <a:ea typeface="Amazon Ember" panose="02000000000000000000" pitchFamily="2" charset="0"/>
              </a:rPr>
              <a:t> </a:t>
            </a:r>
            <a:r>
              <a:rPr lang="en-US" sz="2400" dirty="0" err="1">
                <a:solidFill>
                  <a:schemeClr val="bg1"/>
                </a:solidFill>
                <a:latin typeface="Amazon Ember" panose="02000000000000000000" pitchFamily="2" charset="0"/>
                <a:ea typeface="Amazon Ember" panose="02000000000000000000" pitchFamily="2" charset="0"/>
              </a:rPr>
              <a:t>olarak</a:t>
            </a:r>
            <a:r>
              <a:rPr lang="tr-TR" sz="2400" dirty="0">
                <a:solidFill>
                  <a:schemeClr val="bg1"/>
                </a:solidFill>
                <a:latin typeface="Amazon Ember" panose="02000000000000000000" pitchFamily="2" charset="0"/>
                <a:ea typeface="Amazon Ember" panose="02000000000000000000" pitchFamily="2" charset="0"/>
              </a:rPr>
              <a:t> aynı </a:t>
            </a:r>
            <a:r>
              <a:rPr lang="tr-TR" sz="2800" dirty="0">
                <a:solidFill>
                  <a:schemeClr val="bg1"/>
                </a:solidFill>
                <a:latin typeface="Amazon Ember" panose="02000000000000000000" pitchFamily="2" charset="0"/>
                <a:ea typeface="Amazon Ember" panose="02000000000000000000" pitchFamily="2" charset="0"/>
              </a:rPr>
              <a:t>gün</a:t>
            </a:r>
            <a:r>
              <a:rPr lang="tr-TR" sz="2400" dirty="0">
                <a:solidFill>
                  <a:schemeClr val="bg1"/>
                </a:solidFill>
                <a:latin typeface="Amazon Ember" panose="02000000000000000000" pitchFamily="2" charset="0"/>
                <a:ea typeface="Amazon Ember" panose="02000000000000000000" pitchFamily="2" charset="0"/>
              </a:rPr>
              <a:t> veya</a:t>
            </a:r>
            <a:r>
              <a:rPr lang="en-US" sz="2400" dirty="0">
                <a:solidFill>
                  <a:schemeClr val="bg1"/>
                </a:solidFill>
                <a:latin typeface="Amazon Ember" panose="02000000000000000000" pitchFamily="2" charset="0"/>
                <a:ea typeface="Amazon Ember" panose="02000000000000000000" pitchFamily="2" charset="0"/>
              </a:rPr>
              <a:t> </a:t>
            </a:r>
            <a:r>
              <a:rPr lang="en-US" sz="2400" dirty="0" err="1">
                <a:solidFill>
                  <a:schemeClr val="bg1"/>
                </a:solidFill>
                <a:latin typeface="Amazon Ember" panose="02000000000000000000" pitchFamily="2" charset="0"/>
                <a:ea typeface="Amazon Ember" panose="02000000000000000000" pitchFamily="2" charset="0"/>
              </a:rPr>
              <a:t>iki</a:t>
            </a:r>
            <a:r>
              <a:rPr lang="en-US" sz="2400" dirty="0">
                <a:solidFill>
                  <a:schemeClr val="bg1"/>
                </a:solidFill>
                <a:latin typeface="Amazon Ember" panose="02000000000000000000" pitchFamily="2" charset="0"/>
                <a:ea typeface="Amazon Ember" panose="02000000000000000000" pitchFamily="2" charset="0"/>
              </a:rPr>
              <a:t> </a:t>
            </a:r>
            <a:r>
              <a:rPr lang="en-US" sz="2400" dirty="0" err="1">
                <a:solidFill>
                  <a:schemeClr val="bg1"/>
                </a:solidFill>
                <a:latin typeface="Amazon Ember" panose="02000000000000000000" pitchFamily="2" charset="0"/>
                <a:ea typeface="Amazon Ember" panose="02000000000000000000" pitchFamily="2" charset="0"/>
              </a:rPr>
              <a:t>günde</a:t>
            </a:r>
            <a:r>
              <a:rPr lang="en-US" sz="2400" dirty="0">
                <a:solidFill>
                  <a:schemeClr val="bg1"/>
                </a:solidFill>
                <a:latin typeface="Amazon Ember" panose="02000000000000000000" pitchFamily="2" charset="0"/>
                <a:ea typeface="Amazon Ember" panose="02000000000000000000" pitchFamily="2" charset="0"/>
              </a:rPr>
              <a:t> </a:t>
            </a:r>
            <a:r>
              <a:rPr lang="en-US" sz="2400" dirty="0" err="1">
                <a:solidFill>
                  <a:schemeClr val="bg1"/>
                </a:solidFill>
                <a:latin typeface="Amazon Ember" panose="02000000000000000000" pitchFamily="2" charset="0"/>
                <a:ea typeface="Amazon Ember" panose="02000000000000000000" pitchFamily="2" charset="0"/>
              </a:rPr>
              <a:t>teslimat</a:t>
            </a:r>
            <a:r>
              <a:rPr lang="en-US" sz="2400" dirty="0">
                <a:solidFill>
                  <a:schemeClr val="bg1"/>
                </a:solidFill>
                <a:latin typeface="Amazon Ember" panose="02000000000000000000" pitchFamily="2" charset="0"/>
                <a:ea typeface="Amazon Ember" panose="02000000000000000000" pitchFamily="2" charset="0"/>
              </a:rPr>
              <a:t> </a:t>
            </a:r>
            <a:r>
              <a:rPr lang="en-US" sz="2400" dirty="0" err="1">
                <a:solidFill>
                  <a:schemeClr val="bg1"/>
                </a:solidFill>
                <a:latin typeface="Amazon Ember" panose="02000000000000000000" pitchFamily="2" charset="0"/>
                <a:ea typeface="Amazon Ember" panose="02000000000000000000" pitchFamily="2" charset="0"/>
              </a:rPr>
              <a:t>seçeneği</a:t>
            </a:r>
            <a:endParaRPr lang="en-US" sz="2000" dirty="0">
              <a:solidFill>
                <a:schemeClr val="bg1"/>
              </a:solidFill>
              <a:latin typeface="Amazon Ember" panose="02000000000000000000" pitchFamily="2" charset="0"/>
              <a:ea typeface="Amazon Ember" panose="02000000000000000000" pitchFamily="2" charset="0"/>
            </a:endParaRPr>
          </a:p>
        </p:txBody>
      </p:sp>
      <p:sp>
        <p:nvSpPr>
          <p:cNvPr id="37" name="TextBox 36"/>
          <p:cNvSpPr txBox="1"/>
          <p:nvPr/>
        </p:nvSpPr>
        <p:spPr>
          <a:xfrm>
            <a:off x="4745093" y="7612557"/>
            <a:ext cx="2860248" cy="2308324"/>
          </a:xfrm>
          <a:prstGeom prst="rect">
            <a:avLst/>
          </a:prstGeom>
          <a:noFill/>
        </p:spPr>
        <p:txBody>
          <a:bodyPr wrap="square" rtlCol="0">
            <a:spAutoFit/>
          </a:bodyPr>
          <a:lstStyle/>
          <a:p>
            <a:pPr algn="ctr"/>
            <a:r>
              <a:rPr lang="en-US" sz="2400" dirty="0">
                <a:solidFill>
                  <a:schemeClr val="bg1"/>
                </a:solidFill>
                <a:latin typeface="Amazon Ember" panose="02000000000000000000" pitchFamily="2" charset="0"/>
                <a:ea typeface="Amazon Ember" panose="02000000000000000000" pitchFamily="2" charset="0"/>
              </a:rPr>
              <a:t>Amazon Prime</a:t>
            </a:r>
            <a:r>
              <a:rPr lang="tr-TR" sz="2400" dirty="0">
                <a:solidFill>
                  <a:schemeClr val="bg1"/>
                </a:solidFill>
                <a:latin typeface="Amazon Ember" panose="02000000000000000000" pitchFamily="2" charset="0"/>
                <a:ea typeface="Amazon Ember" panose="02000000000000000000" pitchFamily="2" charset="0"/>
              </a:rPr>
              <a:t> Video</a:t>
            </a:r>
            <a:r>
              <a:rPr lang="en-US" sz="2400" dirty="0">
                <a:solidFill>
                  <a:schemeClr val="bg1"/>
                </a:solidFill>
                <a:latin typeface="Amazon Ember" panose="02000000000000000000" pitchFamily="2" charset="0"/>
                <a:ea typeface="Amazon Ember" panose="02000000000000000000" pitchFamily="2" charset="0"/>
              </a:rPr>
              <a:t>’</a:t>
            </a:r>
            <a:r>
              <a:rPr lang="tr-TR" sz="2400" dirty="0">
                <a:solidFill>
                  <a:schemeClr val="bg1"/>
                </a:solidFill>
                <a:latin typeface="Amazon Ember" panose="02000000000000000000" pitchFamily="2" charset="0"/>
                <a:ea typeface="Amazon Ember" panose="02000000000000000000" pitchFamily="2" charset="0"/>
              </a:rPr>
              <a:t>nun</a:t>
            </a:r>
            <a:r>
              <a:rPr lang="en-US" sz="2400" dirty="0">
                <a:solidFill>
                  <a:schemeClr val="bg1"/>
                </a:solidFill>
                <a:latin typeface="Amazon Ember" panose="02000000000000000000" pitchFamily="2" charset="0"/>
                <a:ea typeface="Amazon Ember" panose="02000000000000000000" pitchFamily="2" charset="0"/>
              </a:rPr>
              <a:t> </a:t>
            </a:r>
            <a:r>
              <a:rPr lang="en-US" sz="2400" dirty="0" err="1">
                <a:solidFill>
                  <a:schemeClr val="bg1"/>
                </a:solidFill>
                <a:latin typeface="Amazon Ember" panose="02000000000000000000" pitchFamily="2" charset="0"/>
                <a:ea typeface="Amazon Ember" panose="02000000000000000000" pitchFamily="2" charset="0"/>
              </a:rPr>
              <a:t>orijin</a:t>
            </a:r>
            <a:r>
              <a:rPr lang="tr-TR" sz="2400" dirty="0">
                <a:solidFill>
                  <a:schemeClr val="bg1"/>
                </a:solidFill>
                <a:latin typeface="Amazon Ember" panose="02000000000000000000" pitchFamily="2" charset="0"/>
                <a:ea typeface="Amazon Ember" panose="02000000000000000000" pitchFamily="2" charset="0"/>
              </a:rPr>
              <a:t>al yapım</a:t>
            </a:r>
            <a:r>
              <a:rPr lang="en-US" sz="2400" dirty="0">
                <a:solidFill>
                  <a:schemeClr val="bg1"/>
                </a:solidFill>
                <a:latin typeface="Amazon Ember" panose="02000000000000000000" pitchFamily="2" charset="0"/>
                <a:ea typeface="Amazon Ember" panose="02000000000000000000" pitchFamily="2" charset="0"/>
              </a:rPr>
              <a:t> </a:t>
            </a:r>
            <a:r>
              <a:rPr lang="tr-TR" sz="2400" dirty="0">
                <a:solidFill>
                  <a:schemeClr val="bg1"/>
                </a:solidFill>
                <a:latin typeface="Amazon Ember" panose="02000000000000000000" pitchFamily="2" charset="0"/>
                <a:ea typeface="Amazon Ember" panose="02000000000000000000" pitchFamily="2" charset="0"/>
              </a:rPr>
              <a:t>dizi ve filmleri  ile Prime’da bulunan</a:t>
            </a:r>
            <a:r>
              <a:rPr lang="en-US" sz="2400" dirty="0">
                <a:solidFill>
                  <a:schemeClr val="bg1"/>
                </a:solidFill>
                <a:latin typeface="Amazon Ember" panose="02000000000000000000" pitchFamily="2" charset="0"/>
                <a:ea typeface="Amazon Ember" panose="02000000000000000000" pitchFamily="2" charset="0"/>
              </a:rPr>
              <a:t> film </a:t>
            </a:r>
            <a:r>
              <a:rPr lang="tr-TR" sz="2400" dirty="0">
                <a:solidFill>
                  <a:schemeClr val="bg1"/>
                </a:solidFill>
                <a:latin typeface="Amazon Ember" panose="02000000000000000000" pitchFamily="2" charset="0"/>
                <a:ea typeface="Amazon Ember" panose="02000000000000000000" pitchFamily="2" charset="0"/>
              </a:rPr>
              <a:t>ve</a:t>
            </a:r>
            <a:r>
              <a:rPr lang="en-US" sz="2400" dirty="0">
                <a:solidFill>
                  <a:schemeClr val="bg1"/>
                </a:solidFill>
                <a:latin typeface="Amazon Ember" panose="02000000000000000000" pitchFamily="2" charset="0"/>
                <a:ea typeface="Amazon Ember" panose="02000000000000000000" pitchFamily="2" charset="0"/>
              </a:rPr>
              <a:t> TV </a:t>
            </a:r>
            <a:r>
              <a:rPr lang="tr-TR" sz="2400" dirty="0">
                <a:solidFill>
                  <a:schemeClr val="bg1"/>
                </a:solidFill>
                <a:latin typeface="Amazon Ember" panose="02000000000000000000" pitchFamily="2" charset="0"/>
                <a:ea typeface="Amazon Ember" panose="02000000000000000000" pitchFamily="2" charset="0"/>
              </a:rPr>
              <a:t>programlarına</a:t>
            </a:r>
            <a:r>
              <a:rPr lang="en-US" sz="2400" dirty="0">
                <a:solidFill>
                  <a:schemeClr val="bg1"/>
                </a:solidFill>
                <a:latin typeface="Amazon Ember" panose="02000000000000000000" pitchFamily="2" charset="0"/>
                <a:ea typeface="Amazon Ember" panose="02000000000000000000" pitchFamily="2" charset="0"/>
              </a:rPr>
              <a:t> </a:t>
            </a:r>
            <a:r>
              <a:rPr lang="en-US" sz="2400" dirty="0" err="1">
                <a:solidFill>
                  <a:schemeClr val="bg1"/>
                </a:solidFill>
                <a:latin typeface="Amazon Ember" panose="02000000000000000000" pitchFamily="2" charset="0"/>
                <a:ea typeface="Amazon Ember" panose="02000000000000000000" pitchFamily="2" charset="0"/>
              </a:rPr>
              <a:t>erişim</a:t>
            </a:r>
            <a:endParaRPr lang="en-US" sz="2000" dirty="0">
              <a:solidFill>
                <a:schemeClr val="bg1"/>
              </a:solidFill>
              <a:latin typeface="Amazon Ember" panose="02000000000000000000" pitchFamily="2" charset="0"/>
              <a:ea typeface="Amazon Ember" panose="02000000000000000000" pitchFamily="2" charset="0"/>
            </a:endParaRPr>
          </a:p>
        </p:txBody>
      </p:sp>
      <p:sp>
        <p:nvSpPr>
          <p:cNvPr id="38" name="TextBox 37"/>
          <p:cNvSpPr txBox="1"/>
          <p:nvPr/>
        </p:nvSpPr>
        <p:spPr>
          <a:xfrm>
            <a:off x="8264862" y="7898161"/>
            <a:ext cx="2926863" cy="1569660"/>
          </a:xfrm>
          <a:prstGeom prst="rect">
            <a:avLst/>
          </a:prstGeom>
          <a:noFill/>
        </p:spPr>
        <p:txBody>
          <a:bodyPr wrap="square" rtlCol="0">
            <a:spAutoFit/>
          </a:bodyPr>
          <a:lstStyle/>
          <a:p>
            <a:pPr algn="ctr"/>
            <a:r>
              <a:rPr lang="tr-TR" sz="2400" dirty="0">
                <a:solidFill>
                  <a:schemeClr val="bg1"/>
                </a:solidFill>
                <a:latin typeface="Amazon Ember" panose="02000000000000000000" pitchFamily="2" charset="0"/>
                <a:ea typeface="Amazon Ember" panose="02000000000000000000" pitchFamily="2" charset="0"/>
              </a:rPr>
              <a:t>Yalnızca Prime üyelerine özel fiyatlar ve </a:t>
            </a:r>
            <a:r>
              <a:rPr lang="en-US" sz="2400" dirty="0" err="1">
                <a:solidFill>
                  <a:schemeClr val="bg1"/>
                </a:solidFill>
                <a:latin typeface="Amazon Ember" panose="02000000000000000000" pitchFamily="2" charset="0"/>
                <a:ea typeface="Amazon Ember" panose="02000000000000000000" pitchFamily="2" charset="0"/>
              </a:rPr>
              <a:t>avantajlardan</a:t>
            </a:r>
            <a:r>
              <a:rPr lang="tr-TR" sz="2400" dirty="0">
                <a:solidFill>
                  <a:schemeClr val="bg1"/>
                </a:solidFill>
                <a:latin typeface="Amazon Ember" panose="02000000000000000000" pitchFamily="2" charset="0"/>
                <a:ea typeface="Amazon Ember" panose="02000000000000000000" pitchFamily="2" charset="0"/>
              </a:rPr>
              <a:t> yararlanma imkanı</a:t>
            </a:r>
            <a:endParaRPr lang="en-US" sz="2000" dirty="0">
              <a:solidFill>
                <a:schemeClr val="bg1"/>
              </a:solidFill>
              <a:latin typeface="Amazon Ember" panose="02000000000000000000" pitchFamily="2" charset="0"/>
              <a:ea typeface="Amazon Ember" panose="02000000000000000000" pitchFamily="2" charset="0"/>
            </a:endParaRPr>
          </a:p>
        </p:txBody>
      </p:sp>
      <p:sp>
        <p:nvSpPr>
          <p:cNvPr id="39" name="TextBox 38"/>
          <p:cNvSpPr txBox="1"/>
          <p:nvPr/>
        </p:nvSpPr>
        <p:spPr>
          <a:xfrm>
            <a:off x="12124772" y="7781276"/>
            <a:ext cx="2381138" cy="1938992"/>
          </a:xfrm>
          <a:prstGeom prst="rect">
            <a:avLst/>
          </a:prstGeom>
          <a:noFill/>
        </p:spPr>
        <p:txBody>
          <a:bodyPr wrap="square" rtlCol="0">
            <a:spAutoFit/>
          </a:bodyPr>
          <a:lstStyle/>
          <a:p>
            <a:pPr algn="ctr"/>
            <a:r>
              <a:rPr lang="tr-TR" sz="2400" dirty="0">
                <a:solidFill>
                  <a:schemeClr val="bg1"/>
                </a:solidFill>
                <a:latin typeface="Amazon Ember" panose="02000000000000000000" pitchFamily="2" charset="0"/>
                <a:ea typeface="Amazon Ember" panose="02000000000000000000" pitchFamily="2" charset="0"/>
              </a:rPr>
              <a:t>Kindle üzerinden 40,000’den fazla kitap makale, dergi okuma fırsatı</a:t>
            </a:r>
            <a:endParaRPr lang="en-US" sz="2000" dirty="0">
              <a:solidFill>
                <a:schemeClr val="bg1"/>
              </a:solidFill>
              <a:latin typeface="Amazon Ember" panose="02000000000000000000" pitchFamily="2" charset="0"/>
              <a:ea typeface="Amazon Ember" panose="02000000000000000000" pitchFamily="2" charset="0"/>
            </a:endParaRPr>
          </a:p>
        </p:txBody>
      </p:sp>
      <p:pic>
        <p:nvPicPr>
          <p:cNvPr id="22" name="Picture 21"/>
          <p:cNvPicPr>
            <a:picLocks noChangeAspect="1"/>
          </p:cNvPicPr>
          <p:nvPr/>
        </p:nvPicPr>
        <p:blipFill>
          <a:blip r:embed="rId7"/>
          <a:stretch>
            <a:fillRect/>
          </a:stretch>
        </p:blipFill>
        <p:spPr>
          <a:xfrm>
            <a:off x="11383613" y="0"/>
            <a:ext cx="4161187" cy="2377821"/>
          </a:xfrm>
          <a:prstGeom prst="rect">
            <a:avLst/>
          </a:prstGeom>
        </p:spPr>
      </p:pic>
      <p:grpSp>
        <p:nvGrpSpPr>
          <p:cNvPr id="41" name="Group 40"/>
          <p:cNvGrpSpPr/>
          <p:nvPr/>
        </p:nvGrpSpPr>
        <p:grpSpPr>
          <a:xfrm>
            <a:off x="0" y="681975"/>
            <a:ext cx="11085095" cy="1477258"/>
            <a:chOff x="0" y="681975"/>
            <a:chExt cx="9570656" cy="1477258"/>
          </a:xfrm>
        </p:grpSpPr>
        <p:sp>
          <p:nvSpPr>
            <p:cNvPr id="42" name="Pentagon 41"/>
            <p:cNvSpPr/>
            <p:nvPr/>
          </p:nvSpPr>
          <p:spPr>
            <a:xfrm>
              <a:off x="0" y="681975"/>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TextBox 42"/>
            <p:cNvSpPr txBox="1"/>
            <p:nvPr/>
          </p:nvSpPr>
          <p:spPr>
            <a:xfrm>
              <a:off x="112820" y="835794"/>
              <a:ext cx="9457836" cy="1323439"/>
            </a:xfrm>
            <a:prstGeom prst="rect">
              <a:avLst/>
            </a:prstGeom>
            <a:noFill/>
          </p:spPr>
          <p:txBody>
            <a:bodyPr wrap="square" rtlCol="0">
              <a:spAutoFit/>
            </a:bodyPr>
            <a:lstStyle/>
            <a:p>
              <a:r>
                <a:rPr lang="tr-TR" sz="4000" dirty="0">
                  <a:solidFill>
                    <a:schemeClr val="bg1"/>
                  </a:solidFill>
                  <a:latin typeface="Amazon Ember" panose="02000000000000000000"/>
                  <a:ea typeface="Amazon Ember Light" panose="020B0403020204020204" pitchFamily="34" charset="0"/>
                  <a:cs typeface="Amazon Ember Light" panose="020B0403020204020204" pitchFamily="34" charset="0"/>
                </a:rPr>
                <a:t>Ayrıcalıklı Üyelik ve Teslimat için: Amazon Prime</a:t>
              </a:r>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 </a:t>
              </a:r>
            </a:p>
          </p:txBody>
        </p:sp>
      </p:grpSp>
    </p:spTree>
    <p:extLst>
      <p:ext uri="{BB962C8B-B14F-4D97-AF65-F5344CB8AC3E}">
        <p14:creationId xmlns:p14="http://schemas.microsoft.com/office/powerpoint/2010/main" val="33828779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5" name="Text Placeholder 4"/>
          <p:cNvSpPr>
            <a:spLocks noGrp="1"/>
          </p:cNvSpPr>
          <p:nvPr>
            <p:ph type="body" sz="quarter" idx="3"/>
          </p:nvPr>
        </p:nvSpPr>
        <p:spPr/>
        <p:txBody>
          <a:bodyPr/>
          <a:lstStyle/>
          <a:p>
            <a:endParaRPr lang="en-US"/>
          </a:p>
        </p:txBody>
      </p:sp>
      <p:pic>
        <p:nvPicPr>
          <p:cNvPr id="8" name="Picture 7"/>
          <p:cNvPicPr>
            <a:picLocks noChangeAspect="1"/>
          </p:cNvPicPr>
          <p:nvPr/>
        </p:nvPicPr>
        <p:blipFill>
          <a:blip r:embed="rId3"/>
          <a:stretch>
            <a:fillRect/>
          </a:stretch>
        </p:blipFill>
        <p:spPr>
          <a:xfrm>
            <a:off x="0" y="1733550"/>
            <a:ext cx="15544800" cy="6591300"/>
          </a:xfrm>
          <a:prstGeom prst="rect">
            <a:avLst/>
          </a:prstGeom>
        </p:spPr>
      </p:pic>
      <p:grpSp>
        <p:nvGrpSpPr>
          <p:cNvPr id="9" name="Group 8"/>
          <p:cNvGrpSpPr/>
          <p:nvPr/>
        </p:nvGrpSpPr>
        <p:grpSpPr>
          <a:xfrm>
            <a:off x="0" y="233923"/>
            <a:ext cx="15544800" cy="1088757"/>
            <a:chOff x="0" y="569190"/>
            <a:chExt cx="8671560" cy="1088757"/>
          </a:xfrm>
        </p:grpSpPr>
        <p:sp>
          <p:nvSpPr>
            <p:cNvPr id="10" name="Pentagon 9"/>
            <p:cNvSpPr/>
            <p:nvPr/>
          </p:nvSpPr>
          <p:spPr>
            <a:xfrm>
              <a:off x="0" y="569190"/>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extBox 10"/>
            <p:cNvSpPr txBox="1"/>
            <p:nvPr/>
          </p:nvSpPr>
          <p:spPr>
            <a:xfrm>
              <a:off x="92525" y="759625"/>
              <a:ext cx="8433331"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Birçok müşteri ürün aramaya başlamadan önce Prime filtresi kullanır</a:t>
              </a:r>
            </a:p>
          </p:txBody>
        </p:sp>
      </p:grpSp>
      <p:sp>
        <p:nvSpPr>
          <p:cNvPr id="12" name="Rectangle 11"/>
          <p:cNvSpPr/>
          <p:nvPr/>
        </p:nvSpPr>
        <p:spPr>
          <a:xfrm>
            <a:off x="-1" y="3407285"/>
            <a:ext cx="2143125" cy="1407603"/>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12"/>
          <p:cNvSpPr/>
          <p:nvPr/>
        </p:nvSpPr>
        <p:spPr>
          <a:xfrm>
            <a:off x="2257425" y="7829550"/>
            <a:ext cx="1571625" cy="712768"/>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p:cNvSpPr/>
          <p:nvPr/>
        </p:nvSpPr>
        <p:spPr>
          <a:xfrm>
            <a:off x="4381500" y="7829550"/>
            <a:ext cx="1571625" cy="712768"/>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Rectangle 14"/>
          <p:cNvSpPr/>
          <p:nvPr/>
        </p:nvSpPr>
        <p:spPr>
          <a:xfrm>
            <a:off x="6605538" y="7625566"/>
            <a:ext cx="1571625" cy="712768"/>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15"/>
          <p:cNvSpPr/>
          <p:nvPr/>
        </p:nvSpPr>
        <p:spPr>
          <a:xfrm>
            <a:off x="8796238" y="7829550"/>
            <a:ext cx="1571625" cy="712768"/>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16"/>
          <p:cNvSpPr/>
          <p:nvPr/>
        </p:nvSpPr>
        <p:spPr>
          <a:xfrm>
            <a:off x="11070406" y="7625566"/>
            <a:ext cx="1571625" cy="712768"/>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p:cNvSpPr/>
          <p:nvPr/>
        </p:nvSpPr>
        <p:spPr>
          <a:xfrm>
            <a:off x="13344574" y="7625566"/>
            <a:ext cx="1571625" cy="712768"/>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374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10988842" cy="1502432"/>
            <a:chOff x="0" y="642452"/>
            <a:chExt cx="8885154" cy="1502432"/>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451823" y="821445"/>
              <a:ext cx="8433331" cy="1323439"/>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Kimler Avrupa’da KDV (VAT) Kaydı yaptırmalı?</a:t>
              </a:r>
            </a:p>
          </p:txBody>
        </p:sp>
      </p:grpSp>
      <p:sp>
        <p:nvSpPr>
          <p:cNvPr id="5" name="Rectangle 4"/>
          <p:cNvSpPr/>
          <p:nvPr/>
        </p:nvSpPr>
        <p:spPr>
          <a:xfrm>
            <a:off x="571023" y="1910202"/>
            <a:ext cx="7329488" cy="2896242"/>
          </a:xfrm>
          <a:prstGeom prst="rect">
            <a:avLst/>
          </a:prstGeom>
        </p:spPr>
        <p:txBody>
          <a:bodyPr wrap="square">
            <a:spAutoFit/>
          </a:bodyPr>
          <a:lstStyle/>
          <a:p>
            <a:pPr algn="just">
              <a:lnSpc>
                <a:spcPct val="200000"/>
              </a:lnSpc>
            </a:pPr>
            <a:r>
              <a:rPr lang="tr-TR" sz="3200" dirty="0">
                <a:latin typeface="Amazon Ember" panose="02000000000000000000" pitchFamily="2" charset="0"/>
                <a:ea typeface="Amazon Ember" panose="02000000000000000000" pitchFamily="2" charset="0"/>
              </a:rPr>
              <a:t>1)	Ürünlerinizi Avrupa depolarımızda stoklamak istiyorsanız, stok tuttuğunuz ülkede vergi kaydınız olması gerekir.</a:t>
            </a:r>
          </a:p>
        </p:txBody>
      </p:sp>
      <p:sp>
        <p:nvSpPr>
          <p:cNvPr id="14" name="Rectangle 13"/>
          <p:cNvSpPr/>
          <p:nvPr/>
        </p:nvSpPr>
        <p:spPr>
          <a:xfrm>
            <a:off x="10214610" y="1910202"/>
            <a:ext cx="5144453" cy="1077218"/>
          </a:xfrm>
          <a:prstGeom prst="rect">
            <a:avLst/>
          </a:prstGeom>
        </p:spPr>
        <p:txBody>
          <a:bodyPr wrap="square">
            <a:spAutoFit/>
          </a:bodyPr>
          <a:lstStyle/>
          <a:p>
            <a:pPr algn="ctr">
              <a:lnSpc>
                <a:spcPct val="200000"/>
              </a:lnSpc>
            </a:pPr>
            <a:r>
              <a:rPr lang="tr-TR" sz="3200" dirty="0">
                <a:latin typeface="Amazon Ember" panose="02000000000000000000" pitchFamily="2" charset="0"/>
                <a:ea typeface="Amazon Ember" panose="02000000000000000000" pitchFamily="2" charset="0"/>
              </a:rPr>
              <a:t>Belirli Satış Eşikleri</a:t>
            </a:r>
          </a:p>
        </p:txBody>
      </p:sp>
      <p:sp>
        <p:nvSpPr>
          <p:cNvPr id="15" name="Rectangle 14"/>
          <p:cNvSpPr/>
          <p:nvPr/>
        </p:nvSpPr>
        <p:spPr>
          <a:xfrm>
            <a:off x="10307478" y="3173383"/>
            <a:ext cx="4958716" cy="501675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nSpc>
                <a:spcPct val="200000"/>
              </a:lnSpc>
            </a:pPr>
            <a:r>
              <a:rPr lang="tr-TR" sz="3200" dirty="0">
                <a:latin typeface="Amazon Ember" panose="02000000000000000000" pitchFamily="2" charset="0"/>
                <a:ea typeface="Amazon Ember" panose="02000000000000000000" pitchFamily="2" charset="0"/>
              </a:rPr>
              <a:t>Almanya- </a:t>
            </a:r>
            <a:r>
              <a:rPr lang="tr-TR" sz="3200" dirty="0">
                <a:solidFill>
                  <a:srgbClr val="F89B00"/>
                </a:solidFill>
                <a:latin typeface="Amazon Ember" panose="02000000000000000000" pitchFamily="2" charset="0"/>
                <a:ea typeface="Amazon Ember" panose="02000000000000000000" pitchFamily="2" charset="0"/>
              </a:rPr>
              <a:t>100.000 €</a:t>
            </a:r>
          </a:p>
          <a:p>
            <a:pPr>
              <a:lnSpc>
                <a:spcPct val="200000"/>
              </a:lnSpc>
            </a:pPr>
            <a:r>
              <a:rPr lang="tr-TR" sz="3200" dirty="0">
                <a:latin typeface="Amazon Ember" panose="02000000000000000000" pitchFamily="2" charset="0"/>
                <a:ea typeface="Amazon Ember" panose="02000000000000000000" pitchFamily="2" charset="0"/>
              </a:rPr>
              <a:t>İngiltere- </a:t>
            </a:r>
            <a:r>
              <a:rPr lang="tr-TR" sz="3200" dirty="0">
                <a:solidFill>
                  <a:srgbClr val="F89B00"/>
                </a:solidFill>
                <a:latin typeface="Amazon Ember" panose="02000000000000000000" pitchFamily="2" charset="0"/>
                <a:ea typeface="Amazon Ember" panose="02000000000000000000" pitchFamily="2" charset="0"/>
              </a:rPr>
              <a:t>70.000 £</a:t>
            </a:r>
          </a:p>
          <a:p>
            <a:pPr>
              <a:lnSpc>
                <a:spcPct val="200000"/>
              </a:lnSpc>
            </a:pPr>
            <a:r>
              <a:rPr lang="tr-TR" sz="3200" dirty="0">
                <a:latin typeface="Amazon Ember" panose="02000000000000000000" pitchFamily="2" charset="0"/>
                <a:ea typeface="Amazon Ember" panose="02000000000000000000" pitchFamily="2" charset="0"/>
              </a:rPr>
              <a:t>Fransa- </a:t>
            </a:r>
            <a:r>
              <a:rPr lang="tr-TR" sz="3200" dirty="0">
                <a:solidFill>
                  <a:srgbClr val="F89B00"/>
                </a:solidFill>
                <a:latin typeface="Amazon Ember" panose="02000000000000000000" pitchFamily="2" charset="0"/>
                <a:ea typeface="Amazon Ember" panose="02000000000000000000" pitchFamily="2" charset="0"/>
              </a:rPr>
              <a:t>35.000 €</a:t>
            </a:r>
          </a:p>
          <a:p>
            <a:pPr>
              <a:lnSpc>
                <a:spcPct val="200000"/>
              </a:lnSpc>
            </a:pPr>
            <a:r>
              <a:rPr lang="tr-TR" sz="3200" dirty="0">
                <a:latin typeface="Amazon Ember" panose="02000000000000000000" pitchFamily="2" charset="0"/>
                <a:ea typeface="Amazon Ember" panose="02000000000000000000" pitchFamily="2" charset="0"/>
              </a:rPr>
              <a:t>İtalya- </a:t>
            </a:r>
            <a:r>
              <a:rPr lang="tr-TR" sz="3200" dirty="0">
                <a:solidFill>
                  <a:srgbClr val="F89B00"/>
                </a:solidFill>
                <a:latin typeface="Amazon Ember" panose="02000000000000000000" pitchFamily="2" charset="0"/>
                <a:ea typeface="Amazon Ember" panose="02000000000000000000" pitchFamily="2" charset="0"/>
              </a:rPr>
              <a:t>35.000 €</a:t>
            </a:r>
          </a:p>
          <a:p>
            <a:pPr>
              <a:lnSpc>
                <a:spcPct val="200000"/>
              </a:lnSpc>
            </a:pPr>
            <a:r>
              <a:rPr lang="tr-TR" sz="3200" dirty="0">
                <a:latin typeface="Amazon Ember" panose="02000000000000000000" pitchFamily="2" charset="0"/>
                <a:ea typeface="Amazon Ember" panose="02000000000000000000" pitchFamily="2" charset="0"/>
              </a:rPr>
              <a:t>İspanya- </a:t>
            </a:r>
            <a:r>
              <a:rPr lang="tr-TR" sz="3200" dirty="0">
                <a:solidFill>
                  <a:srgbClr val="F89B00"/>
                </a:solidFill>
                <a:latin typeface="Amazon Ember" panose="02000000000000000000" pitchFamily="2" charset="0"/>
                <a:ea typeface="Amazon Ember" panose="02000000000000000000" pitchFamily="2" charset="0"/>
              </a:rPr>
              <a:t>35.000 €</a:t>
            </a:r>
          </a:p>
        </p:txBody>
      </p:sp>
      <p:sp>
        <p:nvSpPr>
          <p:cNvPr id="10" name="Rectangle 9"/>
          <p:cNvSpPr/>
          <p:nvPr/>
        </p:nvSpPr>
        <p:spPr>
          <a:xfrm>
            <a:off x="671036" y="5143153"/>
            <a:ext cx="7329488" cy="4031873"/>
          </a:xfrm>
          <a:prstGeom prst="rect">
            <a:avLst/>
          </a:prstGeom>
        </p:spPr>
        <p:txBody>
          <a:bodyPr wrap="square">
            <a:spAutoFit/>
          </a:bodyPr>
          <a:lstStyle/>
          <a:p>
            <a:pPr algn="just">
              <a:lnSpc>
                <a:spcPct val="200000"/>
              </a:lnSpc>
            </a:pPr>
            <a:r>
              <a:rPr lang="tr-TR" sz="3200" dirty="0">
                <a:latin typeface="Amazon Ember" panose="02000000000000000000" pitchFamily="2" charset="0"/>
                <a:ea typeface="Amazon Ember" panose="02000000000000000000" pitchFamily="2" charset="0"/>
              </a:rPr>
              <a:t>2)	Ürünlerinizi depoladığınız Avrupa ülkesinden farklı bir ülkeye yaptığınız satışlar, belirli bir eşiği aşıyorsa o ülkede de vergi kaydınız olması gerekir.</a:t>
            </a:r>
          </a:p>
        </p:txBody>
      </p:sp>
    </p:spTree>
    <p:extLst>
      <p:ext uri="{BB962C8B-B14F-4D97-AF65-F5344CB8AC3E}">
        <p14:creationId xmlns:p14="http://schemas.microsoft.com/office/powerpoint/2010/main" val="2738031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4655" y="4126795"/>
            <a:ext cx="11855116" cy="2554545"/>
          </a:xfrm>
          <a:prstGeom prst="rect">
            <a:avLst/>
          </a:prstGeom>
          <a:noFill/>
        </p:spPr>
        <p:txBody>
          <a:bodyPr wrap="square" rtlCol="0">
            <a:spAutoFit/>
          </a:bodyPr>
          <a:lstStyle/>
          <a:p>
            <a:pPr algn="ctr"/>
            <a:r>
              <a:rPr lang="tr-TR" sz="8000" dirty="0">
                <a:solidFill>
                  <a:srgbClr val="F89B00"/>
                </a:solidFill>
                <a:latin typeface="Amazon Ember" panose="02000000000000000000"/>
                <a:ea typeface="Amazon Ember Light" panose="020B0403020204020204" pitchFamily="34" charset="0"/>
                <a:cs typeface="Amazon Ember Light" panose="020B0403020204020204" pitchFamily="34" charset="0"/>
              </a:rPr>
              <a:t>Satışları Arttırmanın </a:t>
            </a:r>
          </a:p>
          <a:p>
            <a:pPr algn="ctr"/>
            <a:r>
              <a:rPr lang="tr-TR" sz="8000" dirty="0">
                <a:solidFill>
                  <a:srgbClr val="F89B00"/>
                </a:solidFill>
                <a:latin typeface="Amazon Ember" panose="02000000000000000000"/>
                <a:ea typeface="Amazon Ember Light" panose="020B0403020204020204" pitchFamily="34" charset="0"/>
                <a:cs typeface="Amazon Ember Light" panose="020B0403020204020204" pitchFamily="34" charset="0"/>
              </a:rPr>
              <a:t>3 Yolu</a:t>
            </a:r>
            <a:endParaRPr lang="en-US" sz="8000" dirty="0">
              <a:solidFill>
                <a:srgbClr val="F89B00"/>
              </a:solidFill>
              <a:latin typeface="Amazon Ember" panose="02000000000000000000"/>
              <a:ea typeface="Amazon Ember Light" panose="020B0403020204020204" pitchFamily="34" charset="0"/>
              <a:cs typeface="Amazon Ember Light" panose="020B0403020204020204" pitchFamily="34" charset="0"/>
            </a:endParaRPr>
          </a:p>
        </p:txBody>
      </p:sp>
    </p:spTree>
    <p:extLst>
      <p:ext uri="{BB962C8B-B14F-4D97-AF65-F5344CB8AC3E}">
        <p14:creationId xmlns:p14="http://schemas.microsoft.com/office/powerpoint/2010/main" val="151216886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8885154" cy="1088757"/>
            <a:chOff x="0" y="642452"/>
            <a:chExt cx="8885154"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451823" y="821445"/>
              <a:ext cx="8433331"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En Etkili 3 Çözüm</a:t>
              </a:r>
            </a:p>
          </p:txBody>
        </p:sp>
      </p:grpSp>
      <p:sp>
        <p:nvSpPr>
          <p:cNvPr id="6" name="Rectangle 5"/>
          <p:cNvSpPr/>
          <p:nvPr/>
        </p:nvSpPr>
        <p:spPr>
          <a:xfrm>
            <a:off x="451823" y="3055123"/>
            <a:ext cx="7772400" cy="1200329"/>
          </a:xfrm>
          <a:prstGeom prst="rect">
            <a:avLst/>
          </a:prstGeom>
        </p:spPr>
        <p:txBody>
          <a:bodyPr>
            <a:spAutoFit/>
          </a:bodyPr>
          <a:lstStyle/>
          <a:p>
            <a:pPr marL="742950" indent="-742950">
              <a:buAutoNum type="arabicParenR"/>
            </a:pPr>
            <a:r>
              <a:rPr lang="tr-TR" sz="3600" dirty="0">
                <a:latin typeface="Amazon Ember" panose="02000000000000000000" pitchFamily="2" charset="0"/>
                <a:ea typeface="Amazon Ember" panose="02000000000000000000" pitchFamily="2" charset="0"/>
              </a:rPr>
              <a:t>Site içi reklam desteği</a:t>
            </a:r>
          </a:p>
          <a:p>
            <a:pPr lvl="1"/>
            <a:r>
              <a:rPr lang="tr-TR" sz="3600" dirty="0">
                <a:latin typeface="Amazon Ember" panose="02000000000000000000" pitchFamily="2" charset="0"/>
                <a:ea typeface="Amazon Ember" panose="02000000000000000000" pitchFamily="2" charset="0"/>
              </a:rPr>
              <a:t>(</a:t>
            </a:r>
            <a:r>
              <a:rPr lang="en-US" sz="3600" dirty="0" err="1">
                <a:latin typeface="Amazon Ember" panose="02000000000000000000" pitchFamily="2" charset="0"/>
                <a:ea typeface="Amazon Ember" panose="02000000000000000000" pitchFamily="2" charset="0"/>
              </a:rPr>
              <a:t>Sponsorlu</a:t>
            </a:r>
            <a:r>
              <a:rPr lang="en-US" sz="3600" dirty="0">
                <a:latin typeface="Amazon Ember" panose="02000000000000000000" pitchFamily="2" charset="0"/>
                <a:ea typeface="Amazon Ember" panose="02000000000000000000" pitchFamily="2" charset="0"/>
              </a:rPr>
              <a:t> </a:t>
            </a:r>
            <a:r>
              <a:rPr lang="tr-TR" sz="3600" dirty="0">
                <a:latin typeface="Amazon Ember" panose="02000000000000000000" pitchFamily="2" charset="0"/>
                <a:ea typeface="Amazon Ember" panose="02000000000000000000" pitchFamily="2" charset="0"/>
              </a:rPr>
              <a:t>Ürünler)</a:t>
            </a:r>
          </a:p>
        </p:txBody>
      </p:sp>
      <p:sp>
        <p:nvSpPr>
          <p:cNvPr id="7" name="Right Arrow 6"/>
          <p:cNvSpPr/>
          <p:nvPr/>
        </p:nvSpPr>
        <p:spPr>
          <a:xfrm>
            <a:off x="6668378" y="3081936"/>
            <a:ext cx="1555845" cy="573206"/>
          </a:xfrm>
          <a:prstGeom prst="rightArrow">
            <a:avLst/>
          </a:prstGeom>
          <a:solidFill>
            <a:srgbClr val="FF9400"/>
          </a:solidFill>
          <a:ln>
            <a:solidFill>
              <a:srgbClr val="FF94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extBox 9"/>
          <p:cNvSpPr txBox="1"/>
          <p:nvPr/>
        </p:nvSpPr>
        <p:spPr>
          <a:xfrm>
            <a:off x="9321422" y="2652958"/>
            <a:ext cx="5213445" cy="1431161"/>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tr-TR" dirty="0">
                <a:latin typeface="Amazon Ember" panose="02000000000000000000" pitchFamily="2" charset="0"/>
                <a:ea typeface="Amazon Ember" panose="02000000000000000000" pitchFamily="2" charset="0"/>
              </a:rPr>
              <a:t>125€ desteğimiz ile ürünlerinizi ön plana çıkarabilirsiniz.</a:t>
            </a:r>
            <a:endParaRPr lang="en-US" dirty="0">
              <a:latin typeface="Amazon Ember" panose="02000000000000000000" pitchFamily="2" charset="0"/>
              <a:ea typeface="Amazon Ember" panose="02000000000000000000" pitchFamily="2" charset="0"/>
            </a:endParaRPr>
          </a:p>
        </p:txBody>
      </p:sp>
      <p:sp>
        <p:nvSpPr>
          <p:cNvPr id="8" name="Right Arrow 7"/>
          <p:cNvSpPr/>
          <p:nvPr/>
        </p:nvSpPr>
        <p:spPr>
          <a:xfrm>
            <a:off x="6668378" y="4753679"/>
            <a:ext cx="1555845" cy="573206"/>
          </a:xfrm>
          <a:prstGeom prst="rightArrow">
            <a:avLst/>
          </a:prstGeom>
          <a:solidFill>
            <a:srgbClr val="FF9400"/>
          </a:solidFill>
          <a:ln>
            <a:solidFill>
              <a:srgbClr val="FF94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ight Arrow 10"/>
          <p:cNvSpPr/>
          <p:nvPr/>
        </p:nvSpPr>
        <p:spPr>
          <a:xfrm>
            <a:off x="6668378" y="6188844"/>
            <a:ext cx="1555845" cy="573206"/>
          </a:xfrm>
          <a:prstGeom prst="rightArrow">
            <a:avLst/>
          </a:prstGeom>
          <a:solidFill>
            <a:srgbClr val="FF9400"/>
          </a:solidFill>
          <a:ln>
            <a:solidFill>
              <a:srgbClr val="FF94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TextBox 11"/>
          <p:cNvSpPr txBox="1"/>
          <p:nvPr/>
        </p:nvSpPr>
        <p:spPr>
          <a:xfrm>
            <a:off x="9321421" y="4744738"/>
            <a:ext cx="5213445" cy="538609"/>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tr-TR" dirty="0">
                <a:latin typeface="Amazon Ember" panose="02000000000000000000" pitchFamily="2" charset="0"/>
                <a:ea typeface="Amazon Ember" panose="02000000000000000000" pitchFamily="2" charset="0"/>
              </a:rPr>
              <a:t>Kuponlar, Günün Fırsatları</a:t>
            </a:r>
            <a:endParaRPr lang="en-US" dirty="0">
              <a:latin typeface="Amazon Ember" panose="02000000000000000000" pitchFamily="2" charset="0"/>
              <a:ea typeface="Amazon Ember" panose="02000000000000000000" pitchFamily="2" charset="0"/>
            </a:endParaRPr>
          </a:p>
        </p:txBody>
      </p:sp>
      <p:sp>
        <p:nvSpPr>
          <p:cNvPr id="13" name="TextBox 12"/>
          <p:cNvSpPr txBox="1"/>
          <p:nvPr/>
        </p:nvSpPr>
        <p:spPr>
          <a:xfrm>
            <a:off x="9321422" y="6152282"/>
            <a:ext cx="5213445" cy="538609"/>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tr-TR" dirty="0">
                <a:latin typeface="Amazon Ember" panose="02000000000000000000" pitchFamily="2" charset="0"/>
                <a:ea typeface="Amazon Ember" panose="02000000000000000000" pitchFamily="2" charset="0"/>
              </a:rPr>
              <a:t>Markanızı korumaya alın.</a:t>
            </a:r>
            <a:endParaRPr lang="en-US" dirty="0">
              <a:latin typeface="Amazon Ember" panose="02000000000000000000" pitchFamily="2" charset="0"/>
              <a:ea typeface="Amazon Ember" panose="02000000000000000000" pitchFamily="2" charset="0"/>
            </a:endParaRPr>
          </a:p>
        </p:txBody>
      </p:sp>
      <p:sp>
        <p:nvSpPr>
          <p:cNvPr id="2" name="Rectangle 1"/>
          <p:cNvSpPr/>
          <p:nvPr/>
        </p:nvSpPr>
        <p:spPr>
          <a:xfrm>
            <a:off x="449580" y="4694177"/>
            <a:ext cx="7772400" cy="646331"/>
          </a:xfrm>
          <a:prstGeom prst="rect">
            <a:avLst/>
          </a:prstGeom>
        </p:spPr>
        <p:txBody>
          <a:bodyPr>
            <a:spAutoFit/>
          </a:bodyPr>
          <a:lstStyle/>
          <a:p>
            <a:r>
              <a:rPr lang="en-US" sz="3600" dirty="0">
                <a:latin typeface="Amazon Ember" panose="02000000000000000000" pitchFamily="2" charset="0"/>
                <a:ea typeface="Amazon Ember" panose="02000000000000000000" pitchFamily="2" charset="0"/>
              </a:rPr>
              <a:t>2)</a:t>
            </a:r>
            <a:r>
              <a:rPr lang="tr-TR" sz="3600" dirty="0">
                <a:latin typeface="Amazon Ember" panose="02000000000000000000" pitchFamily="2" charset="0"/>
                <a:ea typeface="Amazon Ember" panose="02000000000000000000" pitchFamily="2" charset="0"/>
              </a:rPr>
              <a:t>   </a:t>
            </a:r>
            <a:r>
              <a:rPr lang="en-US" sz="3600" dirty="0">
                <a:latin typeface="Amazon Ember" panose="02000000000000000000" pitchFamily="2" charset="0"/>
                <a:ea typeface="Amazon Ember" panose="02000000000000000000" pitchFamily="2" charset="0"/>
              </a:rPr>
              <a:t>F</a:t>
            </a:r>
            <a:r>
              <a:rPr lang="tr-TR" sz="3600" dirty="0">
                <a:latin typeface="Amazon Ember" panose="02000000000000000000" pitchFamily="2" charset="0"/>
                <a:ea typeface="Amazon Ember" panose="02000000000000000000" pitchFamily="2" charset="0"/>
              </a:rPr>
              <a:t>ı</a:t>
            </a:r>
            <a:r>
              <a:rPr lang="en-US" sz="3600" dirty="0" err="1">
                <a:latin typeface="Amazon Ember" panose="02000000000000000000" pitchFamily="2" charset="0"/>
                <a:ea typeface="Amazon Ember" panose="02000000000000000000" pitchFamily="2" charset="0"/>
              </a:rPr>
              <a:t>rsatlar</a:t>
            </a:r>
            <a:r>
              <a:rPr lang="en-US" sz="3600" dirty="0">
                <a:latin typeface="Amazon Ember" panose="02000000000000000000" pitchFamily="2" charset="0"/>
                <a:ea typeface="Amazon Ember" panose="02000000000000000000" pitchFamily="2" charset="0"/>
              </a:rPr>
              <a:t> </a:t>
            </a:r>
            <a:r>
              <a:rPr lang="en-US" sz="3600" dirty="0" err="1">
                <a:latin typeface="Amazon Ember" panose="02000000000000000000" pitchFamily="2" charset="0"/>
                <a:ea typeface="Amazon Ember" panose="02000000000000000000" pitchFamily="2" charset="0"/>
              </a:rPr>
              <a:t>ve</a:t>
            </a:r>
            <a:r>
              <a:rPr lang="en-US" sz="3600" dirty="0">
                <a:latin typeface="Amazon Ember" panose="02000000000000000000" pitchFamily="2" charset="0"/>
                <a:ea typeface="Amazon Ember" panose="02000000000000000000" pitchFamily="2" charset="0"/>
              </a:rPr>
              <a:t> </a:t>
            </a:r>
            <a:r>
              <a:rPr lang="en-US" sz="3600" dirty="0" err="1">
                <a:latin typeface="Amazon Ember" panose="02000000000000000000" pitchFamily="2" charset="0"/>
                <a:ea typeface="Amazon Ember" panose="02000000000000000000" pitchFamily="2" charset="0"/>
              </a:rPr>
              <a:t>Promosyonlar</a:t>
            </a:r>
            <a:endParaRPr lang="tr-TR" sz="3600" dirty="0">
              <a:latin typeface="Amazon Ember" panose="02000000000000000000" pitchFamily="2" charset="0"/>
              <a:ea typeface="Amazon Ember" panose="02000000000000000000" pitchFamily="2" charset="0"/>
            </a:endParaRPr>
          </a:p>
        </p:txBody>
      </p:sp>
      <p:sp>
        <p:nvSpPr>
          <p:cNvPr id="4" name="Rectangle 3"/>
          <p:cNvSpPr/>
          <p:nvPr/>
        </p:nvSpPr>
        <p:spPr>
          <a:xfrm>
            <a:off x="449580" y="6152282"/>
            <a:ext cx="4637295" cy="646331"/>
          </a:xfrm>
          <a:prstGeom prst="rect">
            <a:avLst/>
          </a:prstGeom>
        </p:spPr>
        <p:txBody>
          <a:bodyPr wrap="none">
            <a:spAutoFit/>
          </a:bodyPr>
          <a:lstStyle/>
          <a:p>
            <a:r>
              <a:rPr lang="en-US" sz="3600" dirty="0">
                <a:latin typeface="Amazon Ember" panose="02000000000000000000" pitchFamily="2" charset="0"/>
                <a:ea typeface="Amazon Ember" panose="02000000000000000000" pitchFamily="2" charset="0"/>
              </a:rPr>
              <a:t>3)</a:t>
            </a:r>
            <a:r>
              <a:rPr lang="tr-TR" sz="3600" dirty="0">
                <a:latin typeface="Amazon Ember" panose="02000000000000000000" pitchFamily="2" charset="0"/>
                <a:ea typeface="Amazon Ember" panose="02000000000000000000" pitchFamily="2" charset="0"/>
              </a:rPr>
              <a:t>   Amazon </a:t>
            </a:r>
            <a:r>
              <a:rPr lang="en-US" sz="3600" dirty="0" err="1">
                <a:latin typeface="Amazon Ember" panose="02000000000000000000" pitchFamily="2" charset="0"/>
                <a:ea typeface="Amazon Ember" panose="02000000000000000000" pitchFamily="2" charset="0"/>
              </a:rPr>
              <a:t>Marka</a:t>
            </a:r>
            <a:r>
              <a:rPr lang="en-US" sz="3600" dirty="0">
                <a:latin typeface="Amazon Ember" panose="02000000000000000000" pitchFamily="2" charset="0"/>
                <a:ea typeface="Amazon Ember" panose="02000000000000000000" pitchFamily="2" charset="0"/>
              </a:rPr>
              <a:t> </a:t>
            </a:r>
            <a:r>
              <a:rPr lang="en-US" sz="3600" dirty="0" err="1">
                <a:latin typeface="Amazon Ember" panose="02000000000000000000" pitchFamily="2" charset="0"/>
                <a:ea typeface="Amazon Ember" panose="02000000000000000000" pitchFamily="2" charset="0"/>
              </a:rPr>
              <a:t>Kayd</a:t>
            </a:r>
            <a:r>
              <a:rPr lang="tr-TR" sz="3600" dirty="0">
                <a:latin typeface="Amazon Ember" panose="02000000000000000000" pitchFamily="2" charset="0"/>
                <a:ea typeface="Amazon Ember" panose="02000000000000000000" pitchFamily="2" charset="0"/>
              </a:rPr>
              <a:t>ı</a:t>
            </a:r>
            <a:endParaRPr lang="en-US" sz="3600" dirty="0">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3176759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arn(inVertical)">
                                      <p:cBhvr>
                                        <p:cTn id="21" dur="500"/>
                                        <p:tgtEl>
                                          <p:spTgt spid="8"/>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inVertical)">
                                      <p:cBhvr>
                                        <p:cTn id="29" dur="500"/>
                                        <p:tgtEl>
                                          <p:spTgt spid="4"/>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0" grpId="0" animBg="1"/>
      <p:bldP spid="8" grpId="0" animBg="1"/>
      <p:bldP spid="11" grpId="0" animBg="1"/>
      <p:bldP spid="12" grpId="0" animBg="1"/>
      <p:bldP spid="13" grpId="0" animBg="1"/>
      <p:bldP spid="2" grpId="0"/>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757233"/>
            <a:ext cx="9113754" cy="1088757"/>
            <a:chOff x="0" y="757233"/>
            <a:chExt cx="9113754" cy="1088757"/>
          </a:xfrm>
        </p:grpSpPr>
        <p:sp>
          <p:nvSpPr>
            <p:cNvPr id="22" name="Pentagon 21"/>
            <p:cNvSpPr/>
            <p:nvPr/>
          </p:nvSpPr>
          <p:spPr>
            <a:xfrm>
              <a:off x="0" y="757233"/>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680423" y="992644"/>
              <a:ext cx="8433331" cy="615553"/>
            </a:xfrm>
            <a:prstGeom prst="rect">
              <a:avLst/>
            </a:prstGeom>
            <a:noFill/>
          </p:spPr>
          <p:txBody>
            <a:bodyPr wrap="square" rtlCol="0">
              <a:spAutoFit/>
            </a:bodyPr>
            <a:lstStyle/>
            <a:p>
              <a:r>
                <a:rPr lang="tr-TR" sz="3400" dirty="0">
                  <a:solidFill>
                    <a:schemeClr val="bg1"/>
                  </a:solidFill>
                  <a:latin typeface="Amazon Ember" panose="02000000000000000000" pitchFamily="2" charset="0"/>
                  <a:ea typeface="Amazon Ember" panose="02000000000000000000" pitchFamily="2" charset="0"/>
                  <a:cs typeface="Helvetica Neue Light"/>
                </a:rPr>
                <a:t>Ürünlerinizi Ön Plana Çıkarın</a:t>
              </a:r>
              <a:endParaRPr lang="en-US" sz="3400" dirty="0">
                <a:solidFill>
                  <a:schemeClr val="bg1"/>
                </a:solidFill>
                <a:latin typeface="Amazon Ember" panose="02000000000000000000" pitchFamily="2" charset="0"/>
                <a:ea typeface="Amazon Ember" panose="02000000000000000000" pitchFamily="2" charset="0"/>
                <a:cs typeface="Helvetica Neue Light"/>
              </a:endParaRPr>
            </a:p>
          </p:txBody>
        </p:sp>
      </p:grpSp>
      <p:sp>
        <p:nvSpPr>
          <p:cNvPr id="7" name="Content Placeholder 1"/>
          <p:cNvSpPr>
            <a:spLocks noGrp="1"/>
          </p:cNvSpPr>
          <p:nvPr>
            <p:ph sz="half" idx="2"/>
          </p:nvPr>
        </p:nvSpPr>
        <p:spPr>
          <a:xfrm>
            <a:off x="758527" y="2901587"/>
            <a:ext cx="3577253" cy="5643563"/>
          </a:xfrm>
        </p:spPr>
        <p:style>
          <a:lnRef idx="2">
            <a:schemeClr val="dk1"/>
          </a:lnRef>
          <a:fillRef idx="1">
            <a:schemeClr val="lt1"/>
          </a:fillRef>
          <a:effectRef idx="0">
            <a:schemeClr val="dk1"/>
          </a:effectRef>
          <a:fontRef idx="minor">
            <a:schemeClr val="dk1"/>
          </a:fontRef>
        </p:style>
        <p:txBody>
          <a:bodyPr/>
          <a:lstStyle/>
          <a:p>
            <a:pPr marL="0" indent="0" algn="ctr">
              <a:buNone/>
            </a:pPr>
            <a:r>
              <a:rPr lang="tr-TR" sz="3200" u="sng" dirty="0">
                <a:latin typeface="Amazon Ember" panose="02000000000000000000" pitchFamily="2" charset="0"/>
                <a:ea typeface="Amazon Ember" panose="02000000000000000000" pitchFamily="2" charset="0"/>
                <a:cs typeface="Amazon Ember Light" panose="020B0403020204020204" pitchFamily="34" charset="0"/>
              </a:rPr>
              <a:t>Ürün Bazında</a:t>
            </a:r>
          </a:p>
          <a:p>
            <a:pPr marL="0" indent="0" algn="ctr">
              <a:buNone/>
            </a:pPr>
            <a:endParaRPr lang="tr-TR" sz="3200" dirty="0">
              <a:latin typeface="Amazon Ember" panose="02000000000000000000" pitchFamily="2" charset="0"/>
              <a:ea typeface="Amazon Ember" panose="02000000000000000000" pitchFamily="2" charset="0"/>
              <a:cs typeface="Amazon Ember Light" panose="020B0403020204020204" pitchFamily="34" charset="0"/>
            </a:endParaRPr>
          </a:p>
          <a:p>
            <a:pPr marL="0" indent="0" algn="ctr">
              <a:buNone/>
            </a:pPr>
            <a:r>
              <a:rPr lang="tr-TR" sz="3200" dirty="0">
                <a:latin typeface="Amazon Ember" panose="02000000000000000000" pitchFamily="2" charset="0"/>
                <a:ea typeface="Amazon Ember" panose="02000000000000000000" pitchFamily="2" charset="0"/>
                <a:cs typeface="Amazon Ember Light" panose="020B0403020204020204" pitchFamily="34" charset="0"/>
              </a:rPr>
              <a:t>Sponsorlu Ürünler kapsamında ürünlerinizin detay sayfasında ön plana çıkmasına yardımcı olur ve görünürlülüğü arttırır.</a:t>
            </a:r>
          </a:p>
          <a:p>
            <a:pPr marL="0" indent="0" algn="ctr">
              <a:buNone/>
            </a:pPr>
            <a:endParaRPr lang="tr-TR" sz="3200" dirty="0">
              <a:latin typeface="Amazon Ember" panose="02000000000000000000" pitchFamily="2" charset="0"/>
              <a:ea typeface="Amazon Ember" panose="02000000000000000000" pitchFamily="2" charset="0"/>
              <a:cs typeface="Amazon Ember Light" panose="020B0403020204020204" pitchFamily="34" charset="0"/>
            </a:endParaRPr>
          </a:p>
          <a:p>
            <a:pPr marL="0" indent="0" algn="ctr">
              <a:buNone/>
            </a:pPr>
            <a:endParaRPr lang="tr-TR" sz="3200" dirty="0">
              <a:latin typeface="Amazon Ember" panose="02000000000000000000" pitchFamily="2" charset="0"/>
              <a:ea typeface="Amazon Ember" panose="02000000000000000000" pitchFamily="2" charset="0"/>
              <a:cs typeface="Amazon Ember Light" panose="020B0403020204020204" pitchFamily="34" charset="0"/>
            </a:endParaRPr>
          </a:p>
          <a:p>
            <a:pPr marL="0" indent="0" algn="just">
              <a:buNone/>
            </a:pPr>
            <a:endParaRPr lang="tr-TR" sz="3200" dirty="0">
              <a:latin typeface="Amazon Ember" panose="02000000000000000000" pitchFamily="2" charset="0"/>
              <a:ea typeface="Amazon Ember" panose="02000000000000000000" pitchFamily="2" charset="0"/>
              <a:cs typeface="Amazon Ember Light" panose="020B0403020204020204" pitchFamily="34" charset="0"/>
            </a:endParaRPr>
          </a:p>
        </p:txBody>
      </p:sp>
      <p:sp>
        <p:nvSpPr>
          <p:cNvPr id="6" name="Content Placeholder 1"/>
          <p:cNvSpPr>
            <a:spLocks noGrp="1"/>
          </p:cNvSpPr>
          <p:nvPr>
            <p:ph sz="half" idx="2"/>
          </p:nvPr>
        </p:nvSpPr>
        <p:spPr>
          <a:xfrm>
            <a:off x="11209020" y="2901587"/>
            <a:ext cx="3791558" cy="5643563"/>
          </a:xfrm>
        </p:spPr>
        <p:style>
          <a:lnRef idx="2">
            <a:schemeClr val="dk1"/>
          </a:lnRef>
          <a:fillRef idx="1">
            <a:schemeClr val="lt1"/>
          </a:fillRef>
          <a:effectRef idx="0">
            <a:schemeClr val="dk1"/>
          </a:effectRef>
          <a:fontRef idx="minor">
            <a:schemeClr val="dk1"/>
          </a:fontRef>
        </p:style>
        <p:txBody>
          <a:bodyPr anchor="t"/>
          <a:lstStyle/>
          <a:p>
            <a:pPr marL="0" indent="0" algn="ctr">
              <a:buNone/>
            </a:pPr>
            <a:r>
              <a:rPr lang="tr-TR" sz="3200" u="sng" dirty="0">
                <a:latin typeface="Amazon Ember" panose="02000000000000000000" pitchFamily="2" charset="0"/>
                <a:ea typeface="Amazon Ember" panose="02000000000000000000" pitchFamily="2" charset="0"/>
                <a:cs typeface="Amazon Ember Light" panose="020B0403020204020204" pitchFamily="34" charset="0"/>
              </a:rPr>
              <a:t>Marka Bazında</a:t>
            </a:r>
          </a:p>
          <a:p>
            <a:pPr marL="0" indent="0" algn="ctr">
              <a:buNone/>
            </a:pPr>
            <a:endParaRPr lang="tr-TR" sz="3200" dirty="0">
              <a:latin typeface="Amazon Ember" panose="02000000000000000000" pitchFamily="2" charset="0"/>
              <a:ea typeface="Amazon Ember" panose="02000000000000000000" pitchFamily="2" charset="0"/>
              <a:cs typeface="Amazon Ember Light" panose="020B0403020204020204" pitchFamily="34" charset="0"/>
            </a:endParaRPr>
          </a:p>
          <a:p>
            <a:pPr marL="0" indent="0" algn="ctr">
              <a:buNone/>
            </a:pPr>
            <a:r>
              <a:rPr lang="tr-TR" sz="3200" dirty="0">
                <a:latin typeface="Amazon Ember" panose="02000000000000000000" pitchFamily="2" charset="0"/>
                <a:ea typeface="Amazon Ember" panose="02000000000000000000" pitchFamily="2" charset="0"/>
                <a:cs typeface="Amazon Ember Light" panose="020B0403020204020204" pitchFamily="34" charset="0"/>
              </a:rPr>
              <a:t>Sponsorlu Markalar kapsamında logo, özel başlıklar ve üç adede kadar ürünleriniz sergilenir.</a:t>
            </a:r>
          </a:p>
          <a:p>
            <a:pPr marL="0" indent="0" algn="just">
              <a:buNone/>
            </a:pPr>
            <a:endParaRPr lang="tr-TR" sz="3200" dirty="0">
              <a:latin typeface="Amazon Ember" panose="02000000000000000000" pitchFamily="2" charset="0"/>
              <a:ea typeface="Amazon Ember" panose="02000000000000000000" pitchFamily="2" charset="0"/>
              <a:cs typeface="Amazon Ember Light" panose="020B0403020204020204" pitchFamily="34" charset="0"/>
            </a:endParaRPr>
          </a:p>
        </p:txBody>
      </p:sp>
      <p:sp>
        <p:nvSpPr>
          <p:cNvPr id="2" name="Rectangle 1"/>
          <p:cNvSpPr/>
          <p:nvPr/>
        </p:nvSpPr>
        <p:spPr>
          <a:xfrm>
            <a:off x="281281" y="1976685"/>
            <a:ext cx="5508239" cy="584775"/>
          </a:xfrm>
          <a:prstGeom prst="rect">
            <a:avLst/>
          </a:prstGeom>
        </p:spPr>
        <p:txBody>
          <a:bodyPr wrap="none">
            <a:spAutoFit/>
          </a:bodyPr>
          <a:lstStyle/>
          <a:p>
            <a:pPr algn="just"/>
            <a:r>
              <a:rPr lang="tr-TR" sz="3200" dirty="0">
                <a:solidFill>
                  <a:srgbClr val="FF9400"/>
                </a:solidFill>
                <a:latin typeface="Amazon Ember" panose="02000000000000000000" pitchFamily="2" charset="0"/>
                <a:ea typeface="Amazon Ember" panose="02000000000000000000" pitchFamily="2" charset="0"/>
                <a:cs typeface="Amazon Ember Light" panose="020B0403020204020204" pitchFamily="34" charset="0"/>
              </a:rPr>
              <a:t>Sponsorlu Ürünler/ Markalar</a:t>
            </a:r>
          </a:p>
        </p:txBody>
      </p:sp>
      <p:pic>
        <p:nvPicPr>
          <p:cNvPr id="4" name="Picture 3"/>
          <p:cNvPicPr>
            <a:picLocks noChangeAspect="1"/>
          </p:cNvPicPr>
          <p:nvPr/>
        </p:nvPicPr>
        <p:blipFill>
          <a:blip r:embed="rId3"/>
          <a:stretch>
            <a:fillRect/>
          </a:stretch>
        </p:blipFill>
        <p:spPr>
          <a:xfrm>
            <a:off x="4791755" y="3514724"/>
            <a:ext cx="5979718" cy="435768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9936494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757233"/>
            <a:ext cx="9113754" cy="1088757"/>
            <a:chOff x="0" y="757233"/>
            <a:chExt cx="9113754" cy="1088757"/>
          </a:xfrm>
        </p:grpSpPr>
        <p:sp>
          <p:nvSpPr>
            <p:cNvPr id="22" name="Pentagon 21"/>
            <p:cNvSpPr/>
            <p:nvPr/>
          </p:nvSpPr>
          <p:spPr>
            <a:xfrm>
              <a:off x="0" y="757233"/>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680423" y="992644"/>
              <a:ext cx="8433331" cy="615553"/>
            </a:xfrm>
            <a:prstGeom prst="rect">
              <a:avLst/>
            </a:prstGeom>
            <a:noFill/>
          </p:spPr>
          <p:txBody>
            <a:bodyPr wrap="square" rtlCol="0">
              <a:spAutoFit/>
            </a:bodyPr>
            <a:lstStyle/>
            <a:p>
              <a:r>
                <a:rPr lang="tr-TR" sz="3400" dirty="0">
                  <a:solidFill>
                    <a:schemeClr val="bg1"/>
                  </a:solidFill>
                  <a:latin typeface="Amazon Ember" panose="02000000000000000000" pitchFamily="2" charset="0"/>
                  <a:ea typeface="Amazon Ember" panose="02000000000000000000" pitchFamily="2" charset="0"/>
                  <a:cs typeface="Helvetica Neue Light"/>
                </a:rPr>
                <a:t>Ürünlerinizi Ön Plana Çıkarın</a:t>
              </a:r>
              <a:endParaRPr lang="en-US" sz="3400" dirty="0">
                <a:solidFill>
                  <a:schemeClr val="bg1"/>
                </a:solidFill>
                <a:latin typeface="Amazon Ember" panose="02000000000000000000" pitchFamily="2" charset="0"/>
                <a:ea typeface="Amazon Ember" panose="02000000000000000000" pitchFamily="2" charset="0"/>
                <a:cs typeface="Helvetica Neue Light"/>
              </a:endParaRPr>
            </a:p>
          </p:txBody>
        </p:sp>
      </p:grpSp>
      <p:sp>
        <p:nvSpPr>
          <p:cNvPr id="2" name="Rectangle 1"/>
          <p:cNvSpPr/>
          <p:nvPr/>
        </p:nvSpPr>
        <p:spPr>
          <a:xfrm>
            <a:off x="10366687" y="1027419"/>
            <a:ext cx="2680542" cy="584775"/>
          </a:xfrm>
          <a:prstGeom prst="rect">
            <a:avLst/>
          </a:prstGeom>
        </p:spPr>
        <p:txBody>
          <a:bodyPr wrap="none">
            <a:spAutoFit/>
          </a:bodyPr>
          <a:lstStyle/>
          <a:p>
            <a:pPr algn="just"/>
            <a:r>
              <a:rPr lang="tr-TR" sz="3200" dirty="0">
                <a:solidFill>
                  <a:srgbClr val="FF9400"/>
                </a:solidFill>
                <a:latin typeface="Amazon Ember" panose="02000000000000000000" pitchFamily="2" charset="0"/>
                <a:ea typeface="Amazon Ember" panose="02000000000000000000" pitchFamily="2" charset="0"/>
                <a:cs typeface="Amazon Ember Light" panose="020B0403020204020204" pitchFamily="34" charset="0"/>
              </a:rPr>
              <a:t>Ürün Bazında</a:t>
            </a:r>
          </a:p>
        </p:txBody>
      </p:sp>
      <p:sp>
        <p:nvSpPr>
          <p:cNvPr id="4" name="TextBox 3"/>
          <p:cNvSpPr txBox="1"/>
          <p:nvPr/>
        </p:nvSpPr>
        <p:spPr>
          <a:xfrm>
            <a:off x="680423" y="2821113"/>
            <a:ext cx="13944600" cy="10033516"/>
          </a:xfrm>
          <a:prstGeom prst="rect">
            <a:avLst/>
          </a:prstGeom>
          <a:noFill/>
        </p:spPr>
        <p:txBody>
          <a:bodyPr wrap="square" rtlCol="0">
            <a:spAutoFit/>
          </a:bodyPr>
          <a:lstStyle/>
          <a:p>
            <a:pPr marL="457200" indent="-457200">
              <a:buFont typeface="Arial" panose="020B0604020202020204" pitchFamily="34" charset="0"/>
              <a:buChar char="•"/>
            </a:pPr>
            <a:r>
              <a:rPr lang="tr-TR" sz="3800" dirty="0">
                <a:latin typeface="Amazon Ember" panose="02000000000000000000" pitchFamily="2" charset="0"/>
                <a:ea typeface="Amazon Ember" panose="02000000000000000000" pitchFamily="2" charset="0"/>
              </a:rPr>
              <a:t>Satılan ürünlerin Amazon’da görünür bir şekilde reklamlarla tanıtılmasına yardımcı olan ve tıklama başına (per-click) maliyeti olan reklam çözümüdür.</a:t>
            </a: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r>
              <a:rPr lang="tr-TR" sz="3800" dirty="0">
                <a:latin typeface="Amazon Ember" panose="02000000000000000000" pitchFamily="2" charset="0"/>
                <a:ea typeface="Amazon Ember" panose="02000000000000000000" pitchFamily="2" charset="0"/>
              </a:rPr>
              <a:t>Reklam vermek istediğiniz ürün için anahtar kelimeler ve ürün özellikleri seçilerek, tekliflere ve bütçeye de ne kadar harcamak istediğinize karar verebilir/ kontrol edebilirsiniz.</a:t>
            </a: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r>
              <a:rPr lang="tr-TR" sz="3800" dirty="0">
                <a:latin typeface="Amazon Ember" panose="02000000000000000000" pitchFamily="2" charset="0"/>
                <a:ea typeface="Amazon Ember" panose="02000000000000000000" pitchFamily="2" charset="0"/>
              </a:rPr>
              <a:t>Reklamı yapılan ürünün görünürlülüğü artacak ve ayrı bir detay sayfasında görülecektir.</a:t>
            </a: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endParaRPr lang="en-US" sz="3800" dirty="0">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369260081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757233"/>
            <a:ext cx="9113754" cy="1088757"/>
            <a:chOff x="0" y="757233"/>
            <a:chExt cx="9113754" cy="1088757"/>
          </a:xfrm>
        </p:grpSpPr>
        <p:sp>
          <p:nvSpPr>
            <p:cNvPr id="22" name="Pentagon 21"/>
            <p:cNvSpPr/>
            <p:nvPr/>
          </p:nvSpPr>
          <p:spPr>
            <a:xfrm>
              <a:off x="0" y="757233"/>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680423" y="992644"/>
              <a:ext cx="8433331" cy="615553"/>
            </a:xfrm>
            <a:prstGeom prst="rect">
              <a:avLst/>
            </a:prstGeom>
            <a:noFill/>
          </p:spPr>
          <p:txBody>
            <a:bodyPr wrap="square" rtlCol="0">
              <a:spAutoFit/>
            </a:bodyPr>
            <a:lstStyle/>
            <a:p>
              <a:r>
                <a:rPr lang="tr-TR" sz="3400" dirty="0">
                  <a:solidFill>
                    <a:schemeClr val="bg1"/>
                  </a:solidFill>
                  <a:latin typeface="Amazon Ember" panose="02000000000000000000" pitchFamily="2" charset="0"/>
                  <a:ea typeface="Amazon Ember" panose="02000000000000000000" pitchFamily="2" charset="0"/>
                  <a:cs typeface="Helvetica Neue Light"/>
                </a:rPr>
                <a:t>Ürünlerinizi Ön Plana Çıkarın</a:t>
              </a:r>
              <a:endParaRPr lang="en-US" sz="3400" dirty="0">
                <a:solidFill>
                  <a:schemeClr val="bg1"/>
                </a:solidFill>
                <a:latin typeface="Amazon Ember" panose="02000000000000000000" pitchFamily="2" charset="0"/>
                <a:ea typeface="Amazon Ember" panose="02000000000000000000" pitchFamily="2" charset="0"/>
                <a:cs typeface="Helvetica Neue Light"/>
              </a:endParaRPr>
            </a:p>
          </p:txBody>
        </p:sp>
      </p:grpSp>
      <p:sp>
        <p:nvSpPr>
          <p:cNvPr id="2" name="Rectangle 1"/>
          <p:cNvSpPr/>
          <p:nvPr/>
        </p:nvSpPr>
        <p:spPr>
          <a:xfrm>
            <a:off x="10215423" y="992644"/>
            <a:ext cx="3575018" cy="584775"/>
          </a:xfrm>
          <a:prstGeom prst="rect">
            <a:avLst/>
          </a:prstGeom>
        </p:spPr>
        <p:txBody>
          <a:bodyPr wrap="none">
            <a:spAutoFit/>
          </a:bodyPr>
          <a:lstStyle/>
          <a:p>
            <a:pPr algn="just"/>
            <a:r>
              <a:rPr lang="tr-TR" sz="3200" dirty="0">
                <a:solidFill>
                  <a:srgbClr val="FF9400"/>
                </a:solidFill>
                <a:latin typeface="Amazon Ember" panose="02000000000000000000" pitchFamily="2" charset="0"/>
                <a:ea typeface="Amazon Ember" panose="02000000000000000000" pitchFamily="2" charset="0"/>
                <a:cs typeface="Amazon Ember Light" panose="020B0403020204020204" pitchFamily="34" charset="0"/>
              </a:rPr>
              <a:t>Sponsorlu Ürünler</a:t>
            </a:r>
          </a:p>
        </p:txBody>
      </p:sp>
      <p:pic>
        <p:nvPicPr>
          <p:cNvPr id="10" name="Picture 9"/>
          <p:cNvPicPr>
            <a:picLocks noChangeAspect="1"/>
          </p:cNvPicPr>
          <p:nvPr/>
        </p:nvPicPr>
        <p:blipFill>
          <a:blip r:embed="rId3"/>
          <a:stretch>
            <a:fillRect/>
          </a:stretch>
        </p:blipFill>
        <p:spPr>
          <a:xfrm>
            <a:off x="566737" y="2692155"/>
            <a:ext cx="14411325" cy="7258050"/>
          </a:xfrm>
          <a:prstGeom prst="rect">
            <a:avLst/>
          </a:prstGeom>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160670729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757233"/>
            <a:ext cx="9113754" cy="1088757"/>
            <a:chOff x="0" y="757233"/>
            <a:chExt cx="9113754" cy="1088757"/>
          </a:xfrm>
        </p:grpSpPr>
        <p:sp>
          <p:nvSpPr>
            <p:cNvPr id="22" name="Pentagon 21"/>
            <p:cNvSpPr/>
            <p:nvPr/>
          </p:nvSpPr>
          <p:spPr>
            <a:xfrm>
              <a:off x="0" y="757233"/>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680423" y="992644"/>
              <a:ext cx="8433331" cy="615553"/>
            </a:xfrm>
            <a:prstGeom prst="rect">
              <a:avLst/>
            </a:prstGeom>
            <a:noFill/>
          </p:spPr>
          <p:txBody>
            <a:bodyPr wrap="square" rtlCol="0">
              <a:spAutoFit/>
            </a:bodyPr>
            <a:lstStyle/>
            <a:p>
              <a:r>
                <a:rPr lang="tr-TR" sz="3400" dirty="0">
                  <a:solidFill>
                    <a:schemeClr val="bg1"/>
                  </a:solidFill>
                  <a:latin typeface="Amazon Ember" panose="02000000000000000000" pitchFamily="2" charset="0"/>
                  <a:ea typeface="Amazon Ember" panose="02000000000000000000" pitchFamily="2" charset="0"/>
                  <a:cs typeface="Helvetica Neue Light"/>
                </a:rPr>
                <a:t>Ürünlerinizi Ön Plana Çıkarın</a:t>
              </a:r>
              <a:endParaRPr lang="en-US" sz="3400" dirty="0">
                <a:solidFill>
                  <a:schemeClr val="bg1"/>
                </a:solidFill>
                <a:latin typeface="Amazon Ember" panose="02000000000000000000" pitchFamily="2" charset="0"/>
                <a:ea typeface="Amazon Ember" panose="02000000000000000000" pitchFamily="2" charset="0"/>
                <a:cs typeface="Helvetica Neue Light"/>
              </a:endParaRPr>
            </a:p>
          </p:txBody>
        </p:sp>
      </p:grpSp>
      <p:sp>
        <p:nvSpPr>
          <p:cNvPr id="2" name="Rectangle 1"/>
          <p:cNvSpPr/>
          <p:nvPr/>
        </p:nvSpPr>
        <p:spPr>
          <a:xfrm>
            <a:off x="10253675" y="1027419"/>
            <a:ext cx="2906565" cy="584775"/>
          </a:xfrm>
          <a:prstGeom prst="rect">
            <a:avLst/>
          </a:prstGeom>
        </p:spPr>
        <p:txBody>
          <a:bodyPr wrap="none">
            <a:spAutoFit/>
          </a:bodyPr>
          <a:lstStyle/>
          <a:p>
            <a:pPr algn="just"/>
            <a:r>
              <a:rPr lang="tr-TR" sz="3200" dirty="0">
                <a:solidFill>
                  <a:srgbClr val="FF9400"/>
                </a:solidFill>
                <a:latin typeface="Amazon Ember" panose="02000000000000000000" pitchFamily="2" charset="0"/>
                <a:ea typeface="Amazon Ember" panose="02000000000000000000" pitchFamily="2" charset="0"/>
                <a:cs typeface="Amazon Ember Light" panose="020B0403020204020204" pitchFamily="34" charset="0"/>
              </a:rPr>
              <a:t>Marka Bazında</a:t>
            </a:r>
          </a:p>
        </p:txBody>
      </p:sp>
      <p:sp>
        <p:nvSpPr>
          <p:cNvPr id="4" name="TextBox 3"/>
          <p:cNvSpPr txBox="1"/>
          <p:nvPr/>
        </p:nvSpPr>
        <p:spPr>
          <a:xfrm>
            <a:off x="680423" y="2869239"/>
            <a:ext cx="13944600" cy="10033516"/>
          </a:xfrm>
          <a:prstGeom prst="rect">
            <a:avLst/>
          </a:prstGeom>
          <a:noFill/>
        </p:spPr>
        <p:txBody>
          <a:bodyPr wrap="square" rtlCol="0">
            <a:spAutoFit/>
          </a:bodyPr>
          <a:lstStyle/>
          <a:p>
            <a:pPr marL="457200" indent="-457200">
              <a:buFont typeface="Arial" panose="020B0604020202020204" pitchFamily="34" charset="0"/>
              <a:buChar char="•"/>
            </a:pPr>
            <a:r>
              <a:rPr lang="tr-TR" sz="3800" dirty="0">
                <a:latin typeface="Amazon Ember" panose="02000000000000000000" pitchFamily="2" charset="0"/>
                <a:ea typeface="Amazon Ember" panose="02000000000000000000" pitchFamily="2" charset="0"/>
              </a:rPr>
              <a:t>Markanın Amazon’da görünür bir şekilde ve ayrı bir detay sayfasında yayınlanmasına ve mağazaya karşı farkındalığın artmasına yardımcı olur.</a:t>
            </a: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r>
              <a:rPr lang="tr-TR" sz="3800" dirty="0">
                <a:latin typeface="Amazon Ember" panose="02000000000000000000" pitchFamily="2" charset="0"/>
                <a:ea typeface="Amazon Ember" panose="02000000000000000000" pitchFamily="2" charset="0"/>
              </a:rPr>
              <a:t>Marka logosunun, özel bir başlığın ve ürünlerin içeriğinden oluşur. Müşteri logoya tıkladığında ayrı bir detay sayfasına giderek ürünlerin içeriklerini görüntüleyebilir.</a:t>
            </a: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r>
              <a:rPr lang="tr-TR" sz="3800" dirty="0">
                <a:latin typeface="Amazon Ember" panose="02000000000000000000" pitchFamily="2" charset="0"/>
                <a:ea typeface="Amazon Ember" panose="02000000000000000000" pitchFamily="2" charset="0"/>
              </a:rPr>
              <a:t>Bu reklamlar tıklama başı (per-click) maliyet içerir ve müşteri reklama tıkladığı zaman ödeme sizin tarafınızdan yapılmış olur. </a:t>
            </a: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endParaRPr lang="tr-TR" sz="3800"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endParaRPr lang="en-US" sz="3800" dirty="0">
              <a:latin typeface="Amazon Ember" panose="02000000000000000000" pitchFamily="2" charset="0"/>
              <a:ea typeface="Amazon Ember" panose="02000000000000000000" pitchFamily="2" charset="0"/>
            </a:endParaRPr>
          </a:p>
        </p:txBody>
      </p:sp>
    </p:spTree>
    <p:extLst>
      <p:ext uri="{BB962C8B-B14F-4D97-AF65-F5344CB8AC3E}">
        <p14:creationId xmlns:p14="http://schemas.microsoft.com/office/powerpoint/2010/main" val="29809707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757233"/>
            <a:ext cx="9113754" cy="1088757"/>
            <a:chOff x="0" y="757233"/>
            <a:chExt cx="9113754" cy="1088757"/>
          </a:xfrm>
        </p:grpSpPr>
        <p:sp>
          <p:nvSpPr>
            <p:cNvPr id="22" name="Pentagon 21"/>
            <p:cNvSpPr/>
            <p:nvPr/>
          </p:nvSpPr>
          <p:spPr>
            <a:xfrm>
              <a:off x="0" y="757233"/>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680423" y="992644"/>
              <a:ext cx="8433331" cy="615553"/>
            </a:xfrm>
            <a:prstGeom prst="rect">
              <a:avLst/>
            </a:prstGeom>
            <a:noFill/>
          </p:spPr>
          <p:txBody>
            <a:bodyPr wrap="square" rtlCol="0">
              <a:spAutoFit/>
            </a:bodyPr>
            <a:lstStyle/>
            <a:p>
              <a:r>
                <a:rPr lang="tr-TR" sz="3400" dirty="0">
                  <a:solidFill>
                    <a:schemeClr val="bg1"/>
                  </a:solidFill>
                  <a:latin typeface="Amazon Ember" panose="02000000000000000000" pitchFamily="2" charset="0"/>
                  <a:ea typeface="Amazon Ember" panose="02000000000000000000" pitchFamily="2" charset="0"/>
                  <a:cs typeface="Helvetica Neue Light"/>
                </a:rPr>
                <a:t>Ürünlerinizi Ön Plana Çıkarın</a:t>
              </a:r>
              <a:endParaRPr lang="en-US" sz="3400" dirty="0">
                <a:solidFill>
                  <a:schemeClr val="bg1"/>
                </a:solidFill>
                <a:latin typeface="Amazon Ember" panose="02000000000000000000" pitchFamily="2" charset="0"/>
                <a:ea typeface="Amazon Ember" panose="02000000000000000000" pitchFamily="2" charset="0"/>
                <a:cs typeface="Helvetica Neue Light"/>
              </a:endParaRPr>
            </a:p>
          </p:txBody>
        </p:sp>
      </p:grpSp>
      <p:sp>
        <p:nvSpPr>
          <p:cNvPr id="2" name="Rectangle 1"/>
          <p:cNvSpPr/>
          <p:nvPr/>
        </p:nvSpPr>
        <p:spPr>
          <a:xfrm>
            <a:off x="9605109" y="1261215"/>
            <a:ext cx="3801041" cy="584775"/>
          </a:xfrm>
          <a:prstGeom prst="rect">
            <a:avLst/>
          </a:prstGeom>
        </p:spPr>
        <p:txBody>
          <a:bodyPr wrap="none">
            <a:spAutoFit/>
          </a:bodyPr>
          <a:lstStyle/>
          <a:p>
            <a:pPr algn="just"/>
            <a:r>
              <a:rPr lang="tr-TR" sz="3200" dirty="0">
                <a:solidFill>
                  <a:srgbClr val="FF9400"/>
                </a:solidFill>
                <a:latin typeface="Amazon Ember" panose="02000000000000000000" pitchFamily="2" charset="0"/>
                <a:ea typeface="Amazon Ember" panose="02000000000000000000" pitchFamily="2" charset="0"/>
                <a:cs typeface="Amazon Ember Light" panose="020B0403020204020204" pitchFamily="34" charset="0"/>
              </a:rPr>
              <a:t>Sponsorlu Markalar</a:t>
            </a:r>
          </a:p>
        </p:txBody>
      </p:sp>
      <p:pic>
        <p:nvPicPr>
          <p:cNvPr id="4" name="Picture 3"/>
          <p:cNvPicPr>
            <a:picLocks noChangeAspect="1"/>
          </p:cNvPicPr>
          <p:nvPr/>
        </p:nvPicPr>
        <p:blipFill>
          <a:blip r:embed="rId3"/>
          <a:stretch>
            <a:fillRect/>
          </a:stretch>
        </p:blipFill>
        <p:spPr>
          <a:xfrm>
            <a:off x="604837" y="2561460"/>
            <a:ext cx="14335125" cy="7353300"/>
          </a:xfrm>
          <a:prstGeom prst="rect">
            <a:avLst/>
          </a:prstGeom>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275073252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757233"/>
            <a:ext cx="9113754" cy="1088757"/>
            <a:chOff x="0" y="757233"/>
            <a:chExt cx="9113754" cy="1088757"/>
          </a:xfrm>
        </p:grpSpPr>
        <p:sp>
          <p:nvSpPr>
            <p:cNvPr id="22" name="Pentagon 21"/>
            <p:cNvSpPr/>
            <p:nvPr/>
          </p:nvSpPr>
          <p:spPr>
            <a:xfrm>
              <a:off x="0" y="757233"/>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680423" y="992644"/>
              <a:ext cx="8433331" cy="707886"/>
            </a:xfrm>
            <a:prstGeom prst="rect">
              <a:avLst/>
            </a:prstGeom>
            <a:noFill/>
          </p:spPr>
          <p:txBody>
            <a:bodyPr wrap="square" rtlCol="0">
              <a:spAutoFit/>
            </a:bodyPr>
            <a:lstStyle/>
            <a:p>
              <a:r>
                <a:rPr lang="tr-TR" sz="4000" dirty="0">
                  <a:solidFill>
                    <a:schemeClr val="bg1"/>
                  </a:solidFill>
                  <a:latin typeface="Amazon Ember" panose="02000000000000000000" pitchFamily="2" charset="0"/>
                  <a:ea typeface="Amazon Ember" panose="02000000000000000000" pitchFamily="2" charset="0"/>
                  <a:cs typeface="Helvetica Neue Light"/>
                </a:rPr>
                <a:t>Amazon Marka Kaydı neler sağlar?</a:t>
              </a:r>
              <a:endParaRPr lang="en-US" sz="4000" dirty="0">
                <a:solidFill>
                  <a:schemeClr val="bg1"/>
                </a:solidFill>
                <a:latin typeface="Amazon Ember" panose="02000000000000000000" pitchFamily="2" charset="0"/>
                <a:ea typeface="Amazon Ember" panose="02000000000000000000" pitchFamily="2" charset="0"/>
                <a:cs typeface="Helvetica Neue Light"/>
              </a:endParaRPr>
            </a:p>
          </p:txBody>
        </p:sp>
      </p:grpSp>
      <p:sp>
        <p:nvSpPr>
          <p:cNvPr id="10" name="Rectangle 9"/>
          <p:cNvSpPr/>
          <p:nvPr/>
        </p:nvSpPr>
        <p:spPr>
          <a:xfrm>
            <a:off x="680423" y="2891638"/>
            <a:ext cx="12160425" cy="5115246"/>
          </a:xfrm>
          <a:prstGeom prst="rect">
            <a:avLst/>
          </a:prstGeom>
        </p:spPr>
        <p:txBody>
          <a:bodyPr wrap="square">
            <a:spAutoFit/>
          </a:bodyPr>
          <a:lstStyle/>
          <a:p>
            <a:pPr marL="437198" indent="-437198">
              <a:buFont typeface="Arial" panose="020B0604020202020204" pitchFamily="34" charset="0"/>
              <a:buChar char="•"/>
            </a:pPr>
            <a:r>
              <a:rPr lang="tr-TR" sz="4080" b="1" dirty="0">
                <a:latin typeface="Amazon Ember Light" panose="020B0403020204020204" pitchFamily="34" charset="0"/>
                <a:ea typeface="Amazon Ember Light" panose="020B0403020204020204" pitchFamily="34" charset="0"/>
                <a:cs typeface="Amazon Ember Light" panose="020B0403020204020204" pitchFamily="34" charset="0"/>
              </a:rPr>
              <a:t>Ürün liste kayıtlarında daha fazla etki ve kontrol</a:t>
            </a:r>
          </a:p>
          <a:p>
            <a:endParaRPr lang="tr-TR" sz="4080" b="1" dirty="0">
              <a:latin typeface="Amazon Ember Light" panose="020B0403020204020204" pitchFamily="34" charset="0"/>
              <a:ea typeface="Amazon Ember Light" panose="020B0403020204020204" pitchFamily="34" charset="0"/>
              <a:cs typeface="Amazon Ember Light" panose="020B0403020204020204" pitchFamily="34" charset="0"/>
            </a:endParaRPr>
          </a:p>
          <a:p>
            <a:pPr marL="437198" indent="-437198">
              <a:buFont typeface="Arial" panose="020B0604020202020204" pitchFamily="34" charset="0"/>
              <a:buChar char="•"/>
            </a:pPr>
            <a:r>
              <a:rPr lang="tr-TR" sz="4080" b="1" dirty="0">
                <a:latin typeface="Amazon Ember Light" panose="020B0403020204020204" pitchFamily="34" charset="0"/>
                <a:ea typeface="Amazon Ember Light" panose="020B0403020204020204" pitchFamily="34" charset="0"/>
                <a:cs typeface="Amazon Ember Light" panose="020B0403020204020204" pitchFamily="34" charset="0"/>
              </a:rPr>
              <a:t>Güçlü arama ve bildirim araçları</a:t>
            </a:r>
          </a:p>
          <a:p>
            <a:pPr marL="437198" indent="-437198">
              <a:buFont typeface="Arial" panose="020B0604020202020204" pitchFamily="34" charset="0"/>
              <a:buChar char="•"/>
            </a:pPr>
            <a:endParaRPr lang="tr-TR" sz="4080" b="1" dirty="0">
              <a:latin typeface="Amazon Ember Light" panose="020B0403020204020204" pitchFamily="34" charset="0"/>
              <a:ea typeface="Amazon Ember Light" panose="020B0403020204020204" pitchFamily="34" charset="0"/>
              <a:cs typeface="Amazon Ember Light" panose="020B0403020204020204" pitchFamily="34" charset="0"/>
            </a:endParaRPr>
          </a:p>
          <a:p>
            <a:pPr marL="437198" indent="-437198">
              <a:buFont typeface="Arial" panose="020B0604020202020204" pitchFamily="34" charset="0"/>
              <a:buChar char="•"/>
            </a:pPr>
            <a:r>
              <a:rPr lang="tr-TR" sz="4080" b="1" dirty="0">
                <a:latin typeface="Amazon Ember Light" panose="020B0403020204020204" pitchFamily="34" charset="0"/>
                <a:ea typeface="Amazon Ember Light" panose="020B0403020204020204" pitchFamily="34" charset="0"/>
                <a:cs typeface="Amazon Ember Light" panose="020B0403020204020204" pitchFamily="34" charset="0"/>
              </a:rPr>
              <a:t>Proaktif marka koruması</a:t>
            </a:r>
          </a:p>
          <a:p>
            <a:pPr marL="437198" indent="-437198">
              <a:buFont typeface="Arial" panose="020B0604020202020204" pitchFamily="34" charset="0"/>
              <a:buChar char="•"/>
            </a:pPr>
            <a:endParaRPr lang="tr-TR" sz="4080" b="1" dirty="0">
              <a:latin typeface="Amazon Ember Light" panose="020B0403020204020204" pitchFamily="34" charset="0"/>
              <a:ea typeface="Amazon Ember Light" panose="020B0403020204020204" pitchFamily="34" charset="0"/>
              <a:cs typeface="Amazon Ember Light" panose="020B0403020204020204" pitchFamily="34" charset="0"/>
            </a:endParaRPr>
          </a:p>
          <a:p>
            <a:pPr marL="437198" indent="-437198">
              <a:buFont typeface="Arial" panose="020B0604020202020204" pitchFamily="34" charset="0"/>
              <a:buChar char="•"/>
            </a:pPr>
            <a:r>
              <a:rPr lang="tr-TR" sz="4080" b="1" dirty="0">
                <a:latin typeface="Amazon Ember Light" panose="020B0403020204020204" pitchFamily="34" charset="0"/>
                <a:ea typeface="Amazon Ember Light" panose="020B0403020204020204" pitchFamily="34" charset="0"/>
                <a:cs typeface="Amazon Ember Light" panose="020B0403020204020204" pitchFamily="34" charset="0"/>
              </a:rPr>
              <a:t>Marka Kaydı Destek Ekibi</a:t>
            </a:r>
            <a:endParaRPr lang="en-US" sz="4080" b="1" dirty="0">
              <a:latin typeface="Amazon Ember" panose="02000000000000000000"/>
              <a:ea typeface="Amazon Ember Light" panose="020B0403020204020204" pitchFamily="34" charset="0"/>
              <a:cs typeface="Amazon Ember Light" panose="020B0403020204020204" pitchFamily="34" charset="0"/>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65580" y="8891050"/>
            <a:ext cx="3851359" cy="928038"/>
          </a:xfrm>
          <a:prstGeom prst="rect">
            <a:avLst/>
          </a:prstGeom>
        </p:spPr>
      </p:pic>
    </p:spTree>
    <p:extLst>
      <p:ext uri="{BB962C8B-B14F-4D97-AF65-F5344CB8AC3E}">
        <p14:creationId xmlns:p14="http://schemas.microsoft.com/office/powerpoint/2010/main" val="219528421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4655" y="4126795"/>
            <a:ext cx="11855116" cy="2554545"/>
          </a:xfrm>
          <a:prstGeom prst="rect">
            <a:avLst/>
          </a:prstGeom>
          <a:noFill/>
        </p:spPr>
        <p:txBody>
          <a:bodyPr wrap="square" rtlCol="0">
            <a:spAutoFit/>
          </a:bodyPr>
          <a:lstStyle/>
          <a:p>
            <a:pPr algn="ctr"/>
            <a:r>
              <a:rPr lang="tr-TR" sz="8000" dirty="0">
                <a:solidFill>
                  <a:srgbClr val="F89B00"/>
                </a:solidFill>
                <a:latin typeface="Amazon Ember" panose="02000000000000000000"/>
                <a:ea typeface="Amazon Ember Light" panose="020B0403020204020204" pitchFamily="34" charset="0"/>
                <a:cs typeface="Amazon Ember Light" panose="020B0403020204020204" pitchFamily="34" charset="0"/>
              </a:rPr>
              <a:t>Satıcı </a:t>
            </a:r>
          </a:p>
          <a:p>
            <a:pPr algn="ctr"/>
            <a:r>
              <a:rPr lang="tr-TR" sz="8000" dirty="0">
                <a:solidFill>
                  <a:srgbClr val="F89B00"/>
                </a:solidFill>
                <a:latin typeface="Amazon Ember" panose="02000000000000000000"/>
                <a:ea typeface="Amazon Ember Light" panose="020B0403020204020204" pitchFamily="34" charset="0"/>
                <a:cs typeface="Amazon Ember Light" panose="020B0403020204020204" pitchFamily="34" charset="0"/>
              </a:rPr>
              <a:t>Performansı</a:t>
            </a:r>
            <a:endParaRPr lang="en-US" sz="8000" dirty="0">
              <a:solidFill>
                <a:srgbClr val="F89B00"/>
              </a:solidFill>
              <a:latin typeface="Amazon Ember" panose="02000000000000000000"/>
              <a:ea typeface="Amazon Ember Light" panose="020B0403020204020204" pitchFamily="34" charset="0"/>
              <a:cs typeface="Amazon Ember Light" panose="020B0403020204020204" pitchFamily="34" charset="0"/>
            </a:endParaRPr>
          </a:p>
        </p:txBody>
      </p:sp>
    </p:spTree>
    <p:extLst>
      <p:ext uri="{BB962C8B-B14F-4D97-AF65-F5344CB8AC3E}">
        <p14:creationId xmlns:p14="http://schemas.microsoft.com/office/powerpoint/2010/main" val="272612647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 y="642452"/>
            <a:ext cx="9398281" cy="1502432"/>
            <a:chOff x="0" y="642452"/>
            <a:chExt cx="8671560" cy="1502432"/>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8229" y="821445"/>
              <a:ext cx="8433331" cy="1323439"/>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Seller Central Perfomans Yönetimi</a:t>
              </a:r>
            </a:p>
          </p:txBody>
        </p:sp>
      </p:grpSp>
      <p:pic>
        <p:nvPicPr>
          <p:cNvPr id="7" name="Picture 6"/>
          <p:cNvPicPr>
            <a:picLocks noChangeAspect="1"/>
          </p:cNvPicPr>
          <p:nvPr/>
        </p:nvPicPr>
        <p:blipFill rotWithShape="1">
          <a:blip r:embed="rId3"/>
          <a:srcRect t="412" r="499"/>
          <a:stretch/>
        </p:blipFill>
        <p:spPr>
          <a:xfrm>
            <a:off x="784724" y="1910202"/>
            <a:ext cx="13659938" cy="7412417"/>
          </a:xfrm>
          <a:prstGeom prst="rect">
            <a:avLst/>
          </a:prstGeom>
          <a:ln>
            <a:solidFill>
              <a:schemeClr val="tx1"/>
            </a:solidFill>
          </a:ln>
        </p:spPr>
      </p:pic>
      <p:sp>
        <p:nvSpPr>
          <p:cNvPr id="8" name="Rectangle 7"/>
          <p:cNvSpPr/>
          <p:nvPr/>
        </p:nvSpPr>
        <p:spPr>
          <a:xfrm>
            <a:off x="918718" y="3803498"/>
            <a:ext cx="4291158" cy="4951773"/>
          </a:xfrm>
          <a:prstGeom prst="rect">
            <a:avLst/>
          </a:prstGeom>
          <a:solidFill>
            <a:schemeClr val="accent2">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967039" y="6279384"/>
            <a:ext cx="4056628" cy="984885"/>
          </a:xfrm>
          <a:prstGeom prst="rect">
            <a:avLst/>
          </a:prstGeom>
          <a:solidFill>
            <a:schemeClr val="accent2"/>
          </a:solidFill>
        </p:spPr>
        <p:txBody>
          <a:bodyPr wrap="square" rtlCol="0">
            <a:spAutoFit/>
          </a:bodyPr>
          <a:lstStyle/>
          <a:p>
            <a:pPr algn="ctr"/>
            <a:r>
              <a:rPr lang="tr-TR" b="1" dirty="0">
                <a:solidFill>
                  <a:schemeClr val="bg1"/>
                </a:solidFill>
                <a:latin typeface="Amazon Ember" panose="020B0603020204020204" pitchFamily="34" charset="0"/>
                <a:ea typeface="Amazon Ember" panose="020B0603020204020204" pitchFamily="34" charset="0"/>
                <a:cs typeface="Amazon Ember" panose="020B0603020204020204" pitchFamily="34" charset="0"/>
              </a:rPr>
              <a:t>Müşteri Memnuniyet Performansı</a:t>
            </a:r>
            <a:endParaRPr lang="en-GB" b="1"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p:txBody>
      </p:sp>
      <p:sp>
        <p:nvSpPr>
          <p:cNvPr id="11" name="Rectangle 10"/>
          <p:cNvSpPr/>
          <p:nvPr/>
        </p:nvSpPr>
        <p:spPr>
          <a:xfrm>
            <a:off x="5454929" y="3819824"/>
            <a:ext cx="4328509" cy="4935448"/>
          </a:xfrm>
          <a:prstGeom prst="rect">
            <a:avLst/>
          </a:prstGeom>
          <a:solidFill>
            <a:schemeClr val="accent5">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5"/>
              </a:solidFill>
            </a:endParaRPr>
          </a:p>
        </p:txBody>
      </p:sp>
      <p:sp>
        <p:nvSpPr>
          <p:cNvPr id="12" name="TextBox 11"/>
          <p:cNvSpPr txBox="1"/>
          <p:nvPr/>
        </p:nvSpPr>
        <p:spPr>
          <a:xfrm>
            <a:off x="5543793" y="6279385"/>
            <a:ext cx="4056628" cy="984885"/>
          </a:xfrm>
          <a:prstGeom prst="rect">
            <a:avLst/>
          </a:prstGeom>
          <a:solidFill>
            <a:schemeClr val="accent1"/>
          </a:solidFill>
        </p:spPr>
        <p:txBody>
          <a:bodyPr wrap="square" rtlCol="0">
            <a:spAutoFit/>
          </a:bodyPr>
          <a:lstStyle/>
          <a:p>
            <a:pPr algn="ctr"/>
            <a:r>
              <a:rPr lang="tr-TR" b="1" dirty="0">
                <a:solidFill>
                  <a:schemeClr val="bg1"/>
                </a:solidFill>
                <a:latin typeface="Amazon Ember" panose="020B0603020204020204" pitchFamily="34" charset="0"/>
                <a:ea typeface="Amazon Ember" panose="020B0603020204020204" pitchFamily="34" charset="0"/>
                <a:cs typeface="Amazon Ember" panose="020B0603020204020204" pitchFamily="34" charset="0"/>
              </a:rPr>
              <a:t>Ürün Politikası Performansı</a:t>
            </a:r>
            <a:endParaRPr lang="en-GB" b="1"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p:txBody>
      </p:sp>
      <p:sp>
        <p:nvSpPr>
          <p:cNvPr id="13" name="Rectangle 12"/>
          <p:cNvSpPr/>
          <p:nvPr/>
        </p:nvSpPr>
        <p:spPr>
          <a:xfrm>
            <a:off x="10028491" y="3803500"/>
            <a:ext cx="4312567" cy="4951772"/>
          </a:xfrm>
          <a:prstGeom prst="rect">
            <a:avLst/>
          </a:prstGeom>
          <a:solidFill>
            <a:schemeClr val="accent6">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p:cNvSpPr txBox="1"/>
          <p:nvPr/>
        </p:nvSpPr>
        <p:spPr>
          <a:xfrm>
            <a:off x="10414980" y="6279386"/>
            <a:ext cx="3539587" cy="984885"/>
          </a:xfrm>
          <a:prstGeom prst="rect">
            <a:avLst/>
          </a:prstGeom>
          <a:solidFill>
            <a:schemeClr val="accent6"/>
          </a:solidFill>
        </p:spPr>
        <p:txBody>
          <a:bodyPr wrap="square" rtlCol="0">
            <a:spAutoFit/>
          </a:bodyPr>
          <a:lstStyle/>
          <a:p>
            <a:pPr algn="ctr"/>
            <a:r>
              <a:rPr lang="tr-TR" b="1" dirty="0">
                <a:solidFill>
                  <a:schemeClr val="bg1"/>
                </a:solidFill>
                <a:latin typeface="Amazon Ember" panose="020B0603020204020204" pitchFamily="34" charset="0"/>
                <a:ea typeface="Amazon Ember" panose="020B0603020204020204" pitchFamily="34" charset="0"/>
                <a:cs typeface="Amazon Ember" panose="020B0603020204020204" pitchFamily="34" charset="0"/>
              </a:rPr>
              <a:t>Teslimat Performansı</a:t>
            </a:r>
            <a:endParaRPr lang="en-GB" b="1"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p:txBody>
      </p:sp>
    </p:spTree>
    <p:extLst>
      <p:ext uri="{BB962C8B-B14F-4D97-AF65-F5344CB8AC3E}">
        <p14:creationId xmlns:p14="http://schemas.microsoft.com/office/powerpoint/2010/main" val="32224010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757233"/>
            <a:ext cx="8671560" cy="1088757"/>
            <a:chOff x="0" y="757233"/>
            <a:chExt cx="8671560" cy="1088757"/>
          </a:xfrm>
        </p:grpSpPr>
        <p:sp>
          <p:nvSpPr>
            <p:cNvPr id="22" name="Pentagon 21"/>
            <p:cNvSpPr/>
            <p:nvPr/>
          </p:nvSpPr>
          <p:spPr>
            <a:xfrm>
              <a:off x="0" y="757233"/>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8229" y="947668"/>
              <a:ext cx="8433331" cy="707886"/>
            </a:xfrm>
            <a:prstGeom prst="rect">
              <a:avLst/>
            </a:prstGeom>
            <a:noFill/>
          </p:spPr>
          <p:txBody>
            <a:bodyPr wrap="square" rtlCol="0">
              <a:spAutoFit/>
            </a:bodyPr>
            <a:lstStyle/>
            <a:p>
              <a:r>
                <a:rPr lang="tr-TR" sz="4000" dirty="0">
                  <a:solidFill>
                    <a:schemeClr val="bg1"/>
                  </a:solidFill>
                  <a:latin typeface="Amazon Ember" panose="02000000000000000000" pitchFamily="2" charset="0"/>
                  <a:ea typeface="Amazon Ember" panose="02000000000000000000" pitchFamily="2" charset="0"/>
                  <a:cs typeface="Helvetica Neue Light"/>
                </a:rPr>
                <a:t>Müşteri Memnuniyeti Performansı</a:t>
              </a:r>
              <a:endParaRPr lang="en-US" sz="4000" dirty="0">
                <a:solidFill>
                  <a:schemeClr val="bg1"/>
                </a:solidFill>
                <a:latin typeface="Amazon Ember" panose="02000000000000000000" pitchFamily="2" charset="0"/>
                <a:ea typeface="Amazon Ember" panose="02000000000000000000" pitchFamily="2" charset="0"/>
                <a:cs typeface="Helvetica Neue Light"/>
              </a:endParaRPr>
            </a:p>
          </p:txBody>
        </p:sp>
      </p:grpSp>
      <p:pic>
        <p:nvPicPr>
          <p:cNvPr id="2" name="Picture 1"/>
          <p:cNvPicPr>
            <a:picLocks noChangeAspect="1"/>
          </p:cNvPicPr>
          <p:nvPr/>
        </p:nvPicPr>
        <p:blipFill>
          <a:blip r:embed="rId3"/>
          <a:stretch>
            <a:fillRect/>
          </a:stretch>
        </p:blipFill>
        <p:spPr>
          <a:xfrm>
            <a:off x="137828" y="2036425"/>
            <a:ext cx="15270495" cy="7195855"/>
          </a:xfrm>
          <a:prstGeom prst="rect">
            <a:avLst/>
          </a:prstGeom>
        </p:spPr>
      </p:pic>
    </p:spTree>
    <p:extLst>
      <p:ext uri="{BB962C8B-B14F-4D97-AF65-F5344CB8AC3E}">
        <p14:creationId xmlns:p14="http://schemas.microsoft.com/office/powerpoint/2010/main" val="392818742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 y="642452"/>
            <a:ext cx="9398281" cy="1088757"/>
            <a:chOff x="0" y="642452"/>
            <a:chExt cx="8671560"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8229" y="821445"/>
              <a:ext cx="8433331"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Kusurlu Sipariş Oranı &lt;1</a:t>
              </a:r>
            </a:p>
          </p:txBody>
        </p:sp>
      </p:grpSp>
      <p:sp>
        <p:nvSpPr>
          <p:cNvPr id="15" name="Rectangle 14"/>
          <p:cNvSpPr/>
          <p:nvPr/>
        </p:nvSpPr>
        <p:spPr>
          <a:xfrm>
            <a:off x="690417" y="2837666"/>
            <a:ext cx="3790231" cy="1230465"/>
          </a:xfrm>
          <a:prstGeom prst="rect">
            <a:avLst/>
          </a:prstGeom>
        </p:spPr>
        <p:txBody>
          <a:bodyPr wrap="square">
            <a:spAutoFit/>
          </a:bodyPr>
          <a:lstStyle/>
          <a:p>
            <a:pPr algn="ctr"/>
            <a:r>
              <a:rPr lang="tr-TR" sz="3698" b="1" dirty="0">
                <a:latin typeface="Amazon Ember" panose="020B0603020204020204" pitchFamily="34" charset="0"/>
                <a:ea typeface="Amazon Ember" panose="020B0603020204020204" pitchFamily="34" charset="0"/>
                <a:cs typeface="Amazon Ember" panose="020B0603020204020204" pitchFamily="34" charset="0"/>
              </a:rPr>
              <a:t>Olumsuz Değerlendirme</a:t>
            </a:r>
            <a:endParaRPr lang="en-GB" sz="3698" b="1" dirty="0">
              <a:latin typeface="Amazon Ember" panose="020B0603020204020204" pitchFamily="34" charset="0"/>
              <a:ea typeface="Amazon Ember" panose="020B0603020204020204" pitchFamily="34" charset="0"/>
              <a:cs typeface="Amazon Ember" panose="020B0603020204020204" pitchFamily="34" charset="0"/>
            </a:endParaRPr>
          </a:p>
        </p:txBody>
      </p:sp>
      <p:sp>
        <p:nvSpPr>
          <p:cNvPr id="16" name="Rectangle 15"/>
          <p:cNvSpPr/>
          <p:nvPr/>
        </p:nvSpPr>
        <p:spPr>
          <a:xfrm>
            <a:off x="1104148" y="5688297"/>
            <a:ext cx="2962765" cy="1230465"/>
          </a:xfrm>
          <a:prstGeom prst="rect">
            <a:avLst/>
          </a:prstGeom>
        </p:spPr>
        <p:txBody>
          <a:bodyPr wrap="square">
            <a:spAutoFit/>
          </a:bodyPr>
          <a:lstStyle/>
          <a:p>
            <a:pPr algn="ctr"/>
            <a:r>
              <a:rPr lang="en-GB" sz="3698" b="1" dirty="0">
                <a:latin typeface="Amazon Ember" panose="020B0603020204020204" pitchFamily="34" charset="0"/>
                <a:ea typeface="Amazon Ember" panose="020B0603020204020204" pitchFamily="34" charset="0"/>
                <a:cs typeface="Amazon Ember" panose="020B0603020204020204" pitchFamily="34" charset="0"/>
              </a:rPr>
              <a:t>A</a:t>
            </a:r>
            <a:r>
              <a:rPr lang="tr-TR" sz="3698" b="1" dirty="0">
                <a:latin typeface="Amazon Ember" panose="020B0603020204020204" pitchFamily="34" charset="0"/>
                <a:ea typeface="Amazon Ember" panose="020B0603020204020204" pitchFamily="34" charset="0"/>
                <a:cs typeface="Amazon Ember" panose="020B0603020204020204" pitchFamily="34" charset="0"/>
              </a:rPr>
              <a:t>’dan </a:t>
            </a:r>
            <a:r>
              <a:rPr lang="en-GB" sz="3698" b="1" dirty="0">
                <a:latin typeface="Amazon Ember" panose="020B0603020204020204" pitchFamily="34" charset="0"/>
                <a:ea typeface="Amazon Ember" panose="020B0603020204020204" pitchFamily="34" charset="0"/>
                <a:cs typeface="Amazon Ember" panose="020B0603020204020204" pitchFamily="34" charset="0"/>
              </a:rPr>
              <a:t>Z</a:t>
            </a:r>
            <a:r>
              <a:rPr lang="tr-TR" sz="3698" b="1" dirty="0">
                <a:latin typeface="Amazon Ember" panose="020B0603020204020204" pitchFamily="34" charset="0"/>
                <a:ea typeface="Amazon Ember" panose="020B0603020204020204" pitchFamily="34" charset="0"/>
                <a:cs typeface="Amazon Ember" panose="020B0603020204020204" pitchFamily="34" charset="0"/>
              </a:rPr>
              <a:t>’ye</a:t>
            </a:r>
            <a:r>
              <a:rPr lang="en-GB" sz="3698" b="1" dirty="0">
                <a:latin typeface="Amazon Ember" panose="020B0603020204020204" pitchFamily="34" charset="0"/>
                <a:ea typeface="Amazon Ember" panose="020B0603020204020204" pitchFamily="34" charset="0"/>
                <a:cs typeface="Amazon Ember" panose="020B0603020204020204" pitchFamily="34" charset="0"/>
              </a:rPr>
              <a:t> </a:t>
            </a:r>
            <a:r>
              <a:rPr lang="tr-TR" sz="3698" b="1" dirty="0">
                <a:latin typeface="Amazon Ember" panose="020B0603020204020204" pitchFamily="34" charset="0"/>
                <a:ea typeface="Amazon Ember" panose="020B0603020204020204" pitchFamily="34" charset="0"/>
                <a:cs typeface="Amazon Ember" panose="020B0603020204020204" pitchFamily="34" charset="0"/>
              </a:rPr>
              <a:t>Garanti</a:t>
            </a:r>
            <a:endParaRPr lang="en-GB" sz="3698" b="1" dirty="0">
              <a:latin typeface="Amazon Ember" panose="020B0603020204020204" pitchFamily="34" charset="0"/>
              <a:ea typeface="Amazon Ember" panose="020B0603020204020204" pitchFamily="34" charset="0"/>
              <a:cs typeface="Amazon Ember" panose="020B0603020204020204" pitchFamily="34" charset="0"/>
            </a:endParaRPr>
          </a:p>
        </p:txBody>
      </p:sp>
      <p:sp>
        <p:nvSpPr>
          <p:cNvPr id="17" name="Rectangle 16"/>
          <p:cNvSpPr/>
          <p:nvPr/>
        </p:nvSpPr>
        <p:spPr>
          <a:xfrm>
            <a:off x="937504" y="8578994"/>
            <a:ext cx="2971246" cy="1230465"/>
          </a:xfrm>
          <a:prstGeom prst="rect">
            <a:avLst/>
          </a:prstGeom>
        </p:spPr>
        <p:txBody>
          <a:bodyPr wrap="square">
            <a:spAutoFit/>
          </a:bodyPr>
          <a:lstStyle/>
          <a:p>
            <a:pPr algn="ctr"/>
            <a:r>
              <a:rPr lang="tr-TR" sz="3698" b="1" dirty="0">
                <a:latin typeface="Amazon Ember" panose="020B0603020204020204" pitchFamily="34" charset="0"/>
                <a:ea typeface="Amazon Ember" panose="020B0603020204020204" pitchFamily="34" charset="0"/>
                <a:cs typeface="Amazon Ember" panose="020B0603020204020204" pitchFamily="34" charset="0"/>
              </a:rPr>
              <a:t>Ters İbraz Talepleri</a:t>
            </a:r>
            <a:endParaRPr lang="en-GB" sz="3698" b="1" dirty="0">
              <a:latin typeface="Amazon Ember" panose="020B0603020204020204" pitchFamily="34" charset="0"/>
              <a:ea typeface="Amazon Ember" panose="020B0603020204020204" pitchFamily="34" charset="0"/>
              <a:cs typeface="Amazon Ember" panose="020B0603020204020204" pitchFamily="34" charset="0"/>
            </a:endParaRPr>
          </a:p>
        </p:txBody>
      </p:sp>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77201" y="4959295"/>
            <a:ext cx="2416661" cy="729002"/>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54885" y="7172860"/>
            <a:ext cx="1547054" cy="1547054"/>
          </a:xfrm>
          <a:prstGeom prst="rect">
            <a:avLst/>
          </a:prstGeom>
        </p:spPr>
      </p:pic>
      <p:pic>
        <p:nvPicPr>
          <p:cNvPr id="20" name="Picture 4" descr="Image result for 1 star revie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5730" y="2336397"/>
            <a:ext cx="2559570" cy="596700"/>
          </a:xfrm>
          <a:prstGeom prst="rect">
            <a:avLst/>
          </a:prstGeom>
          <a:noFill/>
          <a:extLst>
            <a:ext uri="{909E8E84-426E-40DD-AFC4-6F175D3DCCD1}">
              <a14:hiddenFill xmlns:a14="http://schemas.microsoft.com/office/drawing/2010/main">
                <a:solidFill>
                  <a:srgbClr val="FFFFFF"/>
                </a:solidFill>
              </a14:hiddenFill>
            </a:ext>
          </a:extLst>
        </p:spPr>
      </p:pic>
      <p:cxnSp>
        <p:nvCxnSpPr>
          <p:cNvPr id="21" name="Straight Connector 20"/>
          <p:cNvCxnSpPr/>
          <p:nvPr/>
        </p:nvCxnSpPr>
        <p:spPr>
          <a:xfrm flipH="1">
            <a:off x="5047262" y="3085060"/>
            <a:ext cx="10706" cy="5978016"/>
          </a:xfrm>
          <a:prstGeom prst="line">
            <a:avLst/>
          </a:prstGeom>
          <a:ln w="28575">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5444513" y="2484826"/>
            <a:ext cx="9388136" cy="7417415"/>
          </a:xfrm>
          <a:prstGeom prst="rect">
            <a:avLst/>
          </a:prstGeom>
        </p:spPr>
        <p:txBody>
          <a:bodyPr wrap="square">
            <a:spAutoFit/>
          </a:bodyPr>
          <a:lstStyle/>
          <a:p>
            <a:pPr marL="437198" indent="-437198">
              <a:buAutoNum type="arabicPeriod"/>
            </a:pPr>
            <a:r>
              <a:rPr lang="tr-TR" sz="2800" dirty="0">
                <a:latin typeface="Amazon Ember" panose="020B0603020204020204" pitchFamily="34" charset="0"/>
                <a:ea typeface="Amazon Ember" panose="020B0603020204020204" pitchFamily="34" charset="0"/>
                <a:cs typeface="Amazon Ember" panose="020B0603020204020204" pitchFamily="34" charset="0"/>
              </a:rPr>
              <a:t>Amazon’da listelediğiniz ürünlerin açıklamalarının doğru olduğunu kontrol edin</a:t>
            </a:r>
          </a:p>
          <a:p>
            <a:pPr marL="437198" indent="-437198">
              <a:buAutoNum type="arabicPeriod"/>
            </a:pPr>
            <a:endParaRPr lang="tr-TR" sz="2800" dirty="0">
              <a:latin typeface="Amazon Ember" panose="020B0603020204020204" pitchFamily="34" charset="0"/>
              <a:ea typeface="Amazon Ember" panose="020B0603020204020204" pitchFamily="34" charset="0"/>
              <a:cs typeface="Amazon Ember" panose="020B0603020204020204" pitchFamily="34" charset="0"/>
            </a:endParaRPr>
          </a:p>
          <a:p>
            <a:pPr marL="437198" indent="-437198">
              <a:buFontTx/>
              <a:buAutoNum type="arabicPeriod"/>
            </a:pPr>
            <a:r>
              <a:rPr lang="tr-TR" sz="2800" dirty="0">
                <a:latin typeface="Amazon Ember" panose="020B0603020204020204" pitchFamily="34" charset="0"/>
                <a:ea typeface="Amazon Ember" panose="020B0603020204020204" pitchFamily="34" charset="0"/>
                <a:cs typeface="Amazon Ember" panose="020B0603020204020204" pitchFamily="34" charset="0"/>
              </a:rPr>
              <a:t>Siparişleriyle ilgili bir sorun olursa müşterileri hızlıca bilgilendirin</a:t>
            </a:r>
          </a:p>
          <a:p>
            <a:pPr marL="437198" indent="-437198">
              <a:buFontTx/>
              <a:buAutoNum type="arabicPeriod"/>
            </a:pPr>
            <a:endParaRPr lang="tr-TR" sz="2800" dirty="0">
              <a:latin typeface="Amazon Ember" panose="020B0603020204020204" pitchFamily="34" charset="0"/>
              <a:ea typeface="Amazon Ember" panose="020B0603020204020204" pitchFamily="34" charset="0"/>
              <a:cs typeface="Amazon Ember" panose="020B0603020204020204" pitchFamily="34" charset="0"/>
            </a:endParaRPr>
          </a:p>
          <a:p>
            <a:pPr marL="437198" indent="-437198">
              <a:buFontTx/>
              <a:buAutoNum type="arabicPeriod"/>
            </a:pPr>
            <a:r>
              <a:rPr lang="tr-TR" sz="2800" dirty="0">
                <a:latin typeface="Amazon Ember" panose="020B0603020204020204" pitchFamily="34" charset="0"/>
                <a:ea typeface="Amazon Ember" panose="020B0603020204020204" pitchFamily="34" charset="0"/>
                <a:cs typeface="Amazon Ember" panose="020B0603020204020204" pitchFamily="34" charset="0"/>
              </a:rPr>
              <a:t>Müşteri-Satıcı mesaj kutunuzu sıklıkla kontrol edin (en geç 24 saatte bir)</a:t>
            </a:r>
          </a:p>
          <a:p>
            <a:pPr marL="437198" indent="-437198">
              <a:buFontTx/>
              <a:buAutoNum type="arabicPeriod"/>
            </a:pPr>
            <a:endParaRPr lang="tr-TR" sz="2800" dirty="0">
              <a:latin typeface="Amazon Ember" panose="020B0603020204020204" pitchFamily="34" charset="0"/>
              <a:ea typeface="Amazon Ember" panose="020B0603020204020204" pitchFamily="34" charset="0"/>
              <a:cs typeface="Amazon Ember" panose="020B0603020204020204" pitchFamily="34" charset="0"/>
            </a:endParaRPr>
          </a:p>
          <a:p>
            <a:pPr marL="437198" indent="-437198">
              <a:buFontTx/>
              <a:buAutoNum type="arabicPeriod"/>
            </a:pPr>
            <a:r>
              <a:rPr lang="tr-TR" sz="2800" dirty="0">
                <a:latin typeface="Amazon Ember" panose="020B0603020204020204" pitchFamily="34" charset="0"/>
                <a:ea typeface="Amazon Ember" panose="020B0603020204020204" pitchFamily="34" charset="0"/>
                <a:cs typeface="Amazon Ember" panose="020B0603020204020204" pitchFamily="34" charset="0"/>
              </a:rPr>
              <a:t>Siparişlerinizin takip numaralarını vakit kaybetmeden yazın</a:t>
            </a:r>
          </a:p>
          <a:p>
            <a:pPr marL="437198" indent="-437198">
              <a:buFontTx/>
              <a:buAutoNum type="arabicPeriod"/>
            </a:pPr>
            <a:endParaRPr lang="en-GB" sz="2800" dirty="0">
              <a:latin typeface="Amazon Ember" panose="020B0603020204020204" pitchFamily="34" charset="0"/>
              <a:ea typeface="Amazon Ember" panose="020B0603020204020204" pitchFamily="34" charset="0"/>
              <a:cs typeface="Amazon Ember" panose="020B0603020204020204" pitchFamily="34" charset="0"/>
            </a:endParaRPr>
          </a:p>
          <a:p>
            <a:pPr marL="437198" indent="-437198">
              <a:buFontTx/>
              <a:buAutoNum type="arabicPeriod"/>
            </a:pPr>
            <a:r>
              <a:rPr lang="tr-TR" sz="2800" dirty="0">
                <a:latin typeface="Amazon Ember" panose="020B0603020204020204" pitchFamily="34" charset="0"/>
                <a:ea typeface="Amazon Ember" panose="020B0603020204020204" pitchFamily="34" charset="0"/>
                <a:cs typeface="Amazon Ember" panose="020B0603020204020204" pitchFamily="34" charset="0"/>
              </a:rPr>
              <a:t>Gelen iade taleplerini yakından takip edin ve 2 iş günü içinde yanıt verin</a:t>
            </a:r>
          </a:p>
          <a:p>
            <a:pPr marL="437198" indent="-437198">
              <a:buFontTx/>
              <a:buAutoNum type="arabicPeriod"/>
            </a:pPr>
            <a:endParaRPr lang="en-GB" sz="2800" dirty="0">
              <a:latin typeface="Amazon Ember" panose="020B0603020204020204" pitchFamily="34" charset="0"/>
              <a:ea typeface="Amazon Ember" panose="020B0603020204020204" pitchFamily="34" charset="0"/>
              <a:cs typeface="Amazon Ember" panose="020B0603020204020204" pitchFamily="34" charset="0"/>
            </a:endParaRPr>
          </a:p>
          <a:p>
            <a:pPr marL="437198" indent="-437198">
              <a:buFontTx/>
              <a:buAutoNum type="arabicPeriod"/>
            </a:pPr>
            <a:r>
              <a:rPr lang="tr-TR" sz="2800" dirty="0">
                <a:latin typeface="Amazon Ember" panose="020B0603020204020204" pitchFamily="34" charset="0"/>
                <a:ea typeface="Amazon Ember" panose="020B0603020204020204" pitchFamily="34" charset="0"/>
                <a:cs typeface="Amazon Ember" panose="020B0603020204020204" pitchFamily="34" charset="0"/>
              </a:rPr>
              <a:t>Güvenilir bir teslimat hizmeti kullandığınızdan emin olun</a:t>
            </a:r>
            <a:endParaRPr lang="en-GB" sz="2800" dirty="0">
              <a:latin typeface="Amazon Ember" panose="020B0603020204020204" pitchFamily="34" charset="0"/>
              <a:ea typeface="Amazon Ember" panose="020B0603020204020204" pitchFamily="34" charset="0"/>
              <a:cs typeface="Amazon Ember" panose="020B0603020204020204" pitchFamily="34" charset="0"/>
            </a:endParaRPr>
          </a:p>
        </p:txBody>
      </p:sp>
      <p:sp>
        <p:nvSpPr>
          <p:cNvPr id="24" name="TextBox 23"/>
          <p:cNvSpPr txBox="1"/>
          <p:nvPr/>
        </p:nvSpPr>
        <p:spPr>
          <a:xfrm>
            <a:off x="5996630" y="2037525"/>
            <a:ext cx="1590500" cy="563231"/>
          </a:xfrm>
          <a:prstGeom prst="rect">
            <a:avLst/>
          </a:prstGeom>
          <a:noFill/>
        </p:spPr>
        <p:txBody>
          <a:bodyPr wrap="none" rtlCol="0">
            <a:spAutoFit/>
          </a:bodyPr>
          <a:lstStyle/>
          <a:p>
            <a:r>
              <a:rPr lang="tr-TR" sz="3060" b="1" dirty="0">
                <a:solidFill>
                  <a:srgbClr val="FF9400"/>
                </a:solidFill>
                <a:latin typeface="Amazon Ember" panose="020B0603020204020204" pitchFamily="34" charset="0"/>
                <a:ea typeface="Amazon Ember" panose="020B0603020204020204" pitchFamily="34" charset="0"/>
                <a:cs typeface="Amazon Ember" panose="020B0603020204020204" pitchFamily="34" charset="0"/>
              </a:rPr>
              <a:t>İpuçları</a:t>
            </a:r>
            <a:endParaRPr lang="en-GB" sz="3060" b="1" dirty="0">
              <a:solidFill>
                <a:srgbClr val="FF9400"/>
              </a:solidFill>
              <a:latin typeface="Amazon Ember" panose="020B0603020204020204" pitchFamily="34" charset="0"/>
              <a:ea typeface="Amazon Ember" panose="020B0603020204020204" pitchFamily="34" charset="0"/>
              <a:cs typeface="Amazon Ember" panose="020B0603020204020204" pitchFamily="34" charset="0"/>
            </a:endParaRPr>
          </a:p>
        </p:txBody>
      </p:sp>
    </p:spTree>
    <p:extLst>
      <p:ext uri="{BB962C8B-B14F-4D97-AF65-F5344CB8AC3E}">
        <p14:creationId xmlns:p14="http://schemas.microsoft.com/office/powerpoint/2010/main" val="429276393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 y="642452"/>
            <a:ext cx="9398281" cy="1088757"/>
            <a:chOff x="0" y="642452"/>
            <a:chExt cx="8671560"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8229" y="821445"/>
              <a:ext cx="8433331"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Ürün Politikası Performansı</a:t>
              </a:r>
            </a:p>
          </p:txBody>
        </p:sp>
      </p:grpSp>
      <p:pic>
        <p:nvPicPr>
          <p:cNvPr id="2" name="Picture 1"/>
          <p:cNvPicPr>
            <a:picLocks noChangeAspect="1"/>
          </p:cNvPicPr>
          <p:nvPr/>
        </p:nvPicPr>
        <p:blipFill>
          <a:blip r:embed="rId3"/>
          <a:stretch>
            <a:fillRect/>
          </a:stretch>
        </p:blipFill>
        <p:spPr>
          <a:xfrm>
            <a:off x="616424" y="2050505"/>
            <a:ext cx="14495938" cy="6806892"/>
          </a:xfrm>
          <a:prstGeom prst="rect">
            <a:avLst/>
          </a:prstGeom>
        </p:spPr>
      </p:pic>
    </p:spTree>
    <p:extLst>
      <p:ext uri="{BB962C8B-B14F-4D97-AF65-F5344CB8AC3E}">
        <p14:creationId xmlns:p14="http://schemas.microsoft.com/office/powerpoint/2010/main" val="322772326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 y="642452"/>
            <a:ext cx="9398281" cy="1088757"/>
            <a:chOff x="0" y="642452"/>
            <a:chExt cx="8671560"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8229" y="821445"/>
              <a:ext cx="8433331"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Teslimat Performansı</a:t>
              </a:r>
            </a:p>
          </p:txBody>
        </p:sp>
      </p:grpSp>
      <p:pic>
        <p:nvPicPr>
          <p:cNvPr id="4" name="Picture 3"/>
          <p:cNvPicPr>
            <a:picLocks noChangeAspect="1"/>
          </p:cNvPicPr>
          <p:nvPr/>
        </p:nvPicPr>
        <p:blipFill>
          <a:blip r:embed="rId3"/>
          <a:stretch>
            <a:fillRect/>
          </a:stretch>
        </p:blipFill>
        <p:spPr>
          <a:xfrm>
            <a:off x="208874" y="2006718"/>
            <a:ext cx="15335926" cy="7219169"/>
          </a:xfrm>
          <a:prstGeom prst="rect">
            <a:avLst/>
          </a:prstGeom>
        </p:spPr>
      </p:pic>
    </p:spTree>
    <p:extLst>
      <p:ext uri="{BB962C8B-B14F-4D97-AF65-F5344CB8AC3E}">
        <p14:creationId xmlns:p14="http://schemas.microsoft.com/office/powerpoint/2010/main" val="319218488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 y="642452"/>
            <a:ext cx="9398281" cy="1088757"/>
            <a:chOff x="0" y="642452"/>
            <a:chExt cx="8671560"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8229" y="821445"/>
              <a:ext cx="8433331"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Sorunsuz bir teslimat için</a:t>
              </a:r>
            </a:p>
          </p:txBody>
        </p:sp>
      </p:grpSp>
      <p:pic>
        <p:nvPicPr>
          <p:cNvPr id="4" name="Picture 3"/>
          <p:cNvPicPr>
            <a:picLocks noChangeAspect="1"/>
          </p:cNvPicPr>
          <p:nvPr/>
        </p:nvPicPr>
        <p:blipFill>
          <a:blip r:embed="rId3"/>
          <a:stretch>
            <a:fillRect/>
          </a:stretch>
        </p:blipFill>
        <p:spPr>
          <a:xfrm>
            <a:off x="372683" y="2236882"/>
            <a:ext cx="14669835" cy="6429447"/>
          </a:xfrm>
          <a:prstGeom prst="rect">
            <a:avLst/>
          </a:prstGeom>
        </p:spPr>
      </p:pic>
    </p:spTree>
    <p:extLst>
      <p:ext uri="{BB962C8B-B14F-4D97-AF65-F5344CB8AC3E}">
        <p14:creationId xmlns:p14="http://schemas.microsoft.com/office/powerpoint/2010/main" val="65477767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 y="642452"/>
            <a:ext cx="9398281" cy="1088757"/>
            <a:chOff x="0" y="642452"/>
            <a:chExt cx="8671560"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8230" y="821445"/>
              <a:ext cx="8433330"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Hesap Durumu: Riskli</a:t>
              </a:r>
            </a:p>
          </p:txBody>
        </p:sp>
      </p:grpSp>
      <p:pic>
        <p:nvPicPr>
          <p:cNvPr id="2" name="Picture 1"/>
          <p:cNvPicPr>
            <a:picLocks noChangeAspect="1"/>
          </p:cNvPicPr>
          <p:nvPr/>
        </p:nvPicPr>
        <p:blipFill>
          <a:blip r:embed="rId3"/>
          <a:stretch>
            <a:fillRect/>
          </a:stretch>
        </p:blipFill>
        <p:spPr>
          <a:xfrm>
            <a:off x="3397477" y="2728686"/>
            <a:ext cx="8489724" cy="6106298"/>
          </a:xfrm>
          <a:prstGeom prst="rect">
            <a:avLst/>
          </a:prstGeom>
          <a:ln>
            <a:solidFill>
              <a:srgbClr val="038397"/>
            </a:solidFill>
          </a:ln>
        </p:spPr>
        <p:style>
          <a:lnRef idx="2">
            <a:schemeClr val="accent5"/>
          </a:lnRef>
          <a:fillRef idx="1">
            <a:schemeClr val="lt1"/>
          </a:fillRef>
          <a:effectRef idx="0">
            <a:schemeClr val="accent5"/>
          </a:effectRef>
          <a:fontRef idx="minor">
            <a:schemeClr val="dk1"/>
          </a:fontRef>
        </p:style>
      </p:pic>
      <p:sp>
        <p:nvSpPr>
          <p:cNvPr id="7" name="Rectangle 6"/>
          <p:cNvSpPr/>
          <p:nvPr/>
        </p:nvSpPr>
        <p:spPr>
          <a:xfrm>
            <a:off x="10615362" y="6931192"/>
            <a:ext cx="1571625" cy="712768"/>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93311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538444" y="876161"/>
            <a:ext cx="11455661" cy="6944704"/>
          </a:xfrm>
          <a:prstGeom prst="rect">
            <a:avLst/>
          </a:prstGeom>
        </p:spPr>
      </p:pic>
      <p:sp>
        <p:nvSpPr>
          <p:cNvPr id="4" name="Content Placeholder 6"/>
          <p:cNvSpPr txBox="1">
            <a:spLocks/>
          </p:cNvSpPr>
          <p:nvPr/>
        </p:nvSpPr>
        <p:spPr>
          <a:xfrm>
            <a:off x="3916566" y="7929348"/>
            <a:ext cx="8339465" cy="859810"/>
          </a:xfrm>
          <a:prstGeom prst="rect">
            <a:avLst/>
          </a:prstGeom>
        </p:spPr>
        <p:txBody>
          <a:bodyPr/>
          <a:lstStyle>
            <a:lvl1pPr marL="548640" indent="-548640" algn="l" defTabSz="731520" rtl="0" eaLnBrk="1" latinLnBrk="0" hangingPunct="1">
              <a:spcBef>
                <a:spcPct val="20000"/>
              </a:spcBef>
              <a:buFont typeface="Arial"/>
              <a:buChar char="•"/>
              <a:defRPr sz="5100" kern="1200">
                <a:solidFill>
                  <a:schemeClr val="tx1"/>
                </a:solidFill>
                <a:latin typeface="+mn-lt"/>
                <a:ea typeface="+mn-ea"/>
                <a:cs typeface="+mn-cs"/>
              </a:defRPr>
            </a:lvl1pPr>
            <a:lvl2pPr marL="1188720" indent="-457200" algn="l" defTabSz="731520" rtl="0" eaLnBrk="1" latinLnBrk="0" hangingPunct="1">
              <a:spcBef>
                <a:spcPct val="20000"/>
              </a:spcBef>
              <a:buFont typeface="Arial"/>
              <a:buChar char="–"/>
              <a:defRPr sz="4500" kern="1200">
                <a:solidFill>
                  <a:schemeClr val="tx1"/>
                </a:solidFill>
                <a:latin typeface="+mn-lt"/>
                <a:ea typeface="+mn-ea"/>
                <a:cs typeface="+mn-cs"/>
              </a:defRPr>
            </a:lvl2pPr>
            <a:lvl3pPr marL="1828800" indent="-365760" algn="l" defTabSz="731520" rtl="0" eaLnBrk="1" latinLnBrk="0" hangingPunct="1">
              <a:spcBef>
                <a:spcPct val="20000"/>
              </a:spcBef>
              <a:buFont typeface="Arial"/>
              <a:buChar char="•"/>
              <a:defRPr sz="3800" kern="1200">
                <a:solidFill>
                  <a:schemeClr val="tx1"/>
                </a:solidFill>
                <a:latin typeface="+mn-lt"/>
                <a:ea typeface="+mn-ea"/>
                <a:cs typeface="+mn-cs"/>
              </a:defRPr>
            </a:lvl3pPr>
            <a:lvl4pPr marL="2560320" indent="-365760" algn="l" defTabSz="731520" rtl="0" eaLnBrk="1" latinLnBrk="0" hangingPunct="1">
              <a:spcBef>
                <a:spcPct val="20000"/>
              </a:spcBef>
              <a:buFont typeface="Arial"/>
              <a:buChar char="–"/>
              <a:defRPr sz="3200" kern="1200">
                <a:solidFill>
                  <a:schemeClr val="tx1"/>
                </a:solidFill>
                <a:latin typeface="+mn-lt"/>
                <a:ea typeface="+mn-ea"/>
                <a:cs typeface="+mn-cs"/>
              </a:defRPr>
            </a:lvl4pPr>
            <a:lvl5pPr marL="3291840" indent="-365760" algn="l" defTabSz="731520" rtl="0" eaLnBrk="1" latinLnBrk="0" hangingPunct="1">
              <a:spcBef>
                <a:spcPct val="20000"/>
              </a:spcBef>
              <a:buFont typeface="Arial"/>
              <a:buChar char="»"/>
              <a:defRPr sz="3200" kern="1200">
                <a:solidFill>
                  <a:schemeClr val="tx1"/>
                </a:solidFill>
                <a:latin typeface="+mn-lt"/>
                <a:ea typeface="+mn-ea"/>
                <a:cs typeface="+mn-cs"/>
              </a:defRPr>
            </a:lvl5pPr>
            <a:lvl6pPr marL="4023360" indent="-365760" algn="l" defTabSz="731520" rtl="0" eaLnBrk="1" latinLnBrk="0" hangingPunct="1">
              <a:spcBef>
                <a:spcPct val="20000"/>
              </a:spcBef>
              <a:buFont typeface="Arial"/>
              <a:buChar char="•"/>
              <a:defRPr sz="3200" kern="1200">
                <a:solidFill>
                  <a:schemeClr val="tx1"/>
                </a:solidFill>
                <a:latin typeface="+mn-lt"/>
                <a:ea typeface="+mn-ea"/>
                <a:cs typeface="+mn-cs"/>
              </a:defRPr>
            </a:lvl6pPr>
            <a:lvl7pPr marL="4754880" indent="-365760" algn="l" defTabSz="731520" rtl="0" eaLnBrk="1" latinLnBrk="0" hangingPunct="1">
              <a:spcBef>
                <a:spcPct val="20000"/>
              </a:spcBef>
              <a:buFont typeface="Arial"/>
              <a:buChar char="•"/>
              <a:defRPr sz="3200" kern="1200">
                <a:solidFill>
                  <a:schemeClr val="tx1"/>
                </a:solidFill>
                <a:latin typeface="+mn-lt"/>
                <a:ea typeface="+mn-ea"/>
                <a:cs typeface="+mn-cs"/>
              </a:defRPr>
            </a:lvl7pPr>
            <a:lvl8pPr marL="5486400" indent="-365760" algn="l" defTabSz="731520" rtl="0" eaLnBrk="1" latinLnBrk="0" hangingPunct="1">
              <a:spcBef>
                <a:spcPct val="20000"/>
              </a:spcBef>
              <a:buFont typeface="Arial"/>
              <a:buChar char="•"/>
              <a:defRPr sz="3200" kern="1200">
                <a:solidFill>
                  <a:schemeClr val="tx1"/>
                </a:solidFill>
                <a:latin typeface="+mn-lt"/>
                <a:ea typeface="+mn-ea"/>
                <a:cs typeface="+mn-cs"/>
              </a:defRPr>
            </a:lvl8pPr>
            <a:lvl9pPr marL="6217920" indent="-365760" algn="l" defTabSz="731520" rtl="0" eaLnBrk="1" latinLnBrk="0" hangingPunct="1">
              <a:spcBef>
                <a:spcPct val="20000"/>
              </a:spcBef>
              <a:buFont typeface="Arial"/>
              <a:buChar char="•"/>
              <a:defRPr sz="3200" kern="1200">
                <a:solidFill>
                  <a:schemeClr val="tx1"/>
                </a:solidFill>
                <a:latin typeface="+mn-lt"/>
                <a:ea typeface="+mn-ea"/>
                <a:cs typeface="+mn-cs"/>
              </a:defRPr>
            </a:lvl9pPr>
          </a:lstStyle>
          <a:p>
            <a:pPr marL="0" indent="0">
              <a:buNone/>
            </a:pPr>
            <a:r>
              <a:rPr lang="tr-TR" sz="3200" dirty="0">
                <a:latin typeface="Amazon Ember" panose="02000000000000000000" pitchFamily="2" charset="0"/>
                <a:ea typeface="Amazon Ember" panose="02000000000000000000" pitchFamily="2" charset="0"/>
              </a:rPr>
              <a:t>Hesabınız askıya alınırsa neler yapmalısınız?</a:t>
            </a:r>
            <a:endParaRPr lang="en-US" dirty="0">
              <a:latin typeface="Amazon Ember" panose="02000000000000000000" pitchFamily="2" charset="0"/>
              <a:ea typeface="Amazon Ember" panose="02000000000000000000" pitchFamily="2" charset="0"/>
            </a:endParaRPr>
          </a:p>
        </p:txBody>
      </p:sp>
      <p:sp>
        <p:nvSpPr>
          <p:cNvPr id="5" name="Rectangle 4"/>
          <p:cNvSpPr/>
          <p:nvPr/>
        </p:nvSpPr>
        <p:spPr>
          <a:xfrm>
            <a:off x="10753966" y="5521092"/>
            <a:ext cx="1801227" cy="833186"/>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8098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ardrop 2"/>
          <p:cNvSpPr/>
          <p:nvPr/>
        </p:nvSpPr>
        <p:spPr>
          <a:xfrm>
            <a:off x="3491410" y="4966971"/>
            <a:ext cx="4394581" cy="4203510"/>
          </a:xfrm>
          <a:prstGeom prst="teardrop">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8" name="Teardrop 7"/>
          <p:cNvSpPr/>
          <p:nvPr/>
        </p:nvSpPr>
        <p:spPr>
          <a:xfrm flipH="1">
            <a:off x="8045277" y="4966971"/>
            <a:ext cx="4394581" cy="4203510"/>
          </a:xfrm>
          <a:prstGeom prst="teardrop">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9" name="Teardrop 8"/>
          <p:cNvSpPr/>
          <p:nvPr/>
        </p:nvSpPr>
        <p:spPr>
          <a:xfrm flipV="1">
            <a:off x="3491410" y="588314"/>
            <a:ext cx="4394581" cy="4203510"/>
          </a:xfrm>
          <a:prstGeom prst="teardrop">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10" name="Teardrop 9"/>
          <p:cNvSpPr/>
          <p:nvPr/>
        </p:nvSpPr>
        <p:spPr>
          <a:xfrm flipH="1" flipV="1">
            <a:off x="8045277" y="588314"/>
            <a:ext cx="4394581" cy="4203510"/>
          </a:xfrm>
          <a:prstGeom prst="teardrop">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extBox 10"/>
          <p:cNvSpPr txBox="1"/>
          <p:nvPr/>
        </p:nvSpPr>
        <p:spPr>
          <a:xfrm>
            <a:off x="4196683" y="1483438"/>
            <a:ext cx="3689308" cy="2677656"/>
          </a:xfrm>
          <a:prstGeom prst="rect">
            <a:avLst/>
          </a:prstGeom>
          <a:noFill/>
        </p:spPr>
        <p:txBody>
          <a:bodyPr wrap="square" rtlCol="0">
            <a:spAutoFit/>
          </a:bodyPr>
          <a:lstStyle/>
          <a:p>
            <a:r>
              <a:rPr lang="tr-TR" sz="2400" dirty="0">
                <a:solidFill>
                  <a:schemeClr val="bg1"/>
                </a:solidFill>
                <a:latin typeface="Amazon Ember" panose="02000000000000000000" pitchFamily="2" charset="0"/>
                <a:ea typeface="Amazon Ember" panose="02000000000000000000" pitchFamily="2" charset="0"/>
              </a:rPr>
              <a:t>Sorunun kaynağını anlamak çok önemli.</a:t>
            </a:r>
          </a:p>
          <a:p>
            <a:endParaRPr lang="tr-TR" sz="2400" dirty="0">
              <a:solidFill>
                <a:schemeClr val="bg1"/>
              </a:solidFill>
              <a:latin typeface="Amazon Ember" panose="02000000000000000000" pitchFamily="2" charset="0"/>
              <a:ea typeface="Amazon Ember" panose="02000000000000000000" pitchFamily="2" charset="0"/>
            </a:endParaRPr>
          </a:p>
          <a:p>
            <a:r>
              <a:rPr lang="tr-TR" sz="2400" dirty="0">
                <a:solidFill>
                  <a:schemeClr val="bg1"/>
                </a:solidFill>
                <a:latin typeface="Amazon Ember" panose="02000000000000000000" pitchFamily="2" charset="0"/>
                <a:ea typeface="Amazon Ember" panose="02000000000000000000" pitchFamily="2" charset="0"/>
              </a:rPr>
              <a:t>Performans Bildirimleri sekmesinde sizi problem ile ilgili mutlaka bilgilendiriyoruz.</a:t>
            </a:r>
            <a:endParaRPr lang="en-US" sz="2400" dirty="0">
              <a:solidFill>
                <a:schemeClr val="bg1"/>
              </a:solidFill>
              <a:latin typeface="Amazon Ember" panose="02000000000000000000" pitchFamily="2" charset="0"/>
              <a:ea typeface="Amazon Ember" panose="02000000000000000000" pitchFamily="2" charset="0"/>
            </a:endParaRPr>
          </a:p>
        </p:txBody>
      </p:sp>
      <p:sp>
        <p:nvSpPr>
          <p:cNvPr id="12" name="TextBox 11"/>
          <p:cNvSpPr txBox="1"/>
          <p:nvPr/>
        </p:nvSpPr>
        <p:spPr>
          <a:xfrm>
            <a:off x="8488908" y="1945972"/>
            <a:ext cx="3773530" cy="1938992"/>
          </a:xfrm>
          <a:prstGeom prst="rect">
            <a:avLst/>
          </a:prstGeom>
          <a:noFill/>
        </p:spPr>
        <p:txBody>
          <a:bodyPr wrap="square" rtlCol="0">
            <a:spAutoFit/>
          </a:bodyPr>
          <a:lstStyle/>
          <a:p>
            <a:r>
              <a:rPr lang="tr-TR" sz="2400" dirty="0">
                <a:solidFill>
                  <a:schemeClr val="bg1"/>
                </a:solidFill>
                <a:latin typeface="Amazon Ember" panose="02000000000000000000" pitchFamily="2" charset="0"/>
                <a:ea typeface="Amazon Ember" panose="02000000000000000000" pitchFamily="2" charset="0"/>
              </a:rPr>
              <a:t>Öncelikle yapısal olarak durumu kendi sürecinizde düzeltmeniz gerekiyor, böylece tekrarlanmasına engel olacaksınız.</a:t>
            </a:r>
            <a:endParaRPr lang="en-US" sz="2400" dirty="0">
              <a:solidFill>
                <a:schemeClr val="bg1"/>
              </a:solidFill>
              <a:latin typeface="Amazon Ember" panose="02000000000000000000" pitchFamily="2" charset="0"/>
              <a:ea typeface="Amazon Ember" panose="02000000000000000000" pitchFamily="2" charset="0"/>
            </a:endParaRPr>
          </a:p>
        </p:txBody>
      </p:sp>
      <p:sp>
        <p:nvSpPr>
          <p:cNvPr id="13" name="TextBox 12"/>
          <p:cNvSpPr txBox="1"/>
          <p:nvPr/>
        </p:nvSpPr>
        <p:spPr>
          <a:xfrm>
            <a:off x="3887196" y="6184626"/>
            <a:ext cx="3998795" cy="1569660"/>
          </a:xfrm>
          <a:prstGeom prst="rect">
            <a:avLst/>
          </a:prstGeom>
          <a:noFill/>
        </p:spPr>
        <p:txBody>
          <a:bodyPr wrap="square" rtlCol="0">
            <a:spAutoFit/>
          </a:bodyPr>
          <a:lstStyle/>
          <a:p>
            <a:r>
              <a:rPr lang="tr-TR" sz="2400" dirty="0">
                <a:solidFill>
                  <a:schemeClr val="bg1"/>
                </a:solidFill>
                <a:latin typeface="Amazon Ember" panose="02000000000000000000" pitchFamily="2" charset="0"/>
                <a:ea typeface="Amazon Ember" panose="02000000000000000000" pitchFamily="2" charset="0"/>
              </a:rPr>
              <a:t>Daha sonra aldığınız aksiyonlar hakkında Amazon’a «Hareket Planı» isimli bir yazı yazmalısınız.</a:t>
            </a:r>
            <a:endParaRPr lang="en-US" sz="2400" dirty="0">
              <a:solidFill>
                <a:schemeClr val="bg1"/>
              </a:solidFill>
              <a:latin typeface="Amazon Ember" panose="02000000000000000000" pitchFamily="2" charset="0"/>
              <a:ea typeface="Amazon Ember" panose="02000000000000000000" pitchFamily="2" charset="0"/>
            </a:endParaRPr>
          </a:p>
        </p:txBody>
      </p:sp>
      <p:sp>
        <p:nvSpPr>
          <p:cNvPr id="14" name="TextBox 13"/>
          <p:cNvSpPr txBox="1"/>
          <p:nvPr/>
        </p:nvSpPr>
        <p:spPr>
          <a:xfrm>
            <a:off x="8744765" y="6184625"/>
            <a:ext cx="3261815" cy="1569660"/>
          </a:xfrm>
          <a:prstGeom prst="rect">
            <a:avLst/>
          </a:prstGeom>
          <a:noFill/>
        </p:spPr>
        <p:txBody>
          <a:bodyPr wrap="square" rtlCol="0">
            <a:spAutoFit/>
          </a:bodyPr>
          <a:lstStyle/>
          <a:p>
            <a:r>
              <a:rPr lang="tr-TR" sz="2400" dirty="0">
                <a:solidFill>
                  <a:schemeClr val="bg1"/>
                </a:solidFill>
                <a:latin typeface="Amazon Ember" panose="02000000000000000000" pitchFamily="2" charset="0"/>
                <a:ea typeface="Amazon Ember" panose="02000000000000000000" pitchFamily="2" charset="0"/>
              </a:rPr>
              <a:t>Performans takımımız durumu inceleyecek ve sizlere geri dönüş yapacaklardır.</a:t>
            </a:r>
            <a:endParaRPr lang="en-US" sz="2400" dirty="0">
              <a:solidFill>
                <a:schemeClr val="bg1"/>
              </a:solidFill>
              <a:latin typeface="Amazon Ember" panose="02000000000000000000" pitchFamily="2" charset="0"/>
              <a:ea typeface="Amazon Ember" panose="02000000000000000000" pitchFamily="2" charset="0"/>
            </a:endParaRPr>
          </a:p>
        </p:txBody>
      </p:sp>
      <p:sp>
        <p:nvSpPr>
          <p:cNvPr id="17" name="Rectangle 16"/>
          <p:cNvSpPr/>
          <p:nvPr/>
        </p:nvSpPr>
        <p:spPr>
          <a:xfrm>
            <a:off x="2852382" y="150125"/>
            <a:ext cx="10017457" cy="9116705"/>
          </a:xfrm>
          <a:prstGeom prst="rect">
            <a:avLst/>
          </a:prstGeom>
          <a:solidFill>
            <a:schemeClr val="lt1">
              <a:alpha val="67000"/>
            </a:schemeClr>
          </a:solidFill>
          <a:ln>
            <a:noFill/>
          </a:ln>
        </p:spPr>
        <p:style>
          <a:lnRef idx="1">
            <a:schemeClr val="accent1"/>
          </a:lnRef>
          <a:fillRef idx="1001">
            <a:schemeClr val="lt1"/>
          </a:fillRef>
          <a:effectRef idx="2">
            <a:schemeClr val="accent1"/>
          </a:effectRef>
          <a:fontRef idx="minor">
            <a:schemeClr val="lt1"/>
          </a:fontRef>
        </p:style>
        <p:txBody>
          <a:bodyPr rtlCol="0" anchor="ctr"/>
          <a:lstStyle/>
          <a:p>
            <a:pPr algn="ctr"/>
            <a:endParaRPr lang="en-US"/>
          </a:p>
        </p:txBody>
      </p:sp>
      <p:pic>
        <p:nvPicPr>
          <p:cNvPr id="18" name="Picture 17"/>
          <p:cNvPicPr>
            <a:picLocks noChangeAspect="1"/>
          </p:cNvPicPr>
          <p:nvPr/>
        </p:nvPicPr>
        <p:blipFill>
          <a:blip r:embed="rId3"/>
          <a:stretch>
            <a:fillRect/>
          </a:stretch>
        </p:blipFill>
        <p:spPr>
          <a:xfrm>
            <a:off x="3002507" y="1613459"/>
            <a:ext cx="9717205" cy="6057900"/>
          </a:xfrm>
          <a:prstGeom prst="rect">
            <a:avLst/>
          </a:prstGeom>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1763695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0" fill="hold"/>
                                        <p:tgtEl>
                                          <p:spTgt spid="10"/>
                                        </p:tgtEl>
                                        <p:attrNameLst>
                                          <p:attrName>ppt_w</p:attrName>
                                        </p:attrNameLst>
                                      </p:cBhvr>
                                      <p:tavLst>
                                        <p:tav tm="0">
                                          <p:val>
                                            <p:fltVal val="0"/>
                                          </p:val>
                                        </p:tav>
                                        <p:tav tm="100000">
                                          <p:val>
                                            <p:strVal val="#ppt_w"/>
                                          </p:val>
                                        </p:tav>
                                      </p:tavLst>
                                    </p:anim>
                                    <p:anim calcmode="lin" valueType="num">
                                      <p:cBhvr>
                                        <p:cTn id="22" dur="1000" fill="hold"/>
                                        <p:tgtEl>
                                          <p:spTgt spid="10"/>
                                        </p:tgtEl>
                                        <p:attrNameLst>
                                          <p:attrName>ppt_h</p:attrName>
                                        </p:attrNameLst>
                                      </p:cBhvr>
                                      <p:tavLst>
                                        <p:tav tm="0">
                                          <p:val>
                                            <p:fltVal val="0"/>
                                          </p:val>
                                        </p:tav>
                                        <p:tav tm="100000">
                                          <p:val>
                                            <p:strVal val="#ppt_h"/>
                                          </p:val>
                                        </p:tav>
                                      </p:tavLst>
                                    </p:anim>
                                    <p:anim calcmode="lin" valueType="num">
                                      <p:cBhvr>
                                        <p:cTn id="23" dur="1000" fill="hold"/>
                                        <p:tgtEl>
                                          <p:spTgt spid="10"/>
                                        </p:tgtEl>
                                        <p:attrNameLst>
                                          <p:attrName>style.rotation</p:attrName>
                                        </p:attrNameLst>
                                      </p:cBhvr>
                                      <p:tavLst>
                                        <p:tav tm="0">
                                          <p:val>
                                            <p:fltVal val="90"/>
                                          </p:val>
                                        </p:tav>
                                        <p:tav tm="100000">
                                          <p:val>
                                            <p:fltVal val="0"/>
                                          </p:val>
                                        </p:tav>
                                      </p:tavLst>
                                    </p:anim>
                                    <p:animEffect transition="in" filter="fade">
                                      <p:cBhvr>
                                        <p:cTn id="24" dur="1000"/>
                                        <p:tgtEl>
                                          <p:spTgt spid="10"/>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000" fill="hold"/>
                                        <p:tgtEl>
                                          <p:spTgt spid="12"/>
                                        </p:tgtEl>
                                        <p:attrNameLst>
                                          <p:attrName>ppt_w</p:attrName>
                                        </p:attrNameLst>
                                      </p:cBhvr>
                                      <p:tavLst>
                                        <p:tav tm="0">
                                          <p:val>
                                            <p:fltVal val="0"/>
                                          </p:val>
                                        </p:tav>
                                        <p:tav tm="100000">
                                          <p:val>
                                            <p:strVal val="#ppt_w"/>
                                          </p:val>
                                        </p:tav>
                                      </p:tavLst>
                                    </p:anim>
                                    <p:anim calcmode="lin" valueType="num">
                                      <p:cBhvr>
                                        <p:cTn id="28" dur="1000" fill="hold"/>
                                        <p:tgtEl>
                                          <p:spTgt spid="12"/>
                                        </p:tgtEl>
                                        <p:attrNameLst>
                                          <p:attrName>ppt_h</p:attrName>
                                        </p:attrNameLst>
                                      </p:cBhvr>
                                      <p:tavLst>
                                        <p:tav tm="0">
                                          <p:val>
                                            <p:fltVal val="0"/>
                                          </p:val>
                                        </p:tav>
                                        <p:tav tm="100000">
                                          <p:val>
                                            <p:strVal val="#ppt_h"/>
                                          </p:val>
                                        </p:tav>
                                      </p:tavLst>
                                    </p:anim>
                                    <p:anim calcmode="lin" valueType="num">
                                      <p:cBhvr>
                                        <p:cTn id="29" dur="1000" fill="hold"/>
                                        <p:tgtEl>
                                          <p:spTgt spid="12"/>
                                        </p:tgtEl>
                                        <p:attrNameLst>
                                          <p:attrName>style.rotation</p:attrName>
                                        </p:attrNameLst>
                                      </p:cBhvr>
                                      <p:tavLst>
                                        <p:tav tm="0">
                                          <p:val>
                                            <p:fltVal val="90"/>
                                          </p:val>
                                        </p:tav>
                                        <p:tav tm="100000">
                                          <p:val>
                                            <p:fltVal val="0"/>
                                          </p:val>
                                        </p:tav>
                                      </p:tavLst>
                                    </p:anim>
                                    <p:animEffect transition="in" filter="fade">
                                      <p:cBhvr>
                                        <p:cTn id="30" dur="10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1000" fill="hold"/>
                                        <p:tgtEl>
                                          <p:spTgt spid="13"/>
                                        </p:tgtEl>
                                        <p:attrNameLst>
                                          <p:attrName>ppt_w</p:attrName>
                                        </p:attrNameLst>
                                      </p:cBhvr>
                                      <p:tavLst>
                                        <p:tav tm="0">
                                          <p:val>
                                            <p:fltVal val="0"/>
                                          </p:val>
                                        </p:tav>
                                        <p:tav tm="100000">
                                          <p:val>
                                            <p:strVal val="#ppt_w"/>
                                          </p:val>
                                        </p:tav>
                                      </p:tavLst>
                                    </p:anim>
                                    <p:anim calcmode="lin" valueType="num">
                                      <p:cBhvr>
                                        <p:cTn id="36" dur="1000" fill="hold"/>
                                        <p:tgtEl>
                                          <p:spTgt spid="13"/>
                                        </p:tgtEl>
                                        <p:attrNameLst>
                                          <p:attrName>ppt_h</p:attrName>
                                        </p:attrNameLst>
                                      </p:cBhvr>
                                      <p:tavLst>
                                        <p:tav tm="0">
                                          <p:val>
                                            <p:fltVal val="0"/>
                                          </p:val>
                                        </p:tav>
                                        <p:tav tm="100000">
                                          <p:val>
                                            <p:strVal val="#ppt_h"/>
                                          </p:val>
                                        </p:tav>
                                      </p:tavLst>
                                    </p:anim>
                                    <p:anim calcmode="lin" valueType="num">
                                      <p:cBhvr>
                                        <p:cTn id="37" dur="1000" fill="hold"/>
                                        <p:tgtEl>
                                          <p:spTgt spid="13"/>
                                        </p:tgtEl>
                                        <p:attrNameLst>
                                          <p:attrName>style.rotation</p:attrName>
                                        </p:attrNameLst>
                                      </p:cBhvr>
                                      <p:tavLst>
                                        <p:tav tm="0">
                                          <p:val>
                                            <p:fltVal val="90"/>
                                          </p:val>
                                        </p:tav>
                                        <p:tav tm="100000">
                                          <p:val>
                                            <p:fltVal val="0"/>
                                          </p:val>
                                        </p:tav>
                                      </p:tavLst>
                                    </p:anim>
                                    <p:animEffect transition="in" filter="fade">
                                      <p:cBhvr>
                                        <p:cTn id="38" dur="1000"/>
                                        <p:tgtEl>
                                          <p:spTgt spid="13"/>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1000" fill="hold"/>
                                        <p:tgtEl>
                                          <p:spTgt spid="3"/>
                                        </p:tgtEl>
                                        <p:attrNameLst>
                                          <p:attrName>ppt_w</p:attrName>
                                        </p:attrNameLst>
                                      </p:cBhvr>
                                      <p:tavLst>
                                        <p:tav tm="0">
                                          <p:val>
                                            <p:fltVal val="0"/>
                                          </p:val>
                                        </p:tav>
                                        <p:tav tm="100000">
                                          <p:val>
                                            <p:strVal val="#ppt_w"/>
                                          </p:val>
                                        </p:tav>
                                      </p:tavLst>
                                    </p:anim>
                                    <p:anim calcmode="lin" valueType="num">
                                      <p:cBhvr>
                                        <p:cTn id="42" dur="1000" fill="hold"/>
                                        <p:tgtEl>
                                          <p:spTgt spid="3"/>
                                        </p:tgtEl>
                                        <p:attrNameLst>
                                          <p:attrName>ppt_h</p:attrName>
                                        </p:attrNameLst>
                                      </p:cBhvr>
                                      <p:tavLst>
                                        <p:tav tm="0">
                                          <p:val>
                                            <p:fltVal val="0"/>
                                          </p:val>
                                        </p:tav>
                                        <p:tav tm="100000">
                                          <p:val>
                                            <p:strVal val="#ppt_h"/>
                                          </p:val>
                                        </p:tav>
                                      </p:tavLst>
                                    </p:anim>
                                    <p:anim calcmode="lin" valueType="num">
                                      <p:cBhvr>
                                        <p:cTn id="43" dur="1000" fill="hold"/>
                                        <p:tgtEl>
                                          <p:spTgt spid="3"/>
                                        </p:tgtEl>
                                        <p:attrNameLst>
                                          <p:attrName>style.rotation</p:attrName>
                                        </p:attrNameLst>
                                      </p:cBhvr>
                                      <p:tavLst>
                                        <p:tav tm="0">
                                          <p:val>
                                            <p:fltVal val="90"/>
                                          </p:val>
                                        </p:tav>
                                        <p:tav tm="100000">
                                          <p:val>
                                            <p:fltVal val="0"/>
                                          </p:val>
                                        </p:tav>
                                      </p:tavLst>
                                    </p:anim>
                                    <p:animEffect transition="in" filter="fade">
                                      <p:cBhvr>
                                        <p:cTn id="44" dur="1000"/>
                                        <p:tgtEl>
                                          <p:spTgt spid="3"/>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1000" fill="hold"/>
                                        <p:tgtEl>
                                          <p:spTgt spid="8"/>
                                        </p:tgtEl>
                                        <p:attrNameLst>
                                          <p:attrName>ppt_w</p:attrName>
                                        </p:attrNameLst>
                                      </p:cBhvr>
                                      <p:tavLst>
                                        <p:tav tm="0">
                                          <p:val>
                                            <p:fltVal val="0"/>
                                          </p:val>
                                        </p:tav>
                                        <p:tav tm="100000">
                                          <p:val>
                                            <p:strVal val="#ppt_w"/>
                                          </p:val>
                                        </p:tav>
                                      </p:tavLst>
                                    </p:anim>
                                    <p:anim calcmode="lin" valueType="num">
                                      <p:cBhvr>
                                        <p:cTn id="50" dur="1000" fill="hold"/>
                                        <p:tgtEl>
                                          <p:spTgt spid="8"/>
                                        </p:tgtEl>
                                        <p:attrNameLst>
                                          <p:attrName>ppt_h</p:attrName>
                                        </p:attrNameLst>
                                      </p:cBhvr>
                                      <p:tavLst>
                                        <p:tav tm="0">
                                          <p:val>
                                            <p:fltVal val="0"/>
                                          </p:val>
                                        </p:tav>
                                        <p:tav tm="100000">
                                          <p:val>
                                            <p:strVal val="#ppt_h"/>
                                          </p:val>
                                        </p:tav>
                                      </p:tavLst>
                                    </p:anim>
                                    <p:anim calcmode="lin" valueType="num">
                                      <p:cBhvr>
                                        <p:cTn id="51" dur="1000" fill="hold"/>
                                        <p:tgtEl>
                                          <p:spTgt spid="8"/>
                                        </p:tgtEl>
                                        <p:attrNameLst>
                                          <p:attrName>style.rotation</p:attrName>
                                        </p:attrNameLst>
                                      </p:cBhvr>
                                      <p:tavLst>
                                        <p:tav tm="0">
                                          <p:val>
                                            <p:fltVal val="90"/>
                                          </p:val>
                                        </p:tav>
                                        <p:tav tm="100000">
                                          <p:val>
                                            <p:fltVal val="0"/>
                                          </p:val>
                                        </p:tav>
                                      </p:tavLst>
                                    </p:anim>
                                    <p:animEffect transition="in" filter="fade">
                                      <p:cBhvr>
                                        <p:cTn id="52" dur="1000"/>
                                        <p:tgtEl>
                                          <p:spTgt spid="8"/>
                                        </p:tgtEl>
                                      </p:cBhvr>
                                    </p:animEffect>
                                  </p:childTnLst>
                                </p:cTn>
                              </p:par>
                              <p:par>
                                <p:cTn id="53" presetID="31" presetClass="entr" presetSubtype="0"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1000" fill="hold"/>
                                        <p:tgtEl>
                                          <p:spTgt spid="14"/>
                                        </p:tgtEl>
                                        <p:attrNameLst>
                                          <p:attrName>ppt_w</p:attrName>
                                        </p:attrNameLst>
                                      </p:cBhvr>
                                      <p:tavLst>
                                        <p:tav tm="0">
                                          <p:val>
                                            <p:fltVal val="0"/>
                                          </p:val>
                                        </p:tav>
                                        <p:tav tm="100000">
                                          <p:val>
                                            <p:strVal val="#ppt_w"/>
                                          </p:val>
                                        </p:tav>
                                      </p:tavLst>
                                    </p:anim>
                                    <p:anim calcmode="lin" valueType="num">
                                      <p:cBhvr>
                                        <p:cTn id="56" dur="1000" fill="hold"/>
                                        <p:tgtEl>
                                          <p:spTgt spid="14"/>
                                        </p:tgtEl>
                                        <p:attrNameLst>
                                          <p:attrName>ppt_h</p:attrName>
                                        </p:attrNameLst>
                                      </p:cBhvr>
                                      <p:tavLst>
                                        <p:tav tm="0">
                                          <p:val>
                                            <p:fltVal val="0"/>
                                          </p:val>
                                        </p:tav>
                                        <p:tav tm="100000">
                                          <p:val>
                                            <p:strVal val="#ppt_h"/>
                                          </p:val>
                                        </p:tav>
                                      </p:tavLst>
                                    </p:anim>
                                    <p:anim calcmode="lin" valueType="num">
                                      <p:cBhvr>
                                        <p:cTn id="57" dur="1000" fill="hold"/>
                                        <p:tgtEl>
                                          <p:spTgt spid="14"/>
                                        </p:tgtEl>
                                        <p:attrNameLst>
                                          <p:attrName>style.rotation</p:attrName>
                                        </p:attrNameLst>
                                      </p:cBhvr>
                                      <p:tavLst>
                                        <p:tav tm="0">
                                          <p:val>
                                            <p:fltVal val="90"/>
                                          </p:val>
                                        </p:tav>
                                        <p:tav tm="100000">
                                          <p:val>
                                            <p:fltVal val="0"/>
                                          </p:val>
                                        </p:tav>
                                      </p:tavLst>
                                    </p:anim>
                                    <p:animEffect transition="in" filter="fade">
                                      <p:cBhvr>
                                        <p:cTn id="58" dur="1000"/>
                                        <p:tgtEl>
                                          <p:spTgt spid="14"/>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wipe(down)">
                                      <p:cBhvr>
                                        <p:cTn id="63" dur="500"/>
                                        <p:tgtEl>
                                          <p:spTgt spid="17"/>
                                        </p:tgtEl>
                                      </p:cBhvr>
                                    </p:animEffect>
                                  </p:childTnLst>
                                </p:cTn>
                              </p:par>
                              <p:par>
                                <p:cTn id="64" presetID="22" presetClass="entr" presetSubtype="4" fill="hold" nodeType="with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wipe(down)">
                                      <p:cBhvr>
                                        <p:cTn id="6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0" grpId="0" animBg="1"/>
      <p:bldP spid="11" grpId="0"/>
      <p:bldP spid="12" grpId="0"/>
      <p:bldP spid="13" grpId="0"/>
      <p:bldP spid="14" grpId="0"/>
      <p:bldP spid="1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4655" y="6484984"/>
            <a:ext cx="11855116" cy="1323439"/>
          </a:xfrm>
          <a:prstGeom prst="rect">
            <a:avLst/>
          </a:prstGeom>
          <a:noFill/>
        </p:spPr>
        <p:txBody>
          <a:bodyPr wrap="square" rtlCol="0">
            <a:spAutoFit/>
          </a:bodyPr>
          <a:lstStyle/>
          <a:p>
            <a:pPr algn="ctr"/>
            <a:r>
              <a:rPr lang="tr-TR" sz="8000" dirty="0">
                <a:solidFill>
                  <a:srgbClr val="F89B00"/>
                </a:solidFill>
                <a:latin typeface="Amazon Ember" panose="02000000000000000000"/>
                <a:ea typeface="Amazon Ember Light" panose="020B0403020204020204" pitchFamily="34" charset="0"/>
                <a:cs typeface="Amazon Ember Light" panose="020B0403020204020204" pitchFamily="34" charset="0"/>
              </a:rPr>
              <a:t>Şimdi Hesap Kitap Zamanı</a:t>
            </a:r>
            <a:endParaRPr lang="en-US" sz="8000" dirty="0">
              <a:solidFill>
                <a:srgbClr val="F89B00"/>
              </a:solidFill>
              <a:latin typeface="Amazon Ember" panose="02000000000000000000"/>
              <a:ea typeface="Amazon Ember Light" panose="020B0403020204020204" pitchFamily="34" charset="0"/>
              <a:cs typeface="Amazon Ember Light" panose="020B0403020204020204" pitchFamily="34" charset="0"/>
            </a:endParaRPr>
          </a:p>
        </p:txBody>
      </p:sp>
    </p:spTree>
    <p:extLst>
      <p:ext uri="{BB962C8B-B14F-4D97-AF65-F5344CB8AC3E}">
        <p14:creationId xmlns:p14="http://schemas.microsoft.com/office/powerpoint/2010/main" val="158425825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80918" y="691713"/>
            <a:ext cx="8852478" cy="1108738"/>
            <a:chOff x="-180918" y="691713"/>
            <a:chExt cx="8852478" cy="1108738"/>
          </a:xfrm>
        </p:grpSpPr>
        <p:sp>
          <p:nvSpPr>
            <p:cNvPr id="22" name="Pentagon 21"/>
            <p:cNvSpPr/>
            <p:nvPr/>
          </p:nvSpPr>
          <p:spPr>
            <a:xfrm>
              <a:off x="0" y="711694"/>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180918" y="691713"/>
              <a:ext cx="8424811" cy="923330"/>
            </a:xfrm>
            <a:prstGeom prst="rect">
              <a:avLst/>
            </a:prstGeom>
            <a:noFill/>
          </p:spPr>
          <p:txBody>
            <a:bodyPr wrap="square" rtlCol="0">
              <a:spAutoFit/>
            </a:bodyPr>
            <a:lstStyle/>
            <a:p>
              <a:pPr algn="ctr">
                <a:lnSpc>
                  <a:spcPct val="150000"/>
                </a:lnSpc>
              </a:pPr>
              <a:r>
                <a:rPr lang="tr-TR"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Ödeme almak için: Hyperwallet</a:t>
              </a:r>
              <a:endParaRPr lang="en-US" sz="40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endParaRPr>
            </a:p>
          </p:txBody>
        </p:sp>
      </p:grpSp>
      <p:sp>
        <p:nvSpPr>
          <p:cNvPr id="4" name="Text Placeholder 3"/>
          <p:cNvSpPr>
            <a:spLocks noGrp="1"/>
          </p:cNvSpPr>
          <p:nvPr>
            <p:ph type="body" idx="1"/>
          </p:nvPr>
        </p:nvSpPr>
        <p:spPr/>
        <p:txBody>
          <a:bodyPr/>
          <a:lstStyle/>
          <a:p>
            <a:pPr algn="ctr"/>
            <a:r>
              <a:rPr lang="tr-TR" dirty="0">
                <a:solidFill>
                  <a:srgbClr val="FF9400"/>
                </a:solidFill>
                <a:latin typeface="Amazon Ember" panose="02000000000000000000" pitchFamily="2" charset="0"/>
                <a:ea typeface="Amazon Ember" panose="02000000000000000000" pitchFamily="2" charset="0"/>
              </a:rPr>
              <a:t>Nedir? </a:t>
            </a:r>
          </a:p>
        </p:txBody>
      </p:sp>
      <p:sp>
        <p:nvSpPr>
          <p:cNvPr id="7" name="Content Placeholder 6"/>
          <p:cNvSpPr>
            <a:spLocks noGrp="1"/>
          </p:cNvSpPr>
          <p:nvPr>
            <p:ph sz="half" idx="2"/>
          </p:nvPr>
        </p:nvSpPr>
        <p:spPr/>
        <p:txBody>
          <a:bodyPr/>
          <a:lstStyle/>
          <a:p>
            <a:pPr marL="457200" indent="-457200">
              <a:buFont typeface="Arial" panose="020B0604020202020204" pitchFamily="34" charset="0"/>
              <a:buChar char="•"/>
            </a:pPr>
            <a:endParaRPr lang="tr-TR" dirty="0">
              <a:latin typeface="Amazon Ember" panose="02000000000000000000" pitchFamily="2" charset="0"/>
              <a:ea typeface="Amazon Ember" panose="02000000000000000000" pitchFamily="2" charset="0"/>
            </a:endParaRPr>
          </a:p>
          <a:p>
            <a:endParaRPr lang="tr-TR" dirty="0">
              <a:latin typeface="Amazon Ember" panose="02000000000000000000" pitchFamily="2" charset="0"/>
              <a:ea typeface="Amazon Ember" panose="02000000000000000000" pitchFamily="2" charset="0"/>
            </a:endParaRPr>
          </a:p>
          <a:p>
            <a:pPr marL="457200" indent="-457200">
              <a:buFont typeface="Arial" panose="020B0604020202020204" pitchFamily="34" charset="0"/>
              <a:buChar char="•"/>
            </a:pPr>
            <a:r>
              <a:rPr lang="tr-TR" sz="3200" dirty="0">
                <a:latin typeface="Amazon Ember" panose="02000000000000000000" pitchFamily="2" charset="0"/>
                <a:ea typeface="Amazon Ember" panose="02000000000000000000" pitchFamily="2" charset="0"/>
              </a:rPr>
              <a:t>Sizi </a:t>
            </a:r>
            <a:r>
              <a:rPr lang="en-US" sz="3200" dirty="0" err="1">
                <a:latin typeface="Amazon Ember" panose="02000000000000000000" pitchFamily="2" charset="0"/>
                <a:ea typeface="Amazon Ember" panose="02000000000000000000" pitchFamily="2" charset="0"/>
              </a:rPr>
              <a:t>Avrupa’da</a:t>
            </a:r>
            <a:r>
              <a:rPr lang="en-US" sz="3200" dirty="0">
                <a:latin typeface="Amazon Ember" panose="02000000000000000000" pitchFamily="2" charset="0"/>
                <a:ea typeface="Amazon Ember" panose="02000000000000000000" pitchFamily="2" charset="0"/>
              </a:rPr>
              <a:t> </a:t>
            </a:r>
            <a:r>
              <a:rPr lang="en-US" sz="3200" dirty="0" err="1">
                <a:latin typeface="Amazon Ember" panose="02000000000000000000" pitchFamily="2" charset="0"/>
                <a:ea typeface="Amazon Ember" panose="02000000000000000000" pitchFamily="2" charset="0"/>
              </a:rPr>
              <a:t>sanal</a:t>
            </a:r>
            <a:r>
              <a:rPr lang="en-US" sz="3200" dirty="0">
                <a:latin typeface="Amazon Ember" panose="02000000000000000000" pitchFamily="2" charset="0"/>
                <a:ea typeface="Amazon Ember" panose="02000000000000000000" pitchFamily="2" charset="0"/>
              </a:rPr>
              <a:t> </a:t>
            </a:r>
            <a:r>
              <a:rPr lang="tr-TR" sz="3200" dirty="0">
                <a:latin typeface="Amazon Ember" panose="02000000000000000000" pitchFamily="2" charset="0"/>
                <a:ea typeface="Amazon Ember" panose="02000000000000000000" pitchFamily="2" charset="0"/>
              </a:rPr>
              <a:t>bir </a:t>
            </a:r>
            <a:r>
              <a:rPr lang="en-US" sz="3200" dirty="0" err="1">
                <a:latin typeface="Amazon Ember" panose="02000000000000000000" pitchFamily="2" charset="0"/>
                <a:ea typeface="Amazon Ember" panose="02000000000000000000" pitchFamily="2" charset="0"/>
              </a:rPr>
              <a:t>banka</a:t>
            </a:r>
            <a:r>
              <a:rPr lang="en-US" sz="3200" dirty="0">
                <a:latin typeface="Amazon Ember" panose="02000000000000000000" pitchFamily="2" charset="0"/>
                <a:ea typeface="Amazon Ember" panose="02000000000000000000" pitchFamily="2" charset="0"/>
              </a:rPr>
              <a:t> </a:t>
            </a:r>
            <a:r>
              <a:rPr lang="en-US" sz="3200" dirty="0" err="1">
                <a:latin typeface="Amazon Ember" panose="02000000000000000000" pitchFamily="2" charset="0"/>
                <a:ea typeface="Amazon Ember" panose="02000000000000000000" pitchFamily="2" charset="0"/>
              </a:rPr>
              <a:t>hesabı</a:t>
            </a:r>
            <a:r>
              <a:rPr lang="en-US" sz="3200" dirty="0">
                <a:latin typeface="Amazon Ember" panose="02000000000000000000" pitchFamily="2" charset="0"/>
                <a:ea typeface="Amazon Ember" panose="02000000000000000000" pitchFamily="2" charset="0"/>
              </a:rPr>
              <a:t> </a:t>
            </a:r>
            <a:r>
              <a:rPr lang="en-US" sz="3200" dirty="0" err="1">
                <a:latin typeface="Amazon Ember" panose="02000000000000000000" pitchFamily="2" charset="0"/>
                <a:ea typeface="Amazon Ember" panose="02000000000000000000" pitchFamily="2" charset="0"/>
              </a:rPr>
              <a:t>açmaya</a:t>
            </a:r>
            <a:r>
              <a:rPr lang="en-US" sz="3200" dirty="0">
                <a:latin typeface="Amazon Ember" panose="02000000000000000000" pitchFamily="2" charset="0"/>
                <a:ea typeface="Amazon Ember" panose="02000000000000000000" pitchFamily="2" charset="0"/>
              </a:rPr>
              <a:t> </a:t>
            </a:r>
            <a:r>
              <a:rPr lang="tr-TR" sz="3200" dirty="0">
                <a:latin typeface="Amazon Ember" panose="02000000000000000000" pitchFamily="2" charset="0"/>
                <a:ea typeface="Amazon Ember" panose="02000000000000000000" pitchFamily="2" charset="0"/>
              </a:rPr>
              <a:t>yönlendiren sistemdir.</a:t>
            </a:r>
          </a:p>
          <a:p>
            <a:endParaRPr lang="en-US" dirty="0">
              <a:latin typeface="Amazon Ember" panose="02000000000000000000" pitchFamily="2" charset="0"/>
              <a:ea typeface="Amazon Ember" panose="02000000000000000000" pitchFamily="2" charset="0"/>
            </a:endParaRPr>
          </a:p>
        </p:txBody>
      </p:sp>
      <p:sp>
        <p:nvSpPr>
          <p:cNvPr id="8" name="Text Placeholder 7"/>
          <p:cNvSpPr>
            <a:spLocks noGrp="1"/>
          </p:cNvSpPr>
          <p:nvPr>
            <p:ph type="body" sz="quarter" idx="3"/>
          </p:nvPr>
        </p:nvSpPr>
        <p:spPr/>
        <p:txBody>
          <a:bodyPr/>
          <a:lstStyle/>
          <a:p>
            <a:pPr algn="ctr"/>
            <a:r>
              <a:rPr lang="tr-TR" dirty="0">
                <a:solidFill>
                  <a:srgbClr val="FF9400"/>
                </a:solidFill>
                <a:latin typeface="Amazon Ember" panose="02000000000000000000" pitchFamily="2" charset="0"/>
                <a:ea typeface="Amazon Ember" panose="02000000000000000000" pitchFamily="2" charset="0"/>
              </a:rPr>
              <a:t>Nasıl ödeme alırım?</a:t>
            </a:r>
            <a:endParaRPr lang="en-US" dirty="0">
              <a:solidFill>
                <a:srgbClr val="FF9400"/>
              </a:solidFill>
              <a:latin typeface="Amazon Ember" panose="02000000000000000000" pitchFamily="2" charset="0"/>
              <a:ea typeface="Amazon Ember" panose="02000000000000000000" pitchFamily="2" charset="0"/>
            </a:endParaRPr>
          </a:p>
        </p:txBody>
      </p:sp>
      <p:sp>
        <p:nvSpPr>
          <p:cNvPr id="10" name="Content Placeholder 9"/>
          <p:cNvSpPr>
            <a:spLocks noGrp="1"/>
          </p:cNvSpPr>
          <p:nvPr>
            <p:ph sz="quarter" idx="4"/>
          </p:nvPr>
        </p:nvSpPr>
        <p:spPr/>
        <p:txBody>
          <a:bodyPr/>
          <a:lstStyle/>
          <a:p>
            <a:endParaRPr lang="tr-TR" dirty="0">
              <a:latin typeface="Amazon Ember" panose="02000000000000000000" pitchFamily="2" charset="0"/>
              <a:ea typeface="Amazon Ember" panose="02000000000000000000" pitchFamily="2" charset="0"/>
            </a:endParaRPr>
          </a:p>
          <a:p>
            <a:r>
              <a:rPr lang="tr-TR" sz="3200" dirty="0">
                <a:latin typeface="Amazon Ember" panose="02000000000000000000" pitchFamily="2" charset="0"/>
                <a:ea typeface="Amazon Ember" panose="02000000000000000000" pitchFamily="2" charset="0"/>
              </a:rPr>
              <a:t>Euro/ Pound olan tüm ödemeleriniz burada birikir.</a:t>
            </a:r>
          </a:p>
          <a:p>
            <a:endParaRPr lang="tr-TR" sz="3200" dirty="0">
              <a:latin typeface="Amazon Ember" panose="02000000000000000000" pitchFamily="2" charset="0"/>
              <a:ea typeface="Amazon Ember" panose="02000000000000000000" pitchFamily="2" charset="0"/>
            </a:endParaRPr>
          </a:p>
          <a:p>
            <a:r>
              <a:rPr lang="tr-TR" sz="3200" dirty="0">
                <a:latin typeface="Amazon Ember" panose="02000000000000000000" pitchFamily="2" charset="0"/>
                <a:ea typeface="Amazon Ember" panose="02000000000000000000" pitchFamily="2" charset="0"/>
              </a:rPr>
              <a:t>Sizin tanımlayacağınız TR banka hesabınıza Hyperwallet’tan TL bazında tüm ödemeler aktarılır.</a:t>
            </a:r>
            <a:endParaRPr lang="en-US" sz="3200" dirty="0">
              <a:latin typeface="Amazon Ember" panose="02000000000000000000" pitchFamily="2" charset="0"/>
              <a:ea typeface="Amazon Ember" panose="02000000000000000000" pitchFamily="2" charset="0"/>
            </a:endParaRPr>
          </a:p>
        </p:txBody>
      </p:sp>
      <p:pic>
        <p:nvPicPr>
          <p:cNvPr id="11" name="Picture 10"/>
          <p:cNvPicPr>
            <a:picLocks noChangeAspect="1"/>
          </p:cNvPicPr>
          <p:nvPr/>
        </p:nvPicPr>
        <p:blipFill>
          <a:blip r:embed="rId3"/>
          <a:stretch>
            <a:fillRect/>
          </a:stretch>
        </p:blipFill>
        <p:spPr>
          <a:xfrm>
            <a:off x="9352978" y="818318"/>
            <a:ext cx="3576638" cy="1007962"/>
          </a:xfrm>
          <a:prstGeom prst="rect">
            <a:avLst/>
          </a:prstGeom>
        </p:spPr>
      </p:pic>
      <p:sp>
        <p:nvSpPr>
          <p:cNvPr id="2" name="TextBox 1"/>
          <p:cNvSpPr txBox="1"/>
          <p:nvPr/>
        </p:nvSpPr>
        <p:spPr>
          <a:xfrm>
            <a:off x="2873672" y="7979097"/>
            <a:ext cx="8494913" cy="1431161"/>
          </a:xfrm>
          <a:prstGeom prst="rect">
            <a:avLst/>
          </a:prstGeom>
          <a:noFill/>
        </p:spPr>
        <p:txBody>
          <a:bodyPr wrap="square" rtlCol="0">
            <a:spAutoFit/>
          </a:bodyPr>
          <a:lstStyle/>
          <a:p>
            <a:r>
              <a:rPr lang="tr-TR" dirty="0">
                <a:latin typeface="Amazon Ember" panose="02000000000000000000" pitchFamily="2" charset="0"/>
                <a:ea typeface="Amazon Ember" panose="02000000000000000000" pitchFamily="2" charset="0"/>
              </a:rPr>
              <a:t>Eğer 5 Avrupa ülkesinden birinde banka hesabınız varsa Hyperwallet kullanmaya gerek olmadan hesabınızı sisteme tanımlayabilirsiniz.</a:t>
            </a:r>
            <a:endParaRPr lang="en-US" dirty="0">
              <a:latin typeface="Amazon Ember" panose="02000000000000000000" pitchFamily="2" charset="0"/>
              <a:ea typeface="Amazon Ember" panose="02000000000000000000" pitchFamily="2" charset="0"/>
            </a:endParaRPr>
          </a:p>
        </p:txBody>
      </p:sp>
      <p:pic>
        <p:nvPicPr>
          <p:cNvPr id="5" name="Picture 4"/>
          <p:cNvPicPr>
            <a:picLocks noChangeAspect="1"/>
          </p:cNvPicPr>
          <p:nvPr/>
        </p:nvPicPr>
        <p:blipFill rotWithShape="1">
          <a:blip r:embed="rId4"/>
          <a:srcRect l="29372" t="26740" r="29867" b="14831"/>
          <a:stretch/>
        </p:blipFill>
        <p:spPr>
          <a:xfrm>
            <a:off x="370808" y="7623329"/>
            <a:ext cx="2251881" cy="2142698"/>
          </a:xfrm>
          <a:prstGeom prst="rect">
            <a:avLst/>
          </a:prstGeom>
        </p:spPr>
      </p:pic>
    </p:spTree>
    <p:extLst>
      <p:ext uri="{BB962C8B-B14F-4D97-AF65-F5344CB8AC3E}">
        <p14:creationId xmlns:p14="http://schemas.microsoft.com/office/powerpoint/2010/main" val="3973483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642452"/>
            <a:ext cx="7218948" cy="1088757"/>
            <a:chOff x="0" y="642452"/>
            <a:chExt cx="8671560" cy="1088757"/>
          </a:xfrm>
        </p:grpSpPr>
        <p:sp>
          <p:nvSpPr>
            <p:cNvPr id="22" name="Pentagon 21"/>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38230" y="821445"/>
              <a:ext cx="8433330"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Tüm masraf kalemleriniz</a:t>
              </a:r>
            </a:p>
          </p:txBody>
        </p:sp>
      </p:grpSp>
      <p:graphicFrame>
        <p:nvGraphicFramePr>
          <p:cNvPr id="8" name="Diagram 7"/>
          <p:cNvGraphicFramePr/>
          <p:nvPr>
            <p:extLst/>
          </p:nvPr>
        </p:nvGraphicFramePr>
        <p:xfrm>
          <a:off x="258194" y="2248618"/>
          <a:ext cx="8431188" cy="5980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0" name="Chevron 29"/>
          <p:cNvSpPr/>
          <p:nvPr/>
        </p:nvSpPr>
        <p:spPr>
          <a:xfrm>
            <a:off x="8231122" y="5421312"/>
            <a:ext cx="2708233" cy="1276358"/>
          </a:xfrm>
          <a:prstGeom prst="chevron">
            <a:avLst>
              <a:gd name="adj" fmla="val 40000"/>
            </a:avLst>
          </a:prstGeom>
          <a:solidFill>
            <a:srgbClr val="FFA51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31" name="Group 30"/>
          <p:cNvGrpSpPr/>
          <p:nvPr/>
        </p:nvGrpSpPr>
        <p:grpSpPr>
          <a:xfrm>
            <a:off x="8871586" y="5653080"/>
            <a:ext cx="2286952" cy="1276358"/>
            <a:chOff x="641419" y="2575854"/>
            <a:chExt cx="2028133" cy="927070"/>
          </a:xfrm>
        </p:grpSpPr>
        <p:sp>
          <p:nvSpPr>
            <p:cNvPr id="32" name="Rounded Rectangle 31"/>
            <p:cNvSpPr/>
            <p:nvPr/>
          </p:nvSpPr>
          <p:spPr>
            <a:xfrm>
              <a:off x="641419" y="2575854"/>
              <a:ext cx="2028133" cy="927070"/>
            </a:xfrm>
            <a:prstGeom prst="roundRect">
              <a:avLst>
                <a:gd name="adj" fmla="val 10000"/>
              </a:avLst>
            </a:prstGeom>
            <a:ln>
              <a:solidFill>
                <a:srgbClr val="FFA51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3" name="Rounded Rectangle 5"/>
            <p:cNvSpPr txBox="1"/>
            <p:nvPr/>
          </p:nvSpPr>
          <p:spPr>
            <a:xfrm>
              <a:off x="668572" y="2603007"/>
              <a:ext cx="1973827" cy="872764"/>
            </a:xfrm>
            <a:prstGeom prst="rect">
              <a:avLst/>
            </a:prstGeom>
            <a:ln>
              <a:solidFill>
                <a:srgbClr val="FFA51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0904" tIns="120904" rIns="120904" bIns="120904" numCol="1" spcCol="1270" anchor="ctr" anchorCtr="0">
              <a:noAutofit/>
            </a:bodyPr>
            <a:lstStyle/>
            <a:p>
              <a:r>
                <a:rPr lang="tr-TR" sz="1800" dirty="0">
                  <a:latin typeface="Amazon Ember" panose="02000000000000000000" pitchFamily="2" charset="0"/>
                  <a:ea typeface="Amazon Ember" panose="02000000000000000000" pitchFamily="2" charset="0"/>
                </a:rPr>
                <a:t>FBA ücretleri</a:t>
              </a:r>
            </a:p>
            <a:p>
              <a:r>
                <a:rPr lang="tr-TR" sz="1800" dirty="0">
                  <a:latin typeface="Amazon Ember" panose="02000000000000000000" pitchFamily="2" charset="0"/>
                  <a:ea typeface="Amazon Ember" panose="02000000000000000000" pitchFamily="2" charset="0"/>
                </a:rPr>
                <a:t>*Opsiyonel</a:t>
              </a:r>
              <a:endParaRPr lang="en-US" sz="1800" dirty="0">
                <a:latin typeface="Amazon Ember" panose="02000000000000000000" pitchFamily="2" charset="0"/>
                <a:ea typeface="Amazon Ember" panose="02000000000000000000" pitchFamily="2" charset="0"/>
              </a:endParaRPr>
            </a:p>
          </p:txBody>
        </p:sp>
      </p:grpSp>
      <p:sp>
        <p:nvSpPr>
          <p:cNvPr id="34" name="Chevron 33"/>
          <p:cNvSpPr/>
          <p:nvPr/>
        </p:nvSpPr>
        <p:spPr>
          <a:xfrm>
            <a:off x="11645117" y="3732246"/>
            <a:ext cx="2945954" cy="1250924"/>
          </a:xfrm>
          <a:prstGeom prst="chevron">
            <a:avLst>
              <a:gd name="adj" fmla="val 4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35" name="Group 34"/>
          <p:cNvGrpSpPr/>
          <p:nvPr/>
        </p:nvGrpSpPr>
        <p:grpSpPr>
          <a:xfrm>
            <a:off x="12285581" y="3964014"/>
            <a:ext cx="2487694" cy="1250924"/>
            <a:chOff x="641419" y="2575854"/>
            <a:chExt cx="2028133" cy="927070"/>
          </a:xfrm>
        </p:grpSpPr>
        <p:sp>
          <p:nvSpPr>
            <p:cNvPr id="36" name="Rounded Rectangle 35"/>
            <p:cNvSpPr/>
            <p:nvPr/>
          </p:nvSpPr>
          <p:spPr>
            <a:xfrm>
              <a:off x="641419" y="2575854"/>
              <a:ext cx="2028133" cy="927070"/>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7" name="Rounded Rectangle 5"/>
            <p:cNvSpPr txBox="1"/>
            <p:nvPr/>
          </p:nvSpPr>
          <p:spPr>
            <a:xfrm>
              <a:off x="668572" y="2603007"/>
              <a:ext cx="1973827" cy="87276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0904" tIns="120904" rIns="120904" bIns="120904" numCol="1" spcCol="1270" anchor="ctr" anchorCtr="0">
              <a:noAutofit/>
            </a:bodyPr>
            <a:lstStyle/>
            <a:p>
              <a:r>
                <a:rPr lang="tr-TR" sz="1800" dirty="0">
                  <a:latin typeface="Amazon Ember" panose="02000000000000000000" pitchFamily="2" charset="0"/>
                  <a:ea typeface="Amazon Ember" panose="02000000000000000000" pitchFamily="2" charset="0"/>
                </a:rPr>
                <a:t>Sponsorlu Ürünler </a:t>
              </a:r>
            </a:p>
            <a:p>
              <a:r>
                <a:rPr lang="tr-TR" sz="1800" dirty="0">
                  <a:latin typeface="Amazon Ember" panose="02000000000000000000" pitchFamily="2" charset="0"/>
                  <a:ea typeface="Amazon Ember" panose="02000000000000000000" pitchFamily="2" charset="0"/>
                </a:rPr>
                <a:t>* Opsiyonel</a:t>
              </a:r>
              <a:endParaRPr lang="en-US" sz="1800" dirty="0">
                <a:latin typeface="Amazon Ember" panose="02000000000000000000" pitchFamily="2" charset="0"/>
                <a:ea typeface="Amazon Ember" panose="02000000000000000000" pitchFamily="2" charset="0"/>
              </a:endParaRPr>
            </a:p>
          </p:txBody>
        </p:sp>
      </p:grpSp>
    </p:spTree>
    <p:extLst>
      <p:ext uri="{BB962C8B-B14F-4D97-AF65-F5344CB8AC3E}">
        <p14:creationId xmlns:p14="http://schemas.microsoft.com/office/powerpoint/2010/main" val="2258674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additive="base">
                                        <p:cTn id="14" dur="500" fill="hold"/>
                                        <p:tgtEl>
                                          <p:spTgt spid="30"/>
                                        </p:tgtEl>
                                        <p:attrNameLst>
                                          <p:attrName>ppt_x</p:attrName>
                                        </p:attrNameLst>
                                      </p:cBhvr>
                                      <p:tavLst>
                                        <p:tav tm="0">
                                          <p:val>
                                            <p:strVal val="#ppt_x"/>
                                          </p:val>
                                        </p:tav>
                                        <p:tav tm="100000">
                                          <p:val>
                                            <p:strVal val="#ppt_x"/>
                                          </p:val>
                                        </p:tav>
                                      </p:tavLst>
                                    </p:anim>
                                    <p:anim calcmode="lin" valueType="num">
                                      <p:cBhvr additive="base">
                                        <p:cTn id="15" dur="500" fill="hold"/>
                                        <p:tgtEl>
                                          <p:spTgt spid="3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500" fill="hold"/>
                                        <p:tgtEl>
                                          <p:spTgt spid="31"/>
                                        </p:tgtEl>
                                        <p:attrNameLst>
                                          <p:attrName>ppt_x</p:attrName>
                                        </p:attrNameLst>
                                      </p:cBhvr>
                                      <p:tavLst>
                                        <p:tav tm="0">
                                          <p:val>
                                            <p:strVal val="#ppt_x"/>
                                          </p:val>
                                        </p:tav>
                                        <p:tav tm="100000">
                                          <p:val>
                                            <p:strVal val="#ppt_x"/>
                                          </p:val>
                                        </p:tav>
                                      </p:tavLst>
                                    </p:anim>
                                    <p:anim calcmode="lin" valueType="num">
                                      <p:cBhvr additive="base">
                                        <p:cTn id="19" dur="500" fill="hold"/>
                                        <p:tgtEl>
                                          <p:spTgt spid="31"/>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fill="hold"/>
                                        <p:tgtEl>
                                          <p:spTgt spid="34"/>
                                        </p:tgtEl>
                                        <p:attrNameLst>
                                          <p:attrName>ppt_x</p:attrName>
                                        </p:attrNameLst>
                                      </p:cBhvr>
                                      <p:tavLst>
                                        <p:tav tm="0">
                                          <p:val>
                                            <p:strVal val="#ppt_x"/>
                                          </p:val>
                                        </p:tav>
                                        <p:tav tm="100000">
                                          <p:val>
                                            <p:strVal val="#ppt_x"/>
                                          </p:val>
                                        </p:tav>
                                      </p:tavLst>
                                    </p:anim>
                                    <p:anim calcmode="lin" valueType="num">
                                      <p:cBhvr additive="base">
                                        <p:cTn id="23" dur="500" fill="hold"/>
                                        <p:tgtEl>
                                          <p:spTgt spid="34"/>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500" fill="hold"/>
                                        <p:tgtEl>
                                          <p:spTgt spid="35"/>
                                        </p:tgtEl>
                                        <p:attrNameLst>
                                          <p:attrName>ppt_x</p:attrName>
                                        </p:attrNameLst>
                                      </p:cBhvr>
                                      <p:tavLst>
                                        <p:tav tm="0">
                                          <p:val>
                                            <p:strVal val="#ppt_x"/>
                                          </p:val>
                                        </p:tav>
                                        <p:tav tm="100000">
                                          <p:val>
                                            <p:strVal val="#ppt_x"/>
                                          </p:val>
                                        </p:tav>
                                      </p:tavLst>
                                    </p:anim>
                                    <p:anim calcmode="lin" valueType="num">
                                      <p:cBhvr additive="base">
                                        <p:cTn id="27"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471488" y="1957388"/>
            <a:ext cx="14833536" cy="7062786"/>
          </a:xfrm>
          <a:prstGeom prst="rect">
            <a:avLst/>
          </a:prstGeom>
        </p:spPr>
      </p:pic>
      <p:grpSp>
        <p:nvGrpSpPr>
          <p:cNvPr id="4" name="Group 3"/>
          <p:cNvGrpSpPr/>
          <p:nvPr/>
        </p:nvGrpSpPr>
        <p:grpSpPr>
          <a:xfrm>
            <a:off x="208620" y="150401"/>
            <a:ext cx="15187614" cy="1088757"/>
            <a:chOff x="119115" y="522569"/>
            <a:chExt cx="8671560" cy="1088757"/>
          </a:xfrm>
        </p:grpSpPr>
        <p:sp>
          <p:nvSpPr>
            <p:cNvPr id="5" name="Pentagon 4"/>
            <p:cNvSpPr/>
            <p:nvPr/>
          </p:nvSpPr>
          <p:spPr>
            <a:xfrm>
              <a:off x="119115" y="522569"/>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238230" y="821445"/>
              <a:ext cx="8433330" cy="584775"/>
            </a:xfrm>
            <a:prstGeom prst="rect">
              <a:avLst/>
            </a:prstGeom>
            <a:noFill/>
          </p:spPr>
          <p:txBody>
            <a:bodyPr wrap="square" rtlCol="0">
              <a:spAutoFit/>
            </a:bodyPr>
            <a:lstStyle/>
            <a:p>
              <a:r>
                <a:rPr lang="tr-TR" sz="32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Sizleri de Amazon’la Türkiye ve Avrupa’da satış yapmaya bekliyoruz!</a:t>
              </a:r>
            </a:p>
          </p:txBody>
        </p:sp>
      </p:grpSp>
      <p:sp>
        <p:nvSpPr>
          <p:cNvPr id="7" name="TextBox 6"/>
          <p:cNvSpPr txBox="1"/>
          <p:nvPr/>
        </p:nvSpPr>
        <p:spPr>
          <a:xfrm>
            <a:off x="471488" y="1398218"/>
            <a:ext cx="5229225" cy="400110"/>
          </a:xfrm>
          <a:prstGeom prst="rect">
            <a:avLst/>
          </a:prstGeom>
          <a:noFill/>
        </p:spPr>
        <p:txBody>
          <a:bodyPr wrap="square" rtlCol="0">
            <a:spAutoFit/>
          </a:bodyPr>
          <a:lstStyle/>
          <a:p>
            <a:r>
              <a:rPr lang="tr-TR" sz="2000" b="1" dirty="0"/>
              <a:t>www.bitiklaavrupa.com</a:t>
            </a:r>
            <a:endParaRPr lang="en-US" sz="2000" b="1" dirty="0"/>
          </a:p>
        </p:txBody>
      </p:sp>
    </p:spTree>
    <p:extLst>
      <p:ext uri="{BB962C8B-B14F-4D97-AF65-F5344CB8AC3E}">
        <p14:creationId xmlns:p14="http://schemas.microsoft.com/office/powerpoint/2010/main" val="419781071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365389" y="1337978"/>
            <a:ext cx="9126648" cy="8472771"/>
          </a:xfrm>
          <a:prstGeom prst="rect">
            <a:avLst/>
          </a:prstGeom>
        </p:spPr>
      </p:pic>
      <p:grpSp>
        <p:nvGrpSpPr>
          <p:cNvPr id="4" name="Group 3"/>
          <p:cNvGrpSpPr/>
          <p:nvPr/>
        </p:nvGrpSpPr>
        <p:grpSpPr>
          <a:xfrm>
            <a:off x="-1" y="62014"/>
            <a:ext cx="15544800" cy="1088757"/>
            <a:chOff x="0" y="642452"/>
            <a:chExt cx="8671560" cy="1088757"/>
          </a:xfrm>
        </p:grpSpPr>
        <p:sp>
          <p:nvSpPr>
            <p:cNvPr id="5" name="Pentagon 4"/>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238230" y="821445"/>
              <a:ext cx="8433330" cy="584775"/>
            </a:xfrm>
            <a:prstGeom prst="rect">
              <a:avLst/>
            </a:prstGeom>
            <a:noFill/>
          </p:spPr>
          <p:txBody>
            <a:bodyPr wrap="square" rtlCol="0">
              <a:spAutoFit/>
            </a:bodyPr>
            <a:lstStyle/>
            <a:p>
              <a:r>
                <a:rPr lang="tr-TR" sz="32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Sizleri de Amazon’la Türkiye ve Avrupa’da satış yapmaya bekliyoruz!</a:t>
              </a:r>
            </a:p>
          </p:txBody>
        </p:sp>
      </p:grpSp>
      <p:sp>
        <p:nvSpPr>
          <p:cNvPr id="7" name="TextBox 6"/>
          <p:cNvSpPr txBox="1"/>
          <p:nvPr/>
        </p:nvSpPr>
        <p:spPr>
          <a:xfrm>
            <a:off x="-1" y="1372606"/>
            <a:ext cx="5229225" cy="400110"/>
          </a:xfrm>
          <a:prstGeom prst="rect">
            <a:avLst/>
          </a:prstGeom>
          <a:noFill/>
        </p:spPr>
        <p:txBody>
          <a:bodyPr wrap="square" rtlCol="0">
            <a:spAutoFit/>
          </a:bodyPr>
          <a:lstStyle/>
          <a:p>
            <a:r>
              <a:rPr lang="tr-TR" sz="2000" b="1" dirty="0"/>
              <a:t>www.</a:t>
            </a:r>
            <a:r>
              <a:rPr lang="en-US" sz="2000" b="1" dirty="0"/>
              <a:t>services.amazon.com.tr</a:t>
            </a:r>
          </a:p>
        </p:txBody>
      </p:sp>
    </p:spTree>
    <p:extLst>
      <p:ext uri="{BB962C8B-B14F-4D97-AF65-F5344CB8AC3E}">
        <p14:creationId xmlns:p14="http://schemas.microsoft.com/office/powerpoint/2010/main" val="200170743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 y="249222"/>
            <a:ext cx="6721643" cy="1088757"/>
            <a:chOff x="0" y="642452"/>
            <a:chExt cx="9573803" cy="1088757"/>
          </a:xfrm>
        </p:grpSpPr>
        <p:sp>
          <p:nvSpPr>
            <p:cNvPr id="5" name="Pentagon 4"/>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238229" y="821445"/>
              <a:ext cx="9335574"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Detaylı Sorularınız İçin</a:t>
              </a:r>
            </a:p>
          </p:txBody>
        </p:sp>
      </p:grpSp>
      <p:sp>
        <p:nvSpPr>
          <p:cNvPr id="7" name="TextBox 6"/>
          <p:cNvSpPr txBox="1"/>
          <p:nvPr/>
        </p:nvSpPr>
        <p:spPr>
          <a:xfrm>
            <a:off x="-1" y="1372606"/>
            <a:ext cx="5229225" cy="400110"/>
          </a:xfrm>
          <a:prstGeom prst="rect">
            <a:avLst/>
          </a:prstGeom>
          <a:noFill/>
        </p:spPr>
        <p:txBody>
          <a:bodyPr wrap="square" rtlCol="0">
            <a:spAutoFit/>
          </a:bodyPr>
          <a:lstStyle/>
          <a:p>
            <a:r>
              <a:rPr lang="tr-TR" sz="2000" b="1" dirty="0"/>
              <a:t>www.</a:t>
            </a:r>
            <a:r>
              <a:rPr lang="en-US" sz="2000" b="1" dirty="0"/>
              <a:t>services.amazon.com.tr</a:t>
            </a:r>
          </a:p>
        </p:txBody>
      </p:sp>
      <p:pic>
        <p:nvPicPr>
          <p:cNvPr id="2" name="Picture 1"/>
          <p:cNvPicPr>
            <a:picLocks noChangeAspect="1"/>
          </p:cNvPicPr>
          <p:nvPr/>
        </p:nvPicPr>
        <p:blipFill>
          <a:blip r:embed="rId3"/>
          <a:stretch>
            <a:fillRect/>
          </a:stretch>
        </p:blipFill>
        <p:spPr>
          <a:xfrm>
            <a:off x="3290887" y="1372606"/>
            <a:ext cx="10448925" cy="8343900"/>
          </a:xfrm>
          <a:prstGeom prst="rect">
            <a:avLst/>
          </a:prstGeom>
        </p:spPr>
      </p:pic>
    </p:spTree>
    <p:extLst>
      <p:ext uri="{BB962C8B-B14F-4D97-AF65-F5344CB8AC3E}">
        <p14:creationId xmlns:p14="http://schemas.microsoft.com/office/powerpoint/2010/main" val="331171476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4655" y="6484984"/>
            <a:ext cx="11855116" cy="1323439"/>
          </a:xfrm>
          <a:prstGeom prst="rect">
            <a:avLst/>
          </a:prstGeom>
          <a:noFill/>
        </p:spPr>
        <p:txBody>
          <a:bodyPr wrap="square" rtlCol="0">
            <a:spAutoFit/>
          </a:bodyPr>
          <a:lstStyle/>
          <a:p>
            <a:pPr algn="ctr"/>
            <a:r>
              <a:rPr lang="en-US" sz="8000" dirty="0" smtClean="0">
                <a:solidFill>
                  <a:srgbClr val="F89B00"/>
                </a:solidFill>
                <a:latin typeface="Amazon Ember" panose="02000000000000000000"/>
                <a:ea typeface="Amazon Ember Light" panose="020B0403020204020204" pitchFamily="34" charset="0"/>
                <a:cs typeface="Amazon Ember Light" panose="020B0403020204020204" pitchFamily="34" charset="0"/>
              </a:rPr>
              <a:t>D</a:t>
            </a:r>
            <a:r>
              <a:rPr lang="tr-TR" sz="8000" dirty="0" smtClean="0">
                <a:solidFill>
                  <a:srgbClr val="F89B00"/>
                </a:solidFill>
                <a:latin typeface="Amazon Ember" panose="02000000000000000000"/>
                <a:ea typeface="Amazon Ember Light" panose="020B0403020204020204" pitchFamily="34" charset="0"/>
                <a:cs typeface="Amazon Ember Light" panose="020B0403020204020204" pitchFamily="34" charset="0"/>
              </a:rPr>
              <a:t>ünya’ya Satış</a:t>
            </a:r>
            <a:endParaRPr lang="en-US" sz="8000" dirty="0">
              <a:solidFill>
                <a:srgbClr val="F89B00"/>
              </a:solidFill>
              <a:latin typeface="Amazon Ember" panose="02000000000000000000"/>
              <a:ea typeface="Amazon Ember Light" panose="020B0403020204020204" pitchFamily="34" charset="0"/>
              <a:cs typeface="Amazon Ember Light" panose="020B0403020204020204" pitchFamily="34" charset="0"/>
            </a:endParaRPr>
          </a:p>
        </p:txBody>
      </p:sp>
      <p:pic>
        <p:nvPicPr>
          <p:cNvPr id="3" name="Picture 2"/>
          <p:cNvPicPr>
            <a:picLocks noChangeAspect="1"/>
          </p:cNvPicPr>
          <p:nvPr/>
        </p:nvPicPr>
        <p:blipFill>
          <a:blip r:embed="rId3"/>
          <a:stretch>
            <a:fillRect/>
          </a:stretch>
        </p:blipFill>
        <p:spPr>
          <a:xfrm>
            <a:off x="10266696" y="616618"/>
            <a:ext cx="4829175" cy="2190750"/>
          </a:xfrm>
          <a:prstGeom prst="rect">
            <a:avLst/>
          </a:prstGeom>
        </p:spPr>
      </p:pic>
    </p:spTree>
    <p:extLst>
      <p:ext uri="{BB962C8B-B14F-4D97-AF65-F5344CB8AC3E}">
        <p14:creationId xmlns:p14="http://schemas.microsoft.com/office/powerpoint/2010/main" val="350434625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 y="249222"/>
            <a:ext cx="6721643" cy="1088757"/>
            <a:chOff x="0" y="642452"/>
            <a:chExt cx="9573803" cy="1088757"/>
          </a:xfrm>
        </p:grpSpPr>
        <p:sp>
          <p:nvSpPr>
            <p:cNvPr id="5" name="Pentagon 4"/>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238228" y="821445"/>
              <a:ext cx="9335575"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Global Satış</a:t>
              </a:r>
            </a:p>
          </p:txBody>
        </p:sp>
      </p:grpSp>
      <p:cxnSp>
        <p:nvCxnSpPr>
          <p:cNvPr id="11" name="Straight Connector 10"/>
          <p:cNvCxnSpPr/>
          <p:nvPr/>
        </p:nvCxnSpPr>
        <p:spPr>
          <a:xfrm flipV="1">
            <a:off x="464673" y="5220640"/>
            <a:ext cx="6256969" cy="5344"/>
          </a:xfrm>
          <a:prstGeom prst="line">
            <a:avLst/>
          </a:prstGeom>
          <a:ln w="3175">
            <a:solidFill>
              <a:srgbClr val="7F7F7F"/>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8245929" y="1863304"/>
            <a:ext cx="6972300" cy="8125301"/>
          </a:xfrm>
          <a:prstGeom prst="rect">
            <a:avLst/>
          </a:prstGeom>
        </p:spPr>
        <p:txBody>
          <a:bodyPr wrap="square">
            <a:spAutoFit/>
          </a:bodyPr>
          <a:lstStyle/>
          <a:p>
            <a:pPr marL="285750" indent="-285750" algn="just">
              <a:buFont typeface="Arial" panose="020B0604020202020204" pitchFamily="34" charset="0"/>
              <a:buChar char="•"/>
            </a:pPr>
            <a:r>
              <a:rPr lang="tr-TR" b="0" i="0" dirty="0" smtClean="0">
                <a:solidFill>
                  <a:srgbClr val="333333"/>
                </a:solidFill>
                <a:effectLst/>
                <a:latin typeface="Amazon Ember" panose="02000000000000000000"/>
              </a:rPr>
              <a:t>«</a:t>
            </a:r>
            <a:r>
              <a:rPr lang="en-US" b="0" i="0" dirty="0" smtClean="0">
                <a:solidFill>
                  <a:srgbClr val="333333"/>
                </a:solidFill>
                <a:effectLst/>
                <a:latin typeface="Amazon Ember" panose="02000000000000000000"/>
              </a:rPr>
              <a:t>Global </a:t>
            </a:r>
            <a:r>
              <a:rPr lang="en-US" b="0" i="0" dirty="0" err="1" smtClean="0">
                <a:solidFill>
                  <a:srgbClr val="333333"/>
                </a:solidFill>
                <a:effectLst/>
                <a:latin typeface="Amazon Ember" panose="02000000000000000000"/>
              </a:rPr>
              <a:t>Satış</a:t>
            </a:r>
            <a:r>
              <a:rPr lang="tr-TR" b="0" i="0" dirty="0" smtClean="0">
                <a:solidFill>
                  <a:srgbClr val="333333"/>
                </a:solidFill>
                <a:effectLst/>
                <a:latin typeface="Amazon Ember" panose="02000000000000000000"/>
              </a:rPr>
              <a:t>»</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bölümü</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Avrupa’daki</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satıcıların</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farklı</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pazaryerlerindeki</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hesaplarını</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tek</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sayfada</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yönetmesini</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sağlayan</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bir</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araçtır</a:t>
            </a:r>
            <a:r>
              <a:rPr lang="en-US" b="0" i="0" dirty="0" smtClean="0">
                <a:solidFill>
                  <a:srgbClr val="333333"/>
                </a:solidFill>
                <a:effectLst/>
                <a:latin typeface="Amazon Ember" panose="02000000000000000000"/>
              </a:rPr>
              <a:t>.</a:t>
            </a:r>
            <a:endParaRPr lang="en-US" dirty="0">
              <a:solidFill>
                <a:srgbClr val="333333"/>
              </a:solidFill>
              <a:latin typeface="Amazon Ember" panose="02000000000000000000"/>
            </a:endParaRPr>
          </a:p>
          <a:p>
            <a:pPr marL="285750" indent="-285750" algn="just">
              <a:buFont typeface="Arial" panose="020B0604020202020204" pitchFamily="34" charset="0"/>
              <a:buChar char="•"/>
            </a:pPr>
            <a:r>
              <a:rPr lang="en-US" dirty="0" smtClean="0">
                <a:solidFill>
                  <a:srgbClr val="333333"/>
                </a:solidFill>
                <a:latin typeface="Amazon Ember" panose="02000000000000000000"/>
              </a:rPr>
              <a:t>Amazon </a:t>
            </a:r>
            <a:r>
              <a:rPr lang="en-US" dirty="0" err="1" smtClean="0">
                <a:solidFill>
                  <a:srgbClr val="333333"/>
                </a:solidFill>
                <a:latin typeface="Amazon Ember" panose="02000000000000000000"/>
              </a:rPr>
              <a:t>Avrupa’daki</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satıcılar</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aşağıdaki</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ülkelerde</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hesap</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açabilir</a:t>
            </a:r>
            <a:r>
              <a:rPr lang="en-US" dirty="0">
                <a:solidFill>
                  <a:srgbClr val="333333"/>
                </a:solidFill>
                <a:latin typeface="Amazon Ember" panose="02000000000000000000"/>
              </a:rPr>
              <a:t> </a:t>
            </a:r>
            <a:r>
              <a:rPr lang="en-US" dirty="0" err="1" smtClean="0">
                <a:solidFill>
                  <a:srgbClr val="333333"/>
                </a:solidFill>
                <a:latin typeface="Amazon Ember" panose="02000000000000000000"/>
              </a:rPr>
              <a:t>ve</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listelemelerini</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bu</a:t>
            </a:r>
            <a:r>
              <a:rPr lang="en-US" dirty="0">
                <a:solidFill>
                  <a:srgbClr val="333333"/>
                </a:solidFill>
                <a:latin typeface="Amazon Ember" panose="02000000000000000000"/>
              </a:rPr>
              <a:t> </a:t>
            </a:r>
            <a:r>
              <a:rPr lang="en-US" dirty="0" err="1" smtClean="0">
                <a:solidFill>
                  <a:srgbClr val="333333"/>
                </a:solidFill>
                <a:latin typeface="Amazon Ember" panose="02000000000000000000"/>
              </a:rPr>
              <a:t>ülkelere</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aktarabilirler</a:t>
            </a:r>
            <a:r>
              <a:rPr lang="en-US" dirty="0" smtClean="0">
                <a:solidFill>
                  <a:srgbClr val="333333"/>
                </a:solidFill>
                <a:latin typeface="Amazon Ember" panose="02000000000000000000"/>
              </a:rPr>
              <a:t>:</a:t>
            </a:r>
          </a:p>
          <a:p>
            <a:pPr marL="457200" lvl="1"/>
            <a:r>
              <a:rPr lang="tr-TR" b="1" dirty="0" smtClean="0">
                <a:solidFill>
                  <a:srgbClr val="333333"/>
                </a:solidFill>
                <a:latin typeface="Amazon Ember" panose="02000000000000000000"/>
              </a:rPr>
              <a:t>- </a:t>
            </a:r>
            <a:r>
              <a:rPr lang="en-US" b="1" dirty="0" smtClean="0">
                <a:solidFill>
                  <a:srgbClr val="333333"/>
                </a:solidFill>
                <a:latin typeface="Amazon Ember" panose="02000000000000000000"/>
              </a:rPr>
              <a:t>Amerika (ABD, </a:t>
            </a:r>
            <a:r>
              <a:rPr lang="en-US" b="1" dirty="0" err="1" smtClean="0">
                <a:solidFill>
                  <a:srgbClr val="333333"/>
                </a:solidFill>
                <a:latin typeface="Amazon Ember" panose="02000000000000000000"/>
              </a:rPr>
              <a:t>Kanada</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Meksika</a:t>
            </a:r>
            <a:r>
              <a:rPr lang="en-US" b="1" dirty="0" smtClean="0">
                <a:solidFill>
                  <a:srgbClr val="333333"/>
                </a:solidFill>
                <a:latin typeface="Amazon Ember" panose="02000000000000000000"/>
              </a:rPr>
              <a:t>)</a:t>
            </a:r>
          </a:p>
          <a:p>
            <a:pPr marL="457200" lvl="1"/>
            <a:r>
              <a:rPr lang="tr-TR" b="1" dirty="0" smtClean="0">
                <a:solidFill>
                  <a:srgbClr val="333333"/>
                </a:solidFill>
                <a:latin typeface="Amazon Ember" panose="02000000000000000000"/>
              </a:rPr>
              <a:t>- </a:t>
            </a:r>
            <a:r>
              <a:rPr lang="en-US" b="1" dirty="0" err="1" smtClean="0">
                <a:solidFill>
                  <a:srgbClr val="333333"/>
                </a:solidFill>
                <a:latin typeface="Amazon Ember" panose="02000000000000000000"/>
              </a:rPr>
              <a:t>Asya-Pasifik</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Japonya</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Hindistan</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Avustralya</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Singapur</a:t>
            </a:r>
            <a:r>
              <a:rPr lang="en-US" b="1" dirty="0" smtClean="0">
                <a:solidFill>
                  <a:srgbClr val="333333"/>
                </a:solidFill>
                <a:latin typeface="Amazon Ember" panose="02000000000000000000"/>
              </a:rPr>
              <a:t>)</a:t>
            </a:r>
          </a:p>
          <a:p>
            <a:pPr marL="457200" lvl="1"/>
            <a:r>
              <a:rPr lang="tr-TR" b="1" dirty="0" smtClean="0">
                <a:solidFill>
                  <a:srgbClr val="333333"/>
                </a:solidFill>
                <a:latin typeface="Amazon Ember" panose="02000000000000000000"/>
              </a:rPr>
              <a:t>- </a:t>
            </a:r>
            <a:r>
              <a:rPr lang="en-US" b="1" dirty="0" err="1" smtClean="0">
                <a:solidFill>
                  <a:srgbClr val="333333"/>
                </a:solidFill>
                <a:latin typeface="Amazon Ember" panose="02000000000000000000"/>
              </a:rPr>
              <a:t>Ortadoğu</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ve</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Kuzey</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Afrika</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Birleşik</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Arap</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Emirlikleri</a:t>
            </a:r>
            <a:r>
              <a:rPr lang="en-US" b="1" dirty="0" smtClean="0">
                <a:solidFill>
                  <a:srgbClr val="333333"/>
                </a:solidFill>
                <a:latin typeface="Amazon Ember" panose="02000000000000000000"/>
              </a:rPr>
              <a:t>)</a:t>
            </a:r>
            <a:endParaRPr lang="en-US" dirty="0">
              <a:solidFill>
                <a:srgbClr val="333333"/>
              </a:solidFill>
              <a:latin typeface="Amazon Ember" panose="02000000000000000000"/>
            </a:endParaRPr>
          </a:p>
          <a:p>
            <a:pPr marL="285750" indent="-285750" algn="just">
              <a:buFont typeface="Arial" panose="020B0604020202020204" pitchFamily="34" charset="0"/>
              <a:buChar char="•"/>
            </a:pPr>
            <a:r>
              <a:rPr lang="en-US" b="0" i="0" dirty="0" err="1" smtClean="0">
                <a:solidFill>
                  <a:srgbClr val="333333"/>
                </a:solidFill>
                <a:effectLst/>
                <a:latin typeface="Amazon Ember" panose="02000000000000000000"/>
              </a:rPr>
              <a:t>Avrupa’daki</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satıcılar</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bu</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pazaryerlerine</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kayıt</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olarak</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yarattıkları</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hesapları</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bu</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sayfa</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aracılığıyla</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birbirlerine</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bağlayabilirler</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Tek</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sayfa</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üzerinden</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farklı</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kıtalardan</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gelen</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satış</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sipariş</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ve</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iletişim</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bilgilerine</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erişebilirler</a:t>
            </a:r>
            <a:r>
              <a:rPr lang="en-US" dirty="0" smtClean="0">
                <a:solidFill>
                  <a:srgbClr val="333333"/>
                </a:solidFill>
                <a:latin typeface="Amazon Ember" panose="02000000000000000000"/>
              </a:rPr>
              <a:t>.</a:t>
            </a:r>
            <a:endParaRPr lang="en-US" b="0" i="0" dirty="0" smtClean="0">
              <a:solidFill>
                <a:srgbClr val="333333"/>
              </a:solidFill>
              <a:effectLst/>
              <a:latin typeface="Amazon Ember" panose="02000000000000000000"/>
            </a:endParaRPr>
          </a:p>
          <a:p>
            <a:pPr marL="285750" indent="-285750" algn="just">
              <a:buFont typeface="Arial" panose="020B0604020202020204" pitchFamily="34" charset="0"/>
              <a:buChar char="•"/>
            </a:pPr>
            <a:endParaRPr lang="en-US" dirty="0">
              <a:solidFill>
                <a:srgbClr val="333333"/>
              </a:solidFill>
              <a:latin typeface="Amazon Ember" panose="02000000000000000000"/>
            </a:endParaRPr>
          </a:p>
        </p:txBody>
      </p:sp>
      <p:pic>
        <p:nvPicPr>
          <p:cNvPr id="13" name="Picture 12"/>
          <p:cNvPicPr>
            <a:picLocks noChangeAspect="1"/>
          </p:cNvPicPr>
          <p:nvPr/>
        </p:nvPicPr>
        <p:blipFill rotWithShape="1">
          <a:blip r:embed="rId3"/>
          <a:srcRect b="8411"/>
          <a:stretch/>
        </p:blipFill>
        <p:spPr>
          <a:xfrm>
            <a:off x="167256" y="5583671"/>
            <a:ext cx="7967100" cy="4114800"/>
          </a:xfrm>
          <a:prstGeom prst="rect">
            <a:avLst/>
          </a:prstGeom>
        </p:spPr>
      </p:pic>
      <p:pic>
        <p:nvPicPr>
          <p:cNvPr id="14" name="Picture 13"/>
          <p:cNvPicPr>
            <a:picLocks noChangeAspect="1"/>
          </p:cNvPicPr>
          <p:nvPr/>
        </p:nvPicPr>
        <p:blipFill rotWithShape="1">
          <a:blip r:embed="rId4"/>
          <a:srcRect l="2297" t="12662" r="49416" b="37598"/>
          <a:stretch/>
        </p:blipFill>
        <p:spPr>
          <a:xfrm>
            <a:off x="76264" y="1418568"/>
            <a:ext cx="7936529" cy="3657600"/>
          </a:xfrm>
          <a:prstGeom prst="rect">
            <a:avLst/>
          </a:prstGeom>
        </p:spPr>
      </p:pic>
    </p:spTree>
    <p:extLst>
      <p:ext uri="{BB962C8B-B14F-4D97-AF65-F5344CB8AC3E}">
        <p14:creationId xmlns:p14="http://schemas.microsoft.com/office/powerpoint/2010/main" val="65880345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 y="249222"/>
            <a:ext cx="8343901" cy="1088757"/>
            <a:chOff x="0" y="642452"/>
            <a:chExt cx="9573803" cy="1088757"/>
          </a:xfrm>
        </p:grpSpPr>
        <p:sp>
          <p:nvSpPr>
            <p:cNvPr id="5" name="Pentagon 4"/>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238229" y="821445"/>
              <a:ext cx="9335574"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Uluslararası Liste Kaydı Oluştur</a:t>
              </a:r>
            </a:p>
          </p:txBody>
        </p:sp>
      </p:grpSp>
      <p:sp>
        <p:nvSpPr>
          <p:cNvPr id="7" name="Rectangle 6"/>
          <p:cNvSpPr/>
          <p:nvPr/>
        </p:nvSpPr>
        <p:spPr>
          <a:xfrm>
            <a:off x="7825278" y="2036233"/>
            <a:ext cx="7134306" cy="7232749"/>
          </a:xfrm>
          <a:prstGeom prst="rect">
            <a:avLst/>
          </a:prstGeom>
        </p:spPr>
        <p:txBody>
          <a:bodyPr wrap="square">
            <a:spAutoFit/>
          </a:bodyPr>
          <a:lstStyle/>
          <a:p>
            <a:pPr marL="285750" indent="-285750" algn="just">
              <a:buFont typeface="Arial" panose="020B0604020202020204" pitchFamily="34" charset="0"/>
              <a:buChar char="•"/>
            </a:pPr>
            <a:r>
              <a:rPr lang="tr-TR" b="0" i="0" dirty="0" smtClean="0">
                <a:solidFill>
                  <a:srgbClr val="333333"/>
                </a:solidFill>
                <a:effectLst/>
                <a:latin typeface="Amazon Ember" panose="02000000000000000000"/>
              </a:rPr>
              <a:t>«</a:t>
            </a:r>
            <a:r>
              <a:rPr lang="en-US" b="0" i="0" dirty="0" smtClean="0">
                <a:solidFill>
                  <a:srgbClr val="333333"/>
                </a:solidFill>
                <a:effectLst/>
                <a:latin typeface="Amazon Ember" panose="02000000000000000000"/>
              </a:rPr>
              <a:t>Uluslararası </a:t>
            </a:r>
            <a:r>
              <a:rPr lang="en-US" b="0" i="0" dirty="0" err="1" smtClean="0">
                <a:solidFill>
                  <a:srgbClr val="333333"/>
                </a:solidFill>
                <a:effectLst/>
                <a:latin typeface="Amazon Ember" panose="02000000000000000000"/>
              </a:rPr>
              <a:t>Liste</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Kaydı</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Oluştur</a:t>
            </a:r>
            <a:r>
              <a:rPr lang="tr-TR" b="0" i="0" dirty="0" smtClean="0">
                <a:solidFill>
                  <a:srgbClr val="333333"/>
                </a:solidFill>
                <a:effectLst/>
                <a:latin typeface="Amazon Ember" panose="02000000000000000000"/>
              </a:rPr>
              <a:t>»</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aracıyla</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Avrupa’daki</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satıcılar</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mevcut</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listelemelerini</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otomatik</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olarak</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hedef</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pazaryerlerine</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aktarabilecekler</a:t>
            </a:r>
            <a:r>
              <a:rPr lang="en-US" dirty="0" smtClean="0">
                <a:solidFill>
                  <a:srgbClr val="333333"/>
                </a:solidFill>
                <a:latin typeface="Amazon Ember" panose="02000000000000000000"/>
              </a:rPr>
              <a:t>. </a:t>
            </a:r>
            <a:endParaRPr lang="en-US" dirty="0">
              <a:solidFill>
                <a:srgbClr val="333333"/>
              </a:solidFill>
              <a:latin typeface="Amazon Ember" panose="02000000000000000000"/>
            </a:endParaRPr>
          </a:p>
          <a:p>
            <a:pPr marL="285750" indent="-285750" algn="just">
              <a:buFont typeface="Arial" panose="020B0604020202020204" pitchFamily="34" charset="0"/>
              <a:buChar char="•"/>
            </a:pPr>
            <a:r>
              <a:rPr lang="en-US" dirty="0" smtClean="0">
                <a:solidFill>
                  <a:srgbClr val="333333"/>
                </a:solidFill>
                <a:latin typeface="Amazon Ember" panose="02000000000000000000"/>
              </a:rPr>
              <a:t>Amazon </a:t>
            </a:r>
            <a:r>
              <a:rPr lang="en-US" dirty="0" err="1" smtClean="0">
                <a:solidFill>
                  <a:srgbClr val="333333"/>
                </a:solidFill>
                <a:latin typeface="Amazon Ember" panose="02000000000000000000"/>
              </a:rPr>
              <a:t>Avrupa’daki</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satıcılar</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listelemelerini</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bu</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ülkelere</a:t>
            </a:r>
            <a:r>
              <a:rPr lang="en-US" dirty="0" smtClean="0">
                <a:solidFill>
                  <a:srgbClr val="333333"/>
                </a:solidFill>
                <a:latin typeface="Amazon Ember" panose="02000000000000000000"/>
              </a:rPr>
              <a:t> </a:t>
            </a:r>
            <a:r>
              <a:rPr lang="en-US" dirty="0" err="1" smtClean="0">
                <a:solidFill>
                  <a:srgbClr val="333333"/>
                </a:solidFill>
                <a:latin typeface="Amazon Ember" panose="02000000000000000000"/>
              </a:rPr>
              <a:t>aktarabilirler</a:t>
            </a:r>
            <a:r>
              <a:rPr lang="en-US" dirty="0" smtClean="0">
                <a:solidFill>
                  <a:srgbClr val="333333"/>
                </a:solidFill>
                <a:latin typeface="Amazon Ember" panose="02000000000000000000"/>
              </a:rPr>
              <a:t>:</a:t>
            </a:r>
          </a:p>
          <a:p>
            <a:pPr marL="742950" lvl="1" indent="-285750" algn="just">
              <a:buFont typeface="Arial" panose="020B0604020202020204" pitchFamily="34" charset="0"/>
              <a:buChar char="•"/>
            </a:pPr>
            <a:r>
              <a:rPr lang="en-US" b="1" dirty="0" smtClean="0">
                <a:solidFill>
                  <a:srgbClr val="333333"/>
                </a:solidFill>
                <a:latin typeface="Amazon Ember" panose="02000000000000000000"/>
              </a:rPr>
              <a:t>Amerika (ABD, </a:t>
            </a:r>
            <a:r>
              <a:rPr lang="en-US" b="1" dirty="0" err="1" smtClean="0">
                <a:solidFill>
                  <a:srgbClr val="333333"/>
                </a:solidFill>
                <a:latin typeface="Amazon Ember" panose="02000000000000000000"/>
              </a:rPr>
              <a:t>Kanada</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Meksika</a:t>
            </a:r>
            <a:r>
              <a:rPr lang="en-US" b="1" dirty="0" smtClean="0">
                <a:solidFill>
                  <a:srgbClr val="333333"/>
                </a:solidFill>
                <a:latin typeface="Amazon Ember" panose="02000000000000000000"/>
              </a:rPr>
              <a:t>)</a:t>
            </a:r>
          </a:p>
          <a:p>
            <a:pPr marL="742950" lvl="1" indent="-285750" algn="just">
              <a:buFont typeface="Arial" panose="020B0604020202020204" pitchFamily="34" charset="0"/>
              <a:buChar char="•"/>
            </a:pPr>
            <a:r>
              <a:rPr lang="en-US" b="1" dirty="0" err="1" smtClean="0">
                <a:solidFill>
                  <a:srgbClr val="333333"/>
                </a:solidFill>
                <a:latin typeface="Amazon Ember" panose="02000000000000000000"/>
              </a:rPr>
              <a:t>Asya-Pasifik</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Japonya</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Hindistan</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Avustralya</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Singapur</a:t>
            </a:r>
            <a:r>
              <a:rPr lang="en-US" b="1" dirty="0" smtClean="0">
                <a:solidFill>
                  <a:srgbClr val="333333"/>
                </a:solidFill>
                <a:latin typeface="Amazon Ember" panose="02000000000000000000"/>
              </a:rPr>
              <a:t>)</a:t>
            </a:r>
          </a:p>
          <a:p>
            <a:pPr marL="742950" lvl="1" indent="-285750" algn="just">
              <a:buFont typeface="Arial" panose="020B0604020202020204" pitchFamily="34" charset="0"/>
              <a:buChar char="•"/>
            </a:pPr>
            <a:r>
              <a:rPr lang="en-US" b="1" dirty="0" err="1" smtClean="0">
                <a:solidFill>
                  <a:srgbClr val="333333"/>
                </a:solidFill>
                <a:latin typeface="Amazon Ember" panose="02000000000000000000"/>
              </a:rPr>
              <a:t>Ortadoğu</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ve</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Kuzey</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Afrika</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Birleşik</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Arap</a:t>
            </a:r>
            <a:r>
              <a:rPr lang="en-US" b="1" dirty="0" smtClean="0">
                <a:solidFill>
                  <a:srgbClr val="333333"/>
                </a:solidFill>
                <a:latin typeface="Amazon Ember" panose="02000000000000000000"/>
              </a:rPr>
              <a:t> </a:t>
            </a:r>
            <a:r>
              <a:rPr lang="en-US" b="1" dirty="0" err="1" smtClean="0">
                <a:solidFill>
                  <a:srgbClr val="333333"/>
                </a:solidFill>
                <a:latin typeface="Amazon Ember" panose="02000000000000000000"/>
              </a:rPr>
              <a:t>Emirlikleri</a:t>
            </a:r>
            <a:r>
              <a:rPr lang="en-US" b="1" dirty="0" smtClean="0">
                <a:solidFill>
                  <a:srgbClr val="333333"/>
                </a:solidFill>
                <a:latin typeface="Amazon Ember" panose="02000000000000000000"/>
              </a:rPr>
              <a:t>)</a:t>
            </a:r>
            <a:endParaRPr lang="en-US" b="1" i="0" dirty="0" smtClean="0">
              <a:solidFill>
                <a:srgbClr val="333333"/>
              </a:solidFill>
              <a:effectLst/>
              <a:latin typeface="Amazon Ember" panose="02000000000000000000"/>
            </a:endParaRPr>
          </a:p>
          <a:p>
            <a:pPr marL="285750" indent="-285750" algn="just">
              <a:buFont typeface="Arial" panose="020B0604020202020204" pitchFamily="34" charset="0"/>
              <a:buChar char="•"/>
            </a:pPr>
            <a:endParaRPr lang="en-US" dirty="0">
              <a:solidFill>
                <a:srgbClr val="333333"/>
              </a:solidFill>
              <a:latin typeface="Amazon Ember" panose="02000000000000000000"/>
            </a:endParaRPr>
          </a:p>
          <a:p>
            <a:pPr marL="285750" indent="-285750" algn="just">
              <a:buFont typeface="Arial" panose="020B0604020202020204" pitchFamily="34" charset="0"/>
              <a:buChar char="•"/>
            </a:pPr>
            <a:r>
              <a:rPr lang="en-US" b="0" i="0" dirty="0" smtClean="0">
                <a:solidFill>
                  <a:srgbClr val="333333"/>
                </a:solidFill>
                <a:effectLst/>
                <a:latin typeface="Amazon Ember" panose="02000000000000000000"/>
              </a:rPr>
              <a:t>Bu </a:t>
            </a:r>
            <a:r>
              <a:rPr lang="tr-TR" dirty="0" smtClean="0">
                <a:solidFill>
                  <a:srgbClr val="333333"/>
                </a:solidFill>
                <a:latin typeface="Amazon Ember" panose="02000000000000000000"/>
              </a:rPr>
              <a:t>araçla</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tekliflerinizi</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senkronize</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edebilir</a:t>
            </a:r>
            <a:r>
              <a:rPr lang="en-US" b="0" i="0" dirty="0" smtClean="0">
                <a:solidFill>
                  <a:srgbClr val="333333"/>
                </a:solidFill>
                <a:effectLst/>
                <a:latin typeface="Amazon Ember" panose="02000000000000000000"/>
              </a:rPr>
              <a:t>,  para </a:t>
            </a:r>
            <a:r>
              <a:rPr lang="en-US" b="0" i="0" dirty="0" err="1" smtClean="0">
                <a:solidFill>
                  <a:srgbClr val="333333"/>
                </a:solidFill>
                <a:effectLst/>
                <a:latin typeface="Amazon Ember" panose="02000000000000000000"/>
              </a:rPr>
              <a:t>birimlerini</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otomatik</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çevirebilir</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ülkeden</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ülkeye</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değişebilen</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kurallar</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veya</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fiyatlandırmalar</a:t>
            </a:r>
            <a:r>
              <a:rPr lang="en-US" b="0" i="0" dirty="0" smtClean="0">
                <a:solidFill>
                  <a:srgbClr val="333333"/>
                </a:solidFill>
                <a:effectLst/>
                <a:latin typeface="Amazon Ember" panose="02000000000000000000"/>
              </a:rPr>
              <a:t> </a:t>
            </a:r>
            <a:r>
              <a:rPr lang="en-US" b="0" i="0" dirty="0" err="1" smtClean="0">
                <a:solidFill>
                  <a:srgbClr val="333333"/>
                </a:solidFill>
                <a:effectLst/>
                <a:latin typeface="Amazon Ember" panose="02000000000000000000"/>
              </a:rPr>
              <a:t>atayabilirsiniz</a:t>
            </a:r>
            <a:r>
              <a:rPr lang="en-US" b="0" i="0" dirty="0" smtClean="0">
                <a:solidFill>
                  <a:srgbClr val="333333"/>
                </a:solidFill>
                <a:effectLst/>
                <a:latin typeface="Amazon Ember" panose="02000000000000000000"/>
              </a:rPr>
              <a:t>. </a:t>
            </a:r>
            <a:endParaRPr lang="en-US" dirty="0">
              <a:solidFill>
                <a:srgbClr val="333333"/>
              </a:solidFill>
              <a:latin typeface="Amazon Ember" panose="02000000000000000000"/>
            </a:endParaRPr>
          </a:p>
        </p:txBody>
      </p:sp>
      <p:pic>
        <p:nvPicPr>
          <p:cNvPr id="8" name="Picture 7"/>
          <p:cNvPicPr>
            <a:picLocks noChangeAspect="1"/>
          </p:cNvPicPr>
          <p:nvPr/>
        </p:nvPicPr>
        <p:blipFill>
          <a:blip r:embed="rId3"/>
          <a:stretch>
            <a:fillRect/>
          </a:stretch>
        </p:blipFill>
        <p:spPr>
          <a:xfrm>
            <a:off x="615999" y="1899959"/>
            <a:ext cx="6845396" cy="7505298"/>
          </a:xfrm>
          <a:prstGeom prst="rect">
            <a:avLst/>
          </a:prstGeom>
        </p:spPr>
      </p:pic>
    </p:spTree>
    <p:extLst>
      <p:ext uri="{BB962C8B-B14F-4D97-AF65-F5344CB8AC3E}">
        <p14:creationId xmlns:p14="http://schemas.microsoft.com/office/powerpoint/2010/main" val="225275413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 y="249222"/>
            <a:ext cx="6721643" cy="1088757"/>
            <a:chOff x="0" y="642452"/>
            <a:chExt cx="9573803" cy="1088757"/>
          </a:xfrm>
        </p:grpSpPr>
        <p:sp>
          <p:nvSpPr>
            <p:cNvPr id="5" name="Pentagon 4"/>
            <p:cNvSpPr/>
            <p:nvPr/>
          </p:nvSpPr>
          <p:spPr>
            <a:xfrm>
              <a:off x="0" y="642452"/>
              <a:ext cx="8671560" cy="1088757"/>
            </a:xfrm>
            <a:prstGeom prst="homePlate">
              <a:avLst/>
            </a:prstGeom>
            <a:solidFill>
              <a:srgbClr val="82A1AD"/>
            </a:solidFill>
            <a:ln>
              <a:solidFill>
                <a:srgbClr val="82A1A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238228" y="821445"/>
              <a:ext cx="9335575" cy="707886"/>
            </a:xfrm>
            <a:prstGeom prst="rect">
              <a:avLst/>
            </a:prstGeom>
            <a:noFill/>
          </p:spPr>
          <p:txBody>
            <a:bodyPr wrap="square" rtlCol="0">
              <a:spAutoFit/>
            </a:bodyPr>
            <a:lstStyle/>
            <a:p>
              <a:r>
                <a:rPr lang="tr-TR" sz="4000" b="1"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Amazon Global Satış</a:t>
              </a:r>
            </a:p>
          </p:txBody>
        </p:sp>
      </p:grpSp>
      <p:sp>
        <p:nvSpPr>
          <p:cNvPr id="11" name="Rectangle 10"/>
          <p:cNvSpPr/>
          <p:nvPr/>
        </p:nvSpPr>
        <p:spPr>
          <a:xfrm>
            <a:off x="1436914" y="8155377"/>
            <a:ext cx="12974761" cy="584775"/>
          </a:xfrm>
          <a:prstGeom prst="rect">
            <a:avLst/>
          </a:prstGeom>
        </p:spPr>
        <p:txBody>
          <a:bodyPr wrap="square">
            <a:spAutoFit/>
          </a:bodyPr>
          <a:lstStyle/>
          <a:p>
            <a:pPr defTabSz="914400"/>
            <a:r>
              <a:rPr lang="en-US" sz="3200" dirty="0">
                <a:solidFill>
                  <a:srgbClr val="FF9900"/>
                </a:solidFill>
                <a:latin typeface="Amazon Ember" panose="02000000000000000000"/>
                <a:cs typeface="Arial" charset="0"/>
              </a:rPr>
              <a:t>Amazon Global </a:t>
            </a:r>
            <a:r>
              <a:rPr lang="en-US" sz="3200" dirty="0" err="1">
                <a:solidFill>
                  <a:srgbClr val="FF9900"/>
                </a:solidFill>
                <a:latin typeface="Amazon Ember" panose="02000000000000000000"/>
                <a:cs typeface="Arial" charset="0"/>
              </a:rPr>
              <a:t>Satış</a:t>
            </a:r>
            <a:r>
              <a:rPr lang="en-US" sz="3200" dirty="0">
                <a:solidFill>
                  <a:srgbClr val="FF9900"/>
                </a:solidFill>
                <a:latin typeface="Amazon Ember" panose="02000000000000000000"/>
                <a:cs typeface="Arial" charset="0"/>
              </a:rPr>
              <a:t> </a:t>
            </a:r>
            <a:r>
              <a:rPr lang="en-US" sz="3200" dirty="0" err="1">
                <a:solidFill>
                  <a:srgbClr val="FF9900"/>
                </a:solidFill>
                <a:latin typeface="Amazon Ember" panose="02000000000000000000"/>
                <a:cs typeface="Arial" charset="0"/>
              </a:rPr>
              <a:t>ile</a:t>
            </a:r>
            <a:r>
              <a:rPr lang="en-US" sz="3200" dirty="0">
                <a:solidFill>
                  <a:srgbClr val="FF9900"/>
                </a:solidFill>
                <a:latin typeface="Amazon Ember" panose="02000000000000000000"/>
                <a:cs typeface="Arial" charset="0"/>
              </a:rPr>
              <a:t> </a:t>
            </a:r>
            <a:r>
              <a:rPr lang="en-US" sz="3200" dirty="0" err="1">
                <a:solidFill>
                  <a:srgbClr val="FF9900"/>
                </a:solidFill>
                <a:latin typeface="Amazon Ember" panose="02000000000000000000"/>
                <a:cs typeface="Arial" charset="0"/>
              </a:rPr>
              <a:t>yüz</a:t>
            </a:r>
            <a:r>
              <a:rPr lang="en-US" sz="3200" dirty="0">
                <a:solidFill>
                  <a:srgbClr val="FF9900"/>
                </a:solidFill>
                <a:latin typeface="Amazon Ember" panose="02000000000000000000"/>
                <a:cs typeface="Arial" charset="0"/>
              </a:rPr>
              <a:t> </a:t>
            </a:r>
            <a:r>
              <a:rPr lang="en-US" sz="3200" dirty="0" err="1">
                <a:solidFill>
                  <a:srgbClr val="FF9900"/>
                </a:solidFill>
                <a:latin typeface="Amazon Ember" panose="02000000000000000000"/>
                <a:cs typeface="Arial" charset="0"/>
              </a:rPr>
              <a:t>milyonlarca</a:t>
            </a:r>
            <a:r>
              <a:rPr lang="en-US" sz="3200" dirty="0">
                <a:solidFill>
                  <a:srgbClr val="FF9900"/>
                </a:solidFill>
                <a:latin typeface="Amazon Ember" panose="02000000000000000000"/>
                <a:cs typeface="Arial" charset="0"/>
              </a:rPr>
              <a:t> </a:t>
            </a:r>
            <a:r>
              <a:rPr lang="en-US" sz="3200" dirty="0" err="1">
                <a:solidFill>
                  <a:srgbClr val="FF9900"/>
                </a:solidFill>
                <a:latin typeface="Amazon Ember" panose="02000000000000000000"/>
                <a:cs typeface="Arial" charset="0"/>
              </a:rPr>
              <a:t>yeni</a:t>
            </a:r>
            <a:r>
              <a:rPr lang="en-US" sz="3200" dirty="0">
                <a:solidFill>
                  <a:srgbClr val="FF9900"/>
                </a:solidFill>
                <a:latin typeface="Amazon Ember" panose="02000000000000000000"/>
                <a:cs typeface="Arial" charset="0"/>
              </a:rPr>
              <a:t> </a:t>
            </a:r>
            <a:r>
              <a:rPr lang="en-US" sz="3200" dirty="0" err="1">
                <a:solidFill>
                  <a:srgbClr val="FF9900"/>
                </a:solidFill>
                <a:latin typeface="Amazon Ember" panose="02000000000000000000"/>
                <a:cs typeface="Arial" charset="0"/>
              </a:rPr>
              <a:t>müşteriye</a:t>
            </a:r>
            <a:r>
              <a:rPr lang="en-US" sz="3200" dirty="0">
                <a:solidFill>
                  <a:srgbClr val="FF9900"/>
                </a:solidFill>
                <a:latin typeface="Amazon Ember" panose="02000000000000000000"/>
                <a:cs typeface="Arial" charset="0"/>
              </a:rPr>
              <a:t> </a:t>
            </a:r>
            <a:r>
              <a:rPr lang="en-US" sz="3200" dirty="0" err="1">
                <a:solidFill>
                  <a:srgbClr val="FF9900"/>
                </a:solidFill>
                <a:latin typeface="Amazon Ember" panose="02000000000000000000"/>
                <a:cs typeface="Arial" charset="0"/>
              </a:rPr>
              <a:t>ulaşabilirsiniz</a:t>
            </a:r>
            <a:r>
              <a:rPr lang="en-US" sz="3200" dirty="0">
                <a:solidFill>
                  <a:srgbClr val="FF9900"/>
                </a:solidFill>
                <a:latin typeface="Amazon Ember" panose="02000000000000000000"/>
                <a:cs typeface="Arial" charset="0"/>
              </a:rPr>
              <a:t>!</a:t>
            </a:r>
          </a:p>
        </p:txBody>
      </p:sp>
      <p:pic>
        <p:nvPicPr>
          <p:cNvPr id="12" name="Picture 11"/>
          <p:cNvPicPr>
            <a:picLocks noChangeAspect="1"/>
          </p:cNvPicPr>
          <p:nvPr/>
        </p:nvPicPr>
        <p:blipFill>
          <a:blip r:embed="rId3"/>
          <a:stretch>
            <a:fillRect/>
          </a:stretch>
        </p:blipFill>
        <p:spPr>
          <a:xfrm>
            <a:off x="1021351" y="1898121"/>
            <a:ext cx="13249670" cy="5732825"/>
          </a:xfrm>
          <a:prstGeom prst="rect">
            <a:avLst/>
          </a:prstGeom>
        </p:spPr>
      </p:pic>
    </p:spTree>
    <p:extLst>
      <p:ext uri="{BB962C8B-B14F-4D97-AF65-F5344CB8AC3E}">
        <p14:creationId xmlns:p14="http://schemas.microsoft.com/office/powerpoint/2010/main" val="274112846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09065" y="5655241"/>
            <a:ext cx="11908695" cy="1169551"/>
          </a:xfrm>
          <a:prstGeom prst="rect">
            <a:avLst/>
          </a:prstGeom>
          <a:noFill/>
        </p:spPr>
        <p:txBody>
          <a:bodyPr wrap="square" rtlCol="0">
            <a:spAutoFit/>
          </a:bodyPr>
          <a:lstStyle/>
          <a:p>
            <a:pPr algn="ctr"/>
            <a:r>
              <a:rPr lang="en-GB" sz="7000" dirty="0">
                <a:solidFill>
                  <a:schemeClr val="bg1"/>
                </a:solidFill>
                <a:latin typeface="Helvetica Neue Thin"/>
                <a:cs typeface="Helvetica Neue Thin"/>
              </a:rPr>
              <a:t>Thank you</a:t>
            </a:r>
          </a:p>
        </p:txBody>
      </p:sp>
      <p:pic>
        <p:nvPicPr>
          <p:cNvPr id="7" name="Picture 3" descr="craftboxhorz.jpg"/>
          <p:cNvPicPr>
            <a:picLocks noChangeAspect="1"/>
          </p:cNvPicPr>
          <p:nvPr/>
        </p:nvPicPr>
        <p:blipFill rotWithShape="1">
          <a:blip r:embed="rId3" cstate="print">
            <a:extLst>
              <a:ext uri="{28A0092B-C50C-407E-A947-70E740481C1C}">
                <a14:useLocalDpi xmlns:a14="http://schemas.microsoft.com/office/drawing/2010/main"/>
              </a:ext>
            </a:extLst>
          </a:blip>
          <a:srcRect r="13247"/>
          <a:stretch/>
        </p:blipFill>
        <p:spPr bwMode="auto">
          <a:xfrm>
            <a:off x="0" y="-1"/>
            <a:ext cx="15608967" cy="100584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7" descr="label.tif"/>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4170771" y="7543300"/>
            <a:ext cx="871312" cy="18997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 name="Picture 11" descr="smile on craft copy.jpg"/>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a:off x="3739990" y="6866863"/>
            <a:ext cx="8607722" cy="27111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 name="TextBox 10"/>
          <p:cNvSpPr txBox="1"/>
          <p:nvPr/>
        </p:nvSpPr>
        <p:spPr bwMode="auto">
          <a:xfrm rot="20421817">
            <a:off x="3184098" y="4416188"/>
            <a:ext cx="9144520" cy="769441"/>
          </a:xfrm>
          <a:prstGeom prst="rect">
            <a:avLst/>
          </a:prstGeom>
          <a:solidFill>
            <a:schemeClr val="bg1"/>
          </a:solidFill>
          <a:ln w="25400">
            <a:solidFill>
              <a:schemeClr val="tx1"/>
            </a:solidFill>
          </a:ln>
        </p:spPr>
        <p:txBody>
          <a:bodyPr wrap="square">
            <a:spAutoFit/>
          </a:bodyPr>
          <a:lstStyle/>
          <a:p>
            <a:pPr algn="ctr">
              <a:defRPr/>
            </a:pPr>
            <a:r>
              <a:rPr lang="tr-TR" sz="4000" b="1" i="1" dirty="0">
                <a:solidFill>
                  <a:srgbClr val="595959"/>
                </a:solidFill>
                <a:latin typeface="Amazon Ember" panose="020B0604020202020204" charset="0"/>
                <a:ea typeface="Amazon Ember" panose="020B0604020202020204" charset="0"/>
                <a:cs typeface="Amazon Ember" panose="020B0604020202020204" charset="0"/>
              </a:rPr>
              <a:t>Dinlediğiniz</a:t>
            </a:r>
            <a:r>
              <a:rPr lang="tr-TR" sz="4400" b="1" i="1" dirty="0">
                <a:solidFill>
                  <a:srgbClr val="595959"/>
                </a:solidFill>
                <a:latin typeface="Amazon Ember" panose="020B0604020202020204" charset="0"/>
                <a:ea typeface="Amazon Ember" panose="020B0604020202020204" charset="0"/>
                <a:cs typeface="Amazon Ember" panose="020B0604020202020204" charset="0"/>
              </a:rPr>
              <a:t> için teşekkür ederiz!</a:t>
            </a:r>
            <a:endParaRPr lang="en-US" sz="4400" b="1" i="1" dirty="0">
              <a:solidFill>
                <a:srgbClr val="595959"/>
              </a:solidFill>
              <a:latin typeface="Amazon Ember" panose="020B0604020202020204" charset="0"/>
              <a:ea typeface="Amazon Ember" panose="020B0604020202020204" charset="0"/>
              <a:cs typeface="Amazon Ember" panose="020B0604020202020204" charset="0"/>
            </a:endParaRPr>
          </a:p>
        </p:txBody>
      </p:sp>
      <p:pic>
        <p:nvPicPr>
          <p:cNvPr id="17" name="Picture 6" descr="amazon_logo_RGB.jpg"/>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bwMode="auto">
          <a:xfrm rot="20431867">
            <a:off x="9305521" y="4457837"/>
            <a:ext cx="3233684" cy="11425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43379920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Amazon">
  <a:themeElements>
    <a:clrScheme name="Custom 1">
      <a:dk1>
        <a:srgbClr val="231F20"/>
      </a:dk1>
      <a:lt1>
        <a:srgbClr val="C8C8C8"/>
      </a:lt1>
      <a:dk2>
        <a:srgbClr val="231F20"/>
      </a:dk2>
      <a:lt2>
        <a:srgbClr val="FFFFFF"/>
      </a:lt2>
      <a:accent1>
        <a:srgbClr val="232F3E"/>
      </a:accent1>
      <a:accent2>
        <a:srgbClr val="4F7DB2"/>
      </a:accent2>
      <a:accent3>
        <a:srgbClr val="AED2ED"/>
      </a:accent3>
      <a:accent4>
        <a:srgbClr val="BBBCBF"/>
      </a:accent4>
      <a:accent5>
        <a:srgbClr val="FF9900"/>
      </a:accent5>
      <a:accent6>
        <a:srgbClr val="E37925"/>
      </a:accent6>
      <a:hlink>
        <a:srgbClr val="4F7DB2"/>
      </a:hlink>
      <a:folHlink>
        <a:srgbClr val="AED2ED"/>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effectLst/>
      </a:spPr>
      <a:bodyPr/>
      <a:lstStyle/>
      <a:style>
        <a:lnRef idx="2">
          <a:schemeClr val="accent1"/>
        </a:lnRef>
        <a:fillRef idx="0">
          <a:schemeClr val="accent1"/>
        </a:fillRef>
        <a:effectRef idx="1">
          <a:schemeClr val="accent1"/>
        </a:effectRef>
        <a:fontRef idx="minor">
          <a:schemeClr val="tx1"/>
        </a:fontRef>
      </a:style>
    </a:lnDef>
    <a:txDef>
      <a:spPr>
        <a:noFill/>
      </a:spPr>
      <a:bodyPr wrap="square" lIns="0" tIns="0" rIns="0" bIns="0" rtlCol="0">
        <a:spAutoFit/>
      </a:bodyPr>
      <a:lstStyle>
        <a:defPPr>
          <a:buClr>
            <a:schemeClr val="bg2"/>
          </a:buClr>
          <a:buSzPct val="80000"/>
          <a:defRPr sz="1600" dirty="0" smtClean="0">
            <a:latin typeface="Helvetica Neue"/>
            <a:cs typeface="Helvetica Neue"/>
          </a:defRPr>
        </a:defPPr>
      </a:lstStyle>
    </a:txDef>
  </a:objectDefaults>
  <a:extraClrSchemeLst/>
  <a:extLst>
    <a:ext uri="{05A4C25C-085E-4340-85A3-A5531E510DB2}">
      <thm15:themeFamily xmlns:thm15="http://schemas.microsoft.com/office/thememl/2012/main" name="Amazon 101 Who is AMZN [Recovered]" id="{64579B11-4832-418C-BFDC-0631F097DDBD}" vid="{0B6024D5-0E6F-4A52-80B9-6FC50E6E5BD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AMG color palete 2013">
    <a:dk1>
      <a:srgbClr val="2D363F"/>
    </a:dk1>
    <a:lt1>
      <a:sysClr val="window" lastClr="FFFFFF"/>
    </a:lt1>
    <a:dk2>
      <a:srgbClr val="2D363F"/>
    </a:dk2>
    <a:lt2>
      <a:srgbClr val="E47911"/>
    </a:lt2>
    <a:accent1>
      <a:srgbClr val="FF9900"/>
    </a:accent1>
    <a:accent2>
      <a:srgbClr val="2D363F"/>
    </a:accent2>
    <a:accent3>
      <a:srgbClr val="7E7E7E"/>
    </a:accent3>
    <a:accent4>
      <a:srgbClr val="BFBFBF"/>
    </a:accent4>
    <a:accent5>
      <a:srgbClr val="DDDAC0"/>
    </a:accent5>
    <a:accent6>
      <a:srgbClr val="2D363F"/>
    </a:accent6>
    <a:hlink>
      <a:srgbClr val="146EB4"/>
    </a:hlink>
    <a:folHlink>
      <a:srgbClr val="6DAEE1"/>
    </a:folHlink>
  </a:clrScheme>
  <a:fontScheme name="AMG fo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12507</TotalTime>
  <Words>4196</Words>
  <Application>Microsoft Office PowerPoint</Application>
  <PresentationFormat>Custom</PresentationFormat>
  <Paragraphs>617</Paragraphs>
  <Slides>68</Slides>
  <Notes>68</Notes>
  <HiddenSlides>1</HiddenSlides>
  <MMClips>1</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68</vt:i4>
      </vt:variant>
    </vt:vector>
  </HeadingPairs>
  <TitlesOfParts>
    <vt:vector size="84" baseType="lpstr">
      <vt:lpstr>Amazon Ember</vt:lpstr>
      <vt:lpstr>Amazon Ember Light</vt:lpstr>
      <vt:lpstr>Arial</vt:lpstr>
      <vt:lpstr>Arial Bold</vt:lpstr>
      <vt:lpstr>Calibri</vt:lpstr>
      <vt:lpstr>Courier New</vt:lpstr>
      <vt:lpstr>Helvetica Light</vt:lpstr>
      <vt:lpstr>Helvetica Neue</vt:lpstr>
      <vt:lpstr>Helvetica Neue Light</vt:lpstr>
      <vt:lpstr>Helvetica Neue LT Std 65 Medium</vt:lpstr>
      <vt:lpstr>Helvetica Neue Thin</vt:lpstr>
      <vt:lpstr>Symbol</vt:lpstr>
      <vt:lpstr>Times New Roman</vt:lpstr>
      <vt:lpstr>Wingdings</vt:lpstr>
      <vt:lpstr>Office Theme</vt:lpstr>
      <vt:lpstr>Amazon</vt:lpstr>
      <vt:lpstr>PowerPoint Presentation</vt:lpstr>
      <vt:lpstr>PowerPoint Presentation</vt:lpstr>
      <vt:lpstr>PowerPoint Presentation</vt:lpstr>
      <vt:lpstr>PowerPoint Presentation</vt:lpstr>
      <vt:lpstr>PowerPoint Presentation</vt:lpstr>
      <vt:lpstr>Kullanıcılara değil, müşterilere ulaşıyoruz !</vt:lpstr>
      <vt:lpstr>PowerPoint Presentation</vt:lpstr>
      <vt:lpstr>Mağazaya  gitmeden önceki adım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Obermeier, Ryan</dc:creator>
  <cp:lastModifiedBy>Uzunosman, Merve</cp:lastModifiedBy>
  <cp:revision>502</cp:revision>
  <dcterms:created xsi:type="dcterms:W3CDTF">2014-11-07T17:51:28Z</dcterms:created>
  <dcterms:modified xsi:type="dcterms:W3CDTF">2020-01-07T05:01:30Z</dcterms:modified>
</cp:coreProperties>
</file>