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648" r:id="rId1"/>
  </p:sldMasterIdLst>
  <p:notesMasterIdLst>
    <p:notesMasterId r:id="rId55"/>
  </p:notesMasterIdLst>
  <p:handoutMasterIdLst>
    <p:handoutMasterId r:id="rId56"/>
  </p:handoutMasterIdLst>
  <p:sldIdLst>
    <p:sldId id="257" r:id="rId2"/>
    <p:sldId id="258" r:id="rId3"/>
    <p:sldId id="260" r:id="rId4"/>
    <p:sldId id="283" r:id="rId5"/>
    <p:sldId id="284" r:id="rId6"/>
    <p:sldId id="285" r:id="rId7"/>
    <p:sldId id="265" r:id="rId8"/>
    <p:sldId id="286" r:id="rId9"/>
    <p:sldId id="287" r:id="rId10"/>
    <p:sldId id="355" r:id="rId11"/>
    <p:sldId id="333" r:id="rId12"/>
    <p:sldId id="334" r:id="rId13"/>
    <p:sldId id="336" r:id="rId14"/>
    <p:sldId id="335" r:id="rId15"/>
    <p:sldId id="337" r:id="rId16"/>
    <p:sldId id="288" r:id="rId17"/>
    <p:sldId id="261" r:id="rId18"/>
    <p:sldId id="291" r:id="rId19"/>
    <p:sldId id="345" r:id="rId20"/>
    <p:sldId id="262" r:id="rId21"/>
    <p:sldId id="356" r:id="rId22"/>
    <p:sldId id="346" r:id="rId23"/>
    <p:sldId id="308" r:id="rId24"/>
    <p:sldId id="294" r:id="rId25"/>
    <p:sldId id="295" r:id="rId26"/>
    <p:sldId id="296" r:id="rId27"/>
    <p:sldId id="348" r:id="rId28"/>
    <p:sldId id="309" r:id="rId29"/>
    <p:sldId id="307" r:id="rId30"/>
    <p:sldId id="293" r:id="rId31"/>
    <p:sldId id="306" r:id="rId32"/>
    <p:sldId id="347" r:id="rId33"/>
    <p:sldId id="312" r:id="rId34"/>
    <p:sldId id="352" r:id="rId35"/>
    <p:sldId id="318" r:id="rId36"/>
    <p:sldId id="327" r:id="rId37"/>
    <p:sldId id="341" r:id="rId38"/>
    <p:sldId id="339" r:id="rId39"/>
    <p:sldId id="342" r:id="rId40"/>
    <p:sldId id="343" r:id="rId41"/>
    <p:sldId id="344" r:id="rId42"/>
    <p:sldId id="323" r:id="rId43"/>
    <p:sldId id="350" r:id="rId44"/>
    <p:sldId id="349" r:id="rId45"/>
    <p:sldId id="357" r:id="rId46"/>
    <p:sldId id="324" r:id="rId47"/>
    <p:sldId id="353" r:id="rId48"/>
    <p:sldId id="354" r:id="rId49"/>
    <p:sldId id="321" r:id="rId50"/>
    <p:sldId id="332" r:id="rId51"/>
    <p:sldId id="351" r:id="rId52"/>
    <p:sldId id="330" r:id="rId53"/>
    <p:sldId id="282" r:id="rId54"/>
  </p:sldIdLst>
  <p:sldSz cx="12192000" cy="6858000"/>
  <p:notesSz cx="6858000" cy="9144000"/>
  <p:defaultTextStyle>
    <a:defPPr rtl="0"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311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3028"/>
    <a:srgbClr val="663300"/>
    <a:srgbClr val="77BBF9"/>
    <a:srgbClr val="A3D1FB"/>
    <a:srgbClr val="99CCFF"/>
    <a:srgbClr val="6699FF"/>
    <a:srgbClr val="B53164"/>
    <a:srgbClr val="225B5F"/>
    <a:srgbClr val="E6E6E6"/>
    <a:srgbClr val="0F17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7B26C5-4107-4FEC-AEDC-1716B250A1EF}" styleName="Açık Stil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75654" autoAdjust="0"/>
  </p:normalViewPr>
  <p:slideViewPr>
    <p:cSldViewPr snapToGrid="0" showGuides="1">
      <p:cViewPr varScale="1">
        <p:scale>
          <a:sx n="52" d="100"/>
          <a:sy n="52" d="100"/>
        </p:scale>
        <p:origin x="1228" y="48"/>
      </p:cViewPr>
      <p:guideLst>
        <p:guide orient="horz" pos="2160"/>
        <p:guide pos="3840"/>
        <p:guide orient="horz" pos="311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307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>
            <a:extLst>
              <a:ext uri="{FF2B5EF4-FFF2-40B4-BE49-F238E27FC236}">
                <a16:creationId xmlns:a16="http://schemas.microsoft.com/office/drawing/2014/main" id="{5E4FC509-A25D-4AC1-956B-244FAC61AF2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tr-TR" dirty="0"/>
          </a:p>
        </p:txBody>
      </p:sp>
      <p:sp>
        <p:nvSpPr>
          <p:cNvPr id="3" name="Tarih Yer Tutucusu 2">
            <a:extLst>
              <a:ext uri="{FF2B5EF4-FFF2-40B4-BE49-F238E27FC236}">
                <a16:creationId xmlns:a16="http://schemas.microsoft.com/office/drawing/2014/main" id="{F1EDCBDF-04F2-4646-A118-9A2CBABEDF9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80623D1-77B8-4B38-843E-D17B197DD6A4}" type="datetime1">
              <a:rPr lang="tr-TR" smtClean="0"/>
              <a:t>6.01.2020</a:t>
            </a:fld>
            <a:endParaRPr lang="tr-TR" dirty="0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95BD4EF4-9023-4CAF-937E-F78CF009DBD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tr-TR" dirty="0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C0300887-CA61-4CEF-BD28-E51D6F957D7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A00C303-0EDA-42E1-9745-6C6A39A7B5C4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1676646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tr-TR" noProof="0" dirty="0"/>
          </a:p>
        </p:txBody>
      </p:sp>
      <p:sp>
        <p:nvSpPr>
          <p:cNvPr id="3" name="Tarih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C2BAEF7-3E72-49CD-9C60-3F66F8DF1958}" type="datetime1">
              <a:rPr lang="tr-TR" noProof="0" smtClean="0"/>
              <a:t>6.01.2020</a:t>
            </a:fld>
            <a:endParaRPr lang="tr-TR" noProof="0" dirty="0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tr-TR" noProof="0" dirty="0"/>
          </a:p>
        </p:txBody>
      </p:sp>
      <p:sp>
        <p:nvSpPr>
          <p:cNvPr id="5" name="Notlar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tr-TR" noProof="0" dirty="0"/>
              <a:t>Asıl metin stillerini düzenle</a:t>
            </a:r>
          </a:p>
          <a:p>
            <a:pPr lvl="1" rtl="0"/>
            <a:r>
              <a:rPr lang="tr-TR" noProof="0" dirty="0"/>
              <a:t>İkinci düzey</a:t>
            </a:r>
          </a:p>
          <a:p>
            <a:pPr lvl="2" rtl="0"/>
            <a:r>
              <a:rPr lang="tr-TR" noProof="0" dirty="0"/>
              <a:t>Üçüncü düzey</a:t>
            </a:r>
          </a:p>
          <a:p>
            <a:pPr lvl="3" rtl="0"/>
            <a:r>
              <a:rPr lang="tr-TR" noProof="0" dirty="0"/>
              <a:t>Dördüncü düzey</a:t>
            </a:r>
          </a:p>
          <a:p>
            <a:pPr lvl="4" rtl="0"/>
            <a:r>
              <a:rPr lang="tr-TR" noProof="0" dirty="0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tr-TR" noProof="0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FC40A10-6036-4879-816D-55C01FC94846}" type="slidenum">
              <a:rPr lang="tr-TR" noProof="0" smtClean="0"/>
              <a:t>‹#›</a:t>
            </a:fld>
            <a:endParaRPr lang="tr-TR" noProof="0" dirty="0"/>
          </a:p>
        </p:txBody>
      </p:sp>
    </p:spTree>
    <p:extLst>
      <p:ext uri="{BB962C8B-B14F-4D97-AF65-F5344CB8AC3E}">
        <p14:creationId xmlns:p14="http://schemas.microsoft.com/office/powerpoint/2010/main" val="76573961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rbes.com/powerful-brands/list/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hopify.com/enterprise/global-ecommerce-statistics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hopify.com/enterprise/global-ecommerce-statistics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hopify.com/enterprise/global-ecommerce-statistics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hopify.com/plus/guides/global-ecommerce?itcat=plusblog&amp;itterm=global-ecommerce-statistics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pc.be/services/markets-and-regulations/cross-border-shopper-survey" TargetMode="External"/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webrazzi.com/2018/02/14/e-ihracat-nedir-sundugu-firsatlar-muafiyetler-ve-tesvikler-nelerdir/" TargetMode="External"/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webrazzi.com/2018/02/14/e-ihracat-nedir-sundugu-firsatlar-muafiyetler-ve-tesvikler-nelerdir/" TargetMode="External"/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018113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7871548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3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4716135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4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70045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US" dirty="0" smtClean="0">
                <a:hlinkClick r:id="rId3"/>
              </a:rPr>
              <a:t>https://www.forbes.com/powerful-brands/list/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5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60354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6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784399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US" dirty="0" smtClean="0">
                <a:hlinkClick r:id="rId3"/>
              </a:rPr>
              <a:t>https://www.shopify.com/enterprise/global-ecommerce-statistics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7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0045977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US" dirty="0" smtClean="0">
                <a:hlinkClick r:id="rId3"/>
              </a:rPr>
              <a:t>https://www.shopify.com/enterprise/global-ecommerce-statistics</a:t>
            </a:r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8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496978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US" dirty="0" smtClean="0">
                <a:hlinkClick r:id="rId3"/>
              </a:rPr>
              <a:t>https://www.shopify.com/enterprise/global-ecommerce-statistics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9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966296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tr-TR" dirty="0" smtClean="0">
                <a:solidFill>
                  <a:schemeClr val="bg1"/>
                </a:solidFill>
                <a:hlinkClick r:id="rId3"/>
              </a:rPr>
              <a:t>Global</a:t>
            </a:r>
            <a:r>
              <a:rPr lang="tr-TR" baseline="0" dirty="0" smtClean="0">
                <a:solidFill>
                  <a:schemeClr val="bg1"/>
                </a:solidFill>
                <a:hlinkClick r:id="rId3"/>
              </a:rPr>
              <a:t> e-commerce playbook 2018</a:t>
            </a:r>
            <a:endParaRPr lang="tr-TR" dirty="0" smtClean="0">
              <a:solidFill>
                <a:schemeClr val="bg1"/>
              </a:solidFill>
              <a:hlinkClick r:id="rId3"/>
            </a:endParaRPr>
          </a:p>
          <a:p>
            <a:pPr rtl="0"/>
            <a:r>
              <a:rPr lang="en-US" dirty="0" smtClean="0">
                <a:hlinkClick r:id="rId3"/>
              </a:rPr>
              <a:t>https://www.shopify.com/plus/guides/global-ecommerce?itcat=plusblog&amp;itterm=global-ecommerce-statistics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10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672839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11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240818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12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626643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13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8854916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14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048741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15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599481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16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321125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17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0568281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18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614736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tr-TR" dirty="0" smtClean="0"/>
              <a:t>TÜSİAD</a:t>
            </a:r>
            <a:r>
              <a:rPr lang="tr-TR" baseline="0" dirty="0" smtClean="0"/>
              <a:t> E-Ticaret Raporu (2019), sf. 55.</a:t>
            </a:r>
          </a:p>
          <a:p>
            <a:pPr rtl="0"/>
            <a:r>
              <a:rPr lang="en-US" dirty="0" smtClean="0">
                <a:hlinkClick r:id="rId3"/>
              </a:rPr>
              <a:t>https://www.ipc.be/services/markets-and-regulations/cross-border-shopper-survey</a:t>
            </a:r>
            <a:r>
              <a:rPr lang="tr-TR" dirty="0" smtClean="0"/>
              <a:t> (2018)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19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023275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20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852177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21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1812026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22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257791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23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4268784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24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4723746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25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3009389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26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91273234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27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84025386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28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480434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29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0402574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30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967619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31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318649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32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5081577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33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7055018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34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27439814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35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5265186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36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5429932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37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5874449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38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6223156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39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2236888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40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7353018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41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1330934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lvl="0"/>
            <a:r>
              <a:rPr lang="tr-T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Fatura, e-fatura (2020’de yeni yürürlüğe giren düzenlemeler var. Vergi mükelleflerine kesilen e-arşiv fatura sınırı 5000TL)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tr-T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Avrupa’da vergi kaydı, KDV İadesi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tr-T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Ürün gönderimi, iade ve ETGB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42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3286819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43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3507772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44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702019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US" dirty="0" smtClean="0">
                <a:hlinkClick r:id="rId3"/>
              </a:rPr>
              <a:t>https://webrazzi.com/2018/02/14/e-ihracat-nedir-sundugu-firsatlar-muafiyetler-ve-tesvikler-nelerdir/</a:t>
            </a:r>
            <a:endParaRPr lang="tr-TR" dirty="0" smtClean="0"/>
          </a:p>
          <a:p>
            <a:pPr rtl="0"/>
            <a:endParaRPr lang="tr-TR" dirty="0" smtClean="0"/>
          </a:p>
          <a:p>
            <a:pPr rtl="0"/>
            <a:r>
              <a:rPr lang="tr-TR" dirty="0" smtClean="0"/>
              <a:t>150 kg brüt ağırlıktır. Hacimsel ağırlık için limit yoktur.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45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3404062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en-US" dirty="0" smtClean="0">
                <a:hlinkClick r:id="rId3"/>
              </a:rPr>
              <a:t>https://webrazzi.com/2018/02/14/e-ihracat-nedir-sundugu-firsatlar-muafiyetler-ve-tesvikler-nelerdir/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46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2475071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47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6684961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48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1750241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49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02627719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50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437108406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51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846661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52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35838377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lar Yer Tutucusu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FC40A10-6036-4879-816D-55C01FC94846}" type="slidenum">
              <a:rPr lang="tr-TR" smtClean="0"/>
              <a:t>53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252863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lu Slayt Başlığ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ikdörtgen 7">
            <a:extLst>
              <a:ext uri="{FF2B5EF4-FFF2-40B4-BE49-F238E27FC236}">
                <a16:creationId xmlns:a16="http://schemas.microsoft.com/office/drawing/2014/main" id="{278196A9-689D-4410-BFC0-7ACB19755A0C}"/>
              </a:ext>
            </a:extLst>
          </p:cNvPr>
          <p:cNvSpPr/>
          <p:nvPr userDrawn="1"/>
        </p:nvSpPr>
        <p:spPr>
          <a:xfrm>
            <a:off x="0" y="0"/>
            <a:ext cx="12192000" cy="4416552"/>
          </a:xfrm>
          <a:prstGeom prst="rect">
            <a:avLst/>
          </a:prstGeom>
          <a:blipFill>
            <a:blip r:embed="rId2"/>
            <a:srcRect/>
            <a:stretch>
              <a:fillRect l="-842" r="-84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129BFEAD-57CF-438A-8084-C5AC7F47E54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462986"/>
            <a:ext cx="9144000" cy="1786094"/>
          </a:xfrm>
        </p:spPr>
        <p:txBody>
          <a:bodyPr rtlCol="0" anchor="b"/>
          <a:lstStyle>
            <a:lvl1pPr algn="ctr">
              <a:defRPr sz="6000"/>
            </a:lvl1pPr>
          </a:lstStyle>
          <a:p>
            <a:pPr rtl="0"/>
            <a:r>
              <a:rPr lang="tr-TR" noProof="0" dirty="0"/>
              <a:t>ANA BAŞLIK STİLİNİ DÜZENLEMEK İÇİN TIKLAYIN</a:t>
            </a:r>
          </a:p>
        </p:txBody>
      </p:sp>
      <p:sp>
        <p:nvSpPr>
          <p:cNvPr id="4" name="Tarih Yer Tutucusu 3">
            <a:extLst>
              <a:ext uri="{FF2B5EF4-FFF2-40B4-BE49-F238E27FC236}">
                <a16:creationId xmlns:a16="http://schemas.microsoft.com/office/drawing/2014/main" id="{7E17A3CB-B083-4E49-9123-A5E47559D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A8C4102C-4609-416C-A808-0FFE0051D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D7BCC5D-6F2C-472F-BD4C-4096793DF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7" name="Dikdörtgen 6">
            <a:extLst>
              <a:ext uri="{FF2B5EF4-FFF2-40B4-BE49-F238E27FC236}">
                <a16:creationId xmlns:a16="http://schemas.microsoft.com/office/drawing/2014/main" id="{7BE854BB-FA44-4CAB-85DF-F5C412560348}"/>
              </a:ext>
            </a:extLst>
          </p:cNvPr>
          <p:cNvSpPr/>
          <p:nvPr userDrawn="1"/>
        </p:nvSpPr>
        <p:spPr>
          <a:xfrm>
            <a:off x="0" y="4416552"/>
            <a:ext cx="12192000" cy="2441448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389BFFF1-5465-4317-B9DB-C23A5B1D76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34696"/>
            <a:ext cx="9144000" cy="459798"/>
          </a:xfrm>
        </p:spPr>
        <p:txBody>
          <a:bodyPr lIns="0" tIns="0" rIns="0" bIns="0" rtlCol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800" b="1">
                <a:latin typeface="+mn-lt"/>
                <a:cs typeface="Segoe UI Semibold" panose="020B07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tr-TR" noProof="0"/>
              <a:t>Asıl alt başlık stilini düzenlemek için tıklayın</a:t>
            </a:r>
            <a:endParaRPr lang="tr-TR" noProof="0" dirty="0"/>
          </a:p>
        </p:txBody>
      </p:sp>
      <p:sp>
        <p:nvSpPr>
          <p:cNvPr id="10" name="Resim Yer Tutucusu 9">
            <a:extLst>
              <a:ext uri="{FF2B5EF4-FFF2-40B4-BE49-F238E27FC236}">
                <a16:creationId xmlns:a16="http://schemas.microsoft.com/office/drawing/2014/main" id="{EA313B4B-5B98-4B33-885A-DF7669E72D7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55336" y="1172982"/>
            <a:ext cx="1481328" cy="75895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5" name="Grup 14">
            <a:extLst>
              <a:ext uri="{FF2B5EF4-FFF2-40B4-BE49-F238E27FC236}">
                <a16:creationId xmlns:a16="http://schemas.microsoft.com/office/drawing/2014/main" id="{676B4374-8F24-43DE-860D-E5C6EA850AB4}"/>
              </a:ext>
            </a:extLst>
          </p:cNvPr>
          <p:cNvGrpSpPr/>
          <p:nvPr userDrawn="1"/>
        </p:nvGrpSpPr>
        <p:grpSpPr>
          <a:xfrm>
            <a:off x="2795960" y="2253996"/>
            <a:ext cx="6576818" cy="100584"/>
            <a:chOff x="2914513" y="2253996"/>
            <a:chExt cx="6576818" cy="100584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585C7755-9394-4129-AB48-1AC32DA80C75}"/>
                </a:ext>
              </a:extLst>
            </p:cNvPr>
            <p:cNvSpPr/>
            <p:nvPr userDrawn="1"/>
          </p:nvSpPr>
          <p:spPr>
            <a:xfrm>
              <a:off x="2914513" y="2253996"/>
              <a:ext cx="100584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r-TR" noProof="0" dirty="0"/>
            </a:p>
          </p:txBody>
        </p:sp>
        <p:cxnSp>
          <p:nvCxnSpPr>
            <p:cNvPr id="13" name="Düz Bağlayıcı 12">
              <a:extLst>
                <a:ext uri="{FF2B5EF4-FFF2-40B4-BE49-F238E27FC236}">
                  <a16:creationId xmlns:a16="http://schemas.microsoft.com/office/drawing/2014/main" id="{64C71ABE-575A-48CF-82B1-EDE8535F3993}"/>
                </a:ext>
              </a:extLst>
            </p:cNvPr>
            <p:cNvCxnSpPr>
              <a:endCxn id="14" idx="2"/>
            </p:cNvCxnSpPr>
            <p:nvPr userDrawn="1"/>
          </p:nvCxnSpPr>
          <p:spPr>
            <a:xfrm>
              <a:off x="2987256" y="2304288"/>
              <a:ext cx="6403491" cy="0"/>
            </a:xfrm>
            <a:prstGeom prst="line">
              <a:avLst/>
            </a:prstGeom>
            <a:ln w="12700"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E3C1EA63-78B2-4715-B4DC-63D98AC7F354}"/>
                </a:ext>
              </a:extLst>
            </p:cNvPr>
            <p:cNvSpPr/>
            <p:nvPr userDrawn="1"/>
          </p:nvSpPr>
          <p:spPr>
            <a:xfrm>
              <a:off x="9390747" y="2253996"/>
              <a:ext cx="100584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r-TR" noProof="0" dirty="0"/>
            </a:p>
          </p:txBody>
        </p:sp>
      </p:grpSp>
      <p:grpSp>
        <p:nvGrpSpPr>
          <p:cNvPr id="16" name="Grup 15">
            <a:extLst>
              <a:ext uri="{FF2B5EF4-FFF2-40B4-BE49-F238E27FC236}">
                <a16:creationId xmlns:a16="http://schemas.microsoft.com/office/drawing/2014/main" id="{E9BB74A1-0BEA-4AD8-8138-0641A45D8B40}"/>
              </a:ext>
            </a:extLst>
          </p:cNvPr>
          <p:cNvGrpSpPr/>
          <p:nvPr userDrawn="1"/>
        </p:nvGrpSpPr>
        <p:grpSpPr>
          <a:xfrm>
            <a:off x="4051215" y="5305363"/>
            <a:ext cx="4064860" cy="100584"/>
            <a:chOff x="2584201" y="2253996"/>
            <a:chExt cx="7080401" cy="100584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3D0026E-5270-4C52-A1AF-5631E8192DCD}"/>
                </a:ext>
              </a:extLst>
            </p:cNvPr>
            <p:cNvSpPr/>
            <p:nvPr userDrawn="1"/>
          </p:nvSpPr>
          <p:spPr>
            <a:xfrm>
              <a:off x="2584201" y="2253996"/>
              <a:ext cx="175203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r-TR" noProof="0" dirty="0"/>
            </a:p>
          </p:txBody>
        </p:sp>
        <p:cxnSp>
          <p:nvCxnSpPr>
            <p:cNvPr id="18" name="Düz Bağlayıcı 17">
              <a:extLst>
                <a:ext uri="{FF2B5EF4-FFF2-40B4-BE49-F238E27FC236}">
                  <a16:creationId xmlns:a16="http://schemas.microsoft.com/office/drawing/2014/main" id="{A6085D92-5F70-4097-A2FF-C15B13788D08}"/>
                </a:ext>
              </a:extLst>
            </p:cNvPr>
            <p:cNvCxnSpPr/>
            <p:nvPr userDrawn="1"/>
          </p:nvCxnSpPr>
          <p:spPr>
            <a:xfrm>
              <a:off x="2650566" y="2304288"/>
              <a:ext cx="6904822" cy="3391"/>
            </a:xfrm>
            <a:prstGeom prst="line">
              <a:avLst/>
            </a:prstGeom>
            <a:ln w="12700"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BE68EB6C-48D0-4EBF-8541-926D16790F52}"/>
                </a:ext>
              </a:extLst>
            </p:cNvPr>
            <p:cNvSpPr/>
            <p:nvPr userDrawn="1"/>
          </p:nvSpPr>
          <p:spPr>
            <a:xfrm>
              <a:off x="9489023" y="2253996"/>
              <a:ext cx="175579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r-TR" noProof="0" dirty="0"/>
            </a:p>
          </p:txBody>
        </p:sp>
      </p:grpSp>
      <p:pic>
        <p:nvPicPr>
          <p:cNvPr id="20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6836" y="172977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9567" y="196644"/>
            <a:ext cx="508321" cy="51069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694298" y="274084"/>
            <a:ext cx="732171" cy="332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638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imli 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sim Yer Tutucusu 7">
            <a:extLst>
              <a:ext uri="{FF2B5EF4-FFF2-40B4-BE49-F238E27FC236}">
                <a16:creationId xmlns:a16="http://schemas.microsoft.com/office/drawing/2014/main" id="{C799DC18-D353-427C-B849-0204F13D9B3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83300" cy="685800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7" name="Dikdörtgen 6">
            <a:extLst>
              <a:ext uri="{FF2B5EF4-FFF2-40B4-BE49-F238E27FC236}">
                <a16:creationId xmlns:a16="http://schemas.microsoft.com/office/drawing/2014/main" id="{45015858-8549-49EA-BB83-070E0D9D4890}"/>
              </a:ext>
            </a:extLst>
          </p:cNvPr>
          <p:cNvSpPr/>
          <p:nvPr userDrawn="1"/>
        </p:nvSpPr>
        <p:spPr>
          <a:xfrm>
            <a:off x="6083808" y="0"/>
            <a:ext cx="6108192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6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2206FBAC-B8FD-4768-B682-E0B93BA331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9768" y="2133599"/>
            <a:ext cx="4618957" cy="2492461"/>
          </a:xfrm>
        </p:spPr>
        <p:txBody>
          <a:bodyPr lIns="0" tIns="0" rIns="0" bIns="0" rtlCol="0" anchor="b" anchorCtr="0">
            <a:noAutofit/>
          </a:bodyPr>
          <a:lstStyle>
            <a:lvl1pPr>
              <a:defRPr sz="6000"/>
            </a:lvl1pPr>
          </a:lstStyle>
          <a:p>
            <a:pPr rtl="0"/>
            <a:r>
              <a:rPr lang="tr-TR" noProof="0" dirty="0"/>
              <a:t>SUNUM</a:t>
            </a:r>
            <a:br>
              <a:rPr lang="tr-TR" noProof="0" dirty="0"/>
            </a:br>
            <a:r>
              <a:rPr lang="tr-TR" noProof="0" dirty="0"/>
              <a:t>DESTESİ</a:t>
            </a:r>
            <a:br>
              <a:rPr lang="tr-TR" noProof="0" dirty="0"/>
            </a:br>
            <a:r>
              <a:rPr lang="tr-TR" noProof="0" dirty="0"/>
              <a:t>BAŞLIĞI</a:t>
            </a:r>
          </a:p>
        </p:txBody>
      </p:sp>
      <p:sp>
        <p:nvSpPr>
          <p:cNvPr id="4" name="Tarih Yer Tutucusu 3">
            <a:extLst>
              <a:ext uri="{FF2B5EF4-FFF2-40B4-BE49-F238E27FC236}">
                <a16:creationId xmlns:a16="http://schemas.microsoft.com/office/drawing/2014/main" id="{2472534F-03A6-408A-9BF1-303D0A440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A24E181-0C50-4F43-A5A7-6FDD1500C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3A749CC-EB55-4FEF-AA4C-9A9C6E2AA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grpSp>
        <p:nvGrpSpPr>
          <p:cNvPr id="9" name="Grup 8">
            <a:extLst>
              <a:ext uri="{FF2B5EF4-FFF2-40B4-BE49-F238E27FC236}">
                <a16:creationId xmlns:a16="http://schemas.microsoft.com/office/drawing/2014/main" id="{6F3E26A6-6962-4A35-AA86-805537D45296}"/>
              </a:ext>
            </a:extLst>
          </p:cNvPr>
          <p:cNvGrpSpPr/>
          <p:nvPr userDrawn="1"/>
        </p:nvGrpSpPr>
        <p:grpSpPr>
          <a:xfrm>
            <a:off x="6769768" y="1947412"/>
            <a:ext cx="3273188" cy="102440"/>
            <a:chOff x="3631690" y="2252140"/>
            <a:chExt cx="5701427" cy="102440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681504C4-12AC-4251-8E47-0089784BDB9B}"/>
                </a:ext>
              </a:extLst>
            </p:cNvPr>
            <p:cNvSpPr/>
            <p:nvPr userDrawn="1"/>
          </p:nvSpPr>
          <p:spPr>
            <a:xfrm>
              <a:off x="3631690" y="2253996"/>
              <a:ext cx="175203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r-TR" noProof="0" dirty="0"/>
            </a:p>
          </p:txBody>
        </p:sp>
        <p:cxnSp>
          <p:nvCxnSpPr>
            <p:cNvPr id="11" name="Düz Bağlayıcı 10">
              <a:extLst>
                <a:ext uri="{FF2B5EF4-FFF2-40B4-BE49-F238E27FC236}">
                  <a16:creationId xmlns:a16="http://schemas.microsoft.com/office/drawing/2014/main" id="{192040D0-01C2-4643-8F84-3B8F334E545C}"/>
                </a:ext>
              </a:extLst>
            </p:cNvPr>
            <p:cNvCxnSpPr>
              <a:endCxn id="12" idx="2"/>
            </p:cNvCxnSpPr>
            <p:nvPr userDrawn="1"/>
          </p:nvCxnSpPr>
          <p:spPr>
            <a:xfrm flipV="1">
              <a:off x="3681984" y="2302432"/>
              <a:ext cx="5475553" cy="5247"/>
            </a:xfrm>
            <a:prstGeom prst="line">
              <a:avLst/>
            </a:prstGeom>
            <a:ln w="12700"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ED601E9-2BFC-460B-A2A8-69A787A4988E}"/>
                </a:ext>
              </a:extLst>
            </p:cNvPr>
            <p:cNvSpPr/>
            <p:nvPr userDrawn="1"/>
          </p:nvSpPr>
          <p:spPr>
            <a:xfrm>
              <a:off x="9157538" y="2252140"/>
              <a:ext cx="175579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r-TR" noProof="0" dirty="0"/>
            </a:p>
          </p:txBody>
        </p:sp>
      </p:grpSp>
      <p:grpSp>
        <p:nvGrpSpPr>
          <p:cNvPr id="13" name="Grup 12">
            <a:extLst>
              <a:ext uri="{FF2B5EF4-FFF2-40B4-BE49-F238E27FC236}">
                <a16:creationId xmlns:a16="http://schemas.microsoft.com/office/drawing/2014/main" id="{BB49A8A6-FEDB-4D20-B581-A84DB8EFE977}"/>
              </a:ext>
            </a:extLst>
          </p:cNvPr>
          <p:cNvGrpSpPr/>
          <p:nvPr userDrawn="1"/>
        </p:nvGrpSpPr>
        <p:grpSpPr>
          <a:xfrm>
            <a:off x="6769768" y="4654084"/>
            <a:ext cx="3282161" cy="100584"/>
            <a:chOff x="3631690" y="2253996"/>
            <a:chExt cx="5717057" cy="100584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2F65998-5EC3-446A-8307-1CF81A348CE3}"/>
                </a:ext>
              </a:extLst>
            </p:cNvPr>
            <p:cNvSpPr/>
            <p:nvPr userDrawn="1"/>
          </p:nvSpPr>
          <p:spPr>
            <a:xfrm>
              <a:off x="3631690" y="2253996"/>
              <a:ext cx="175203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r-TR" noProof="0" dirty="0"/>
            </a:p>
          </p:txBody>
        </p:sp>
        <p:cxnSp>
          <p:nvCxnSpPr>
            <p:cNvPr id="15" name="Düz Bağlayıcı 14">
              <a:extLst>
                <a:ext uri="{FF2B5EF4-FFF2-40B4-BE49-F238E27FC236}">
                  <a16:creationId xmlns:a16="http://schemas.microsoft.com/office/drawing/2014/main" id="{7CC5D776-F60A-4A0C-AA7C-EFACDA2CEA88}"/>
                </a:ext>
              </a:extLst>
            </p:cNvPr>
            <p:cNvCxnSpPr>
              <a:endCxn id="16" idx="2"/>
            </p:cNvCxnSpPr>
            <p:nvPr userDrawn="1"/>
          </p:nvCxnSpPr>
          <p:spPr>
            <a:xfrm flipV="1">
              <a:off x="3681984" y="2304288"/>
              <a:ext cx="5491183" cy="3391"/>
            </a:xfrm>
            <a:prstGeom prst="line">
              <a:avLst/>
            </a:prstGeom>
            <a:ln w="12700"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AEAFE309-55C5-409C-92ED-748307C74318}"/>
                </a:ext>
              </a:extLst>
            </p:cNvPr>
            <p:cNvSpPr/>
            <p:nvPr userDrawn="1"/>
          </p:nvSpPr>
          <p:spPr>
            <a:xfrm>
              <a:off x="9173168" y="2253996"/>
              <a:ext cx="175579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r-TR" noProof="0" dirty="0"/>
            </a:p>
          </p:txBody>
        </p:sp>
      </p:grpSp>
      <p:sp>
        <p:nvSpPr>
          <p:cNvPr id="17" name="Alt Başlık 2">
            <a:extLst>
              <a:ext uri="{FF2B5EF4-FFF2-40B4-BE49-F238E27FC236}">
                <a16:creationId xmlns:a16="http://schemas.microsoft.com/office/drawing/2014/main" id="{5B77B20B-76F5-4912-803D-5709F730D4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69767" y="4889444"/>
            <a:ext cx="4618957" cy="590626"/>
          </a:xfrm>
        </p:spPr>
        <p:txBody>
          <a:bodyPr lIns="0" tIns="0" rIns="0" bIns="0" rtlCol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800" b="1">
                <a:latin typeface="+mn-lt"/>
                <a:cs typeface="Segoe UI Semibold" panose="020B07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tr-TR" noProof="0"/>
              <a:t>Asıl alt başlık stilini düzenlemek için tıklayın</a:t>
            </a:r>
            <a:endParaRPr lang="tr-TR" noProof="0" dirty="0"/>
          </a:p>
        </p:txBody>
      </p:sp>
      <p:sp>
        <p:nvSpPr>
          <p:cNvPr id="18" name="Resim Yer Tutucusu 9">
            <a:extLst>
              <a:ext uri="{FF2B5EF4-FFF2-40B4-BE49-F238E27FC236}">
                <a16:creationId xmlns:a16="http://schemas.microsoft.com/office/drawing/2014/main" id="{4293BA4F-7776-4C41-BE4F-7247935D5CC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06368" y="3079602"/>
            <a:ext cx="1481328" cy="75895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</p:spTree>
    <p:extLst>
      <p:ext uri="{BB962C8B-B14F-4D97-AF65-F5344CB8AC3E}">
        <p14:creationId xmlns:p14="http://schemas.microsoft.com/office/powerpoint/2010/main" val="907692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şlık ve Resiml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-5697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6" y="2091023"/>
            <a:ext cx="5021940" cy="804338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tr-TR" noProof="0" dirty="0"/>
              <a:t>DÜZENLEMEK İÇİN TIKLAYIN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26770" y="3244567"/>
            <a:ext cx="4205904" cy="569085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4" name="Tarih Yer Tutucusu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11" name="Resim Yer Tutucusu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5" name="Grup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2993948"/>
            <a:ext cx="4024950" cy="100800"/>
            <a:chOff x="0" y="3240138"/>
            <a:chExt cx="4024950" cy="100800"/>
          </a:xfrm>
        </p:grpSpPr>
        <p:cxnSp>
          <p:nvCxnSpPr>
            <p:cNvPr id="13" name="Düz Bağlayıcı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>
              <a:endCxn id="14" idx="2"/>
            </p:cNvCxnSpPr>
            <p:nvPr userDrawn="1"/>
          </p:nvCxnSpPr>
          <p:spPr>
            <a:xfrm>
              <a:off x="0" y="3290538"/>
              <a:ext cx="3924150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3924150" y="3240138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sp>
        <p:nvSpPr>
          <p:cNvPr id="16" name="Metin Yer Tutucusu 2">
            <a:extLst>
              <a:ext uri="{FF2B5EF4-FFF2-40B4-BE49-F238E27FC236}">
                <a16:creationId xmlns:a16="http://schemas.microsoft.com/office/drawing/2014/main" id="{BB522941-5C7D-4701-9AD7-BB4C11C6EBCE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815720" y="3869349"/>
            <a:ext cx="4215201" cy="1328330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8" name="Düz Bağlayıcı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20" name="Düz Bağlayıcı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sim Yer Tutucusu 7">
            <a:extLst>
              <a:ext uri="{FF2B5EF4-FFF2-40B4-BE49-F238E27FC236}">
                <a16:creationId xmlns:a16="http://schemas.microsoft.com/office/drawing/2014/main" id="{DE71F7A0-F439-470D-A1B8-556C960D112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103003" y="2490534"/>
            <a:ext cx="6083300" cy="258775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pic>
        <p:nvPicPr>
          <p:cNvPr id="21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6836" y="176456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00123"/>
            <a:ext cx="508321" cy="5106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9692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şlık, Resim ve İçerik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ikdörtgen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5" name="Tarih Yer Tutucusu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8" name="Başlık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94591" y="1090118"/>
            <a:ext cx="4494133" cy="804338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tr-TR" noProof="0" dirty="0"/>
              <a:t>DÜZENLEMEK İÇİN TIKLAYIN</a:t>
            </a:r>
          </a:p>
        </p:txBody>
      </p:sp>
      <p:sp>
        <p:nvSpPr>
          <p:cNvPr id="9" name="Metin Yer Tutucusu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94591" y="2243662"/>
            <a:ext cx="4473108" cy="569085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10" name="Resim Yer Tutucusu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1" name="Grup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6924675" y="1993043"/>
            <a:ext cx="5267325" cy="100800"/>
            <a:chOff x="0" y="3240138"/>
            <a:chExt cx="3434400" cy="100800"/>
          </a:xfrm>
        </p:grpSpPr>
        <p:cxnSp>
          <p:nvCxnSpPr>
            <p:cNvPr id="12" name="Düz Bağlayıcı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/>
            <p:nvPr userDrawn="1"/>
          </p:nvCxnSpPr>
          <p:spPr>
            <a:xfrm>
              <a:off x="0" y="3290538"/>
              <a:ext cx="3384000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3368676" y="3240138"/>
              <a:ext cx="65724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sp>
        <p:nvSpPr>
          <p:cNvPr id="14" name="Metin Yer Tutucusu 2">
            <a:extLst>
              <a:ext uri="{FF2B5EF4-FFF2-40B4-BE49-F238E27FC236}">
                <a16:creationId xmlns:a16="http://schemas.microsoft.com/office/drawing/2014/main" id="{BE12A846-0DFC-435B-BAE9-D90C353E0344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6894591" y="2868443"/>
            <a:ext cx="4482996" cy="2432603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cxnSp>
        <p:nvCxnSpPr>
          <p:cNvPr id="17" name="Düz Bağlayıcı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9" name="Düz Bağlayıcı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sp>
        <p:nvSpPr>
          <p:cNvPr id="22" name="Resim Yer Tutucusu 7">
            <a:extLst>
              <a:ext uri="{FF2B5EF4-FFF2-40B4-BE49-F238E27FC236}">
                <a16:creationId xmlns:a16="http://schemas.microsoft.com/office/drawing/2014/main" id="{F0861AA2-8248-462C-B6D8-FFD829F41ED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854411" y="1472184"/>
            <a:ext cx="3246204" cy="5385816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pic>
        <p:nvPicPr>
          <p:cNvPr id="21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6382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şlık ve İçerik Düzeni sürü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6" y="2219359"/>
            <a:ext cx="5021940" cy="804338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tr-TR" noProof="0" dirty="0"/>
              <a:t>DÜZENLEMEK İÇİN TIKLAYIN</a:t>
            </a:r>
          </a:p>
        </p:txBody>
      </p:sp>
      <p:sp>
        <p:nvSpPr>
          <p:cNvPr id="4" name="Tarih Yer Tutucusu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11" name="Resim Yer Tutucusu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5" name="Grup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3122284"/>
            <a:ext cx="2708255" cy="100800"/>
            <a:chOff x="0" y="3240138"/>
            <a:chExt cx="2708255" cy="100800"/>
          </a:xfrm>
        </p:grpSpPr>
        <p:cxnSp>
          <p:nvCxnSpPr>
            <p:cNvPr id="13" name="Düz Bağlayıcı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/>
            <p:nvPr userDrawn="1"/>
          </p:nvCxnSpPr>
          <p:spPr>
            <a:xfrm>
              <a:off x="0" y="3290538"/>
              <a:ext cx="2608729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2607455" y="3240138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8" name="Düz Bağlayıcı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20" name="Düz Bağlayıcı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Metin Yer Tutucusu 2">
            <a:extLst>
              <a:ext uri="{FF2B5EF4-FFF2-40B4-BE49-F238E27FC236}">
                <a16:creationId xmlns:a16="http://schemas.microsoft.com/office/drawing/2014/main" id="{4C9D5785-B116-4BE7-AC26-5CD6481FFA6A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815720" y="3392200"/>
            <a:ext cx="5009495" cy="2210173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23" name="Resim Yer Tutucusu 7">
            <a:extLst>
              <a:ext uri="{FF2B5EF4-FFF2-40B4-BE49-F238E27FC236}">
                <a16:creationId xmlns:a16="http://schemas.microsoft.com/office/drawing/2014/main" id="{278C2B8F-0B29-449C-AFFD-42BB56FA159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108356" y="-20834"/>
            <a:ext cx="5245444" cy="5385816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pic>
        <p:nvPicPr>
          <p:cNvPr id="22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33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geler İçerik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ikdörtgen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5" name="Tarih Yer Tutucusu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8" name="Başlık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00317" y="707529"/>
            <a:ext cx="4494133" cy="569086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tr-TR" noProof="0" dirty="0"/>
              <a:t>DÜZENLEMEK İÇİN TIKLAYIN</a:t>
            </a:r>
          </a:p>
        </p:txBody>
      </p:sp>
      <p:sp>
        <p:nvSpPr>
          <p:cNvPr id="9" name="Metin Yer Tutucusu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400317" y="1625821"/>
            <a:ext cx="4473108" cy="569085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10" name="Resim Yer Tutucusu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1" name="Grup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6358690" y="1375202"/>
            <a:ext cx="5833310" cy="100800"/>
            <a:chOff x="-322276" y="3240138"/>
            <a:chExt cx="3803436" cy="100800"/>
          </a:xfrm>
        </p:grpSpPr>
        <p:cxnSp>
          <p:nvCxnSpPr>
            <p:cNvPr id="12" name="Düz Bağlayıcı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  <a:endCxn id="13" idx="2"/>
            </p:cNvCxnSpPr>
            <p:nvPr userDrawn="1"/>
          </p:nvCxnSpPr>
          <p:spPr>
            <a:xfrm>
              <a:off x="-322276" y="3290538"/>
              <a:ext cx="3737712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3415436" y="3240138"/>
              <a:ext cx="65724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sp>
        <p:nvSpPr>
          <p:cNvPr id="14" name="Metin Yer Tutucusu 2">
            <a:extLst>
              <a:ext uri="{FF2B5EF4-FFF2-40B4-BE49-F238E27FC236}">
                <a16:creationId xmlns:a16="http://schemas.microsoft.com/office/drawing/2014/main" id="{BE12A846-0DFC-435B-BAE9-D90C353E0344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2920469" y="3291840"/>
            <a:ext cx="2670048" cy="640080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cxnSp>
        <p:nvCxnSpPr>
          <p:cNvPr id="17" name="Düz Bağlayıcı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9" name="Düz Bağlayıcı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sp>
        <p:nvSpPr>
          <p:cNvPr id="4" name="Resim Yer Tutucusu 3">
            <a:extLst>
              <a:ext uri="{FF2B5EF4-FFF2-40B4-BE49-F238E27FC236}">
                <a16:creationId xmlns:a16="http://schemas.microsoft.com/office/drawing/2014/main" id="{1EDA47E0-9B2C-45BF-A34A-E7069690AEF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090460" y="3273552"/>
            <a:ext cx="640080" cy="658368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9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22" name="Metin Yer Tutucusu 2">
            <a:extLst>
              <a:ext uri="{FF2B5EF4-FFF2-40B4-BE49-F238E27FC236}">
                <a16:creationId xmlns:a16="http://schemas.microsoft.com/office/drawing/2014/main" id="{F2ACDD32-C1AB-4359-B055-2F910492987E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831850" y="3291840"/>
            <a:ext cx="1209357" cy="640080"/>
          </a:xfrm>
        </p:spPr>
        <p:txBody>
          <a:bodyPr lIns="0" tIns="0" rIns="0" bIns="0" rtlCol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Metin stillerini düzenleme</a:t>
            </a:r>
          </a:p>
        </p:txBody>
      </p:sp>
      <p:sp>
        <p:nvSpPr>
          <p:cNvPr id="23" name="Metin Yer Tutucusu 2">
            <a:extLst>
              <a:ext uri="{FF2B5EF4-FFF2-40B4-BE49-F238E27FC236}">
                <a16:creationId xmlns:a16="http://schemas.microsoft.com/office/drawing/2014/main" id="{C7A796C4-1255-4B26-B034-EFB1284B77EB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2920469" y="4427608"/>
            <a:ext cx="2670048" cy="640080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24" name="Resim Yer Tutucusu 3">
            <a:extLst>
              <a:ext uri="{FF2B5EF4-FFF2-40B4-BE49-F238E27FC236}">
                <a16:creationId xmlns:a16="http://schemas.microsoft.com/office/drawing/2014/main" id="{7F406E84-6EA1-4D34-8016-6A41F065FF7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2090460" y="4409320"/>
            <a:ext cx="640080" cy="658368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9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25" name="Metin Yer Tutucusu 2">
            <a:extLst>
              <a:ext uri="{FF2B5EF4-FFF2-40B4-BE49-F238E27FC236}">
                <a16:creationId xmlns:a16="http://schemas.microsoft.com/office/drawing/2014/main" id="{7965133B-076D-4FAD-8D2A-C24FE2619C80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831850" y="4427608"/>
            <a:ext cx="1209357" cy="640080"/>
          </a:xfrm>
        </p:spPr>
        <p:txBody>
          <a:bodyPr lIns="0" tIns="0" rIns="0" bIns="0" rtlCol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Metin stillerini düzenleme</a:t>
            </a:r>
          </a:p>
        </p:txBody>
      </p:sp>
      <p:sp>
        <p:nvSpPr>
          <p:cNvPr id="26" name="Metin Yer Tutucusu 2">
            <a:extLst>
              <a:ext uri="{FF2B5EF4-FFF2-40B4-BE49-F238E27FC236}">
                <a16:creationId xmlns:a16="http://schemas.microsoft.com/office/drawing/2014/main" id="{CABE6307-1A20-419D-A352-17FF0286600B}"/>
              </a:ext>
            </a:extLst>
          </p:cNvPr>
          <p:cNvSpPr>
            <a:spLocks noGrp="1"/>
          </p:cNvSpPr>
          <p:nvPr>
            <p:ph type="body" idx="20" hasCustomPrompt="1"/>
          </p:nvPr>
        </p:nvSpPr>
        <p:spPr>
          <a:xfrm>
            <a:off x="8549426" y="3291840"/>
            <a:ext cx="2670048" cy="640080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27" name="Resim Yer Tutucusu 3">
            <a:extLst>
              <a:ext uri="{FF2B5EF4-FFF2-40B4-BE49-F238E27FC236}">
                <a16:creationId xmlns:a16="http://schemas.microsoft.com/office/drawing/2014/main" id="{D2C5C227-18EE-4D6A-AA31-30B8F7CD20AE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7719417" y="3273552"/>
            <a:ext cx="640080" cy="658368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9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28" name="Metin Yer Tutucusu 2">
            <a:extLst>
              <a:ext uri="{FF2B5EF4-FFF2-40B4-BE49-F238E27FC236}">
                <a16:creationId xmlns:a16="http://schemas.microsoft.com/office/drawing/2014/main" id="{6ABEA821-83E0-4C10-98A8-5F29E246F741}"/>
              </a:ext>
            </a:extLst>
          </p:cNvPr>
          <p:cNvSpPr>
            <a:spLocks noGrp="1"/>
          </p:cNvSpPr>
          <p:nvPr>
            <p:ph type="body" idx="22" hasCustomPrompt="1"/>
          </p:nvPr>
        </p:nvSpPr>
        <p:spPr>
          <a:xfrm>
            <a:off x="6460807" y="3291840"/>
            <a:ext cx="1209357" cy="640080"/>
          </a:xfrm>
        </p:spPr>
        <p:txBody>
          <a:bodyPr lIns="0" tIns="0" rIns="0" bIns="0" rtlCol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Metin stillerini düzenleme</a:t>
            </a:r>
          </a:p>
        </p:txBody>
      </p:sp>
      <p:sp>
        <p:nvSpPr>
          <p:cNvPr id="29" name="Metin Yer Tutucusu 2">
            <a:extLst>
              <a:ext uri="{FF2B5EF4-FFF2-40B4-BE49-F238E27FC236}">
                <a16:creationId xmlns:a16="http://schemas.microsoft.com/office/drawing/2014/main" id="{CA1DC741-B44F-4275-A1D5-B8D26A3390B3}"/>
              </a:ext>
            </a:extLst>
          </p:cNvPr>
          <p:cNvSpPr>
            <a:spLocks noGrp="1"/>
          </p:cNvSpPr>
          <p:nvPr>
            <p:ph type="body" idx="23" hasCustomPrompt="1"/>
          </p:nvPr>
        </p:nvSpPr>
        <p:spPr>
          <a:xfrm>
            <a:off x="8549426" y="4427608"/>
            <a:ext cx="2670048" cy="640080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0" name="Resim Yer Tutucusu 3">
            <a:extLst>
              <a:ext uri="{FF2B5EF4-FFF2-40B4-BE49-F238E27FC236}">
                <a16:creationId xmlns:a16="http://schemas.microsoft.com/office/drawing/2014/main" id="{C550F6C4-BE33-415F-B0BC-B47EDC1BDACB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7719417" y="4409320"/>
            <a:ext cx="640080" cy="658368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9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31" name="Metin Yer Tutucusu 2">
            <a:extLst>
              <a:ext uri="{FF2B5EF4-FFF2-40B4-BE49-F238E27FC236}">
                <a16:creationId xmlns:a16="http://schemas.microsoft.com/office/drawing/2014/main" id="{4C0830D2-D692-4161-8ECB-338703C94351}"/>
              </a:ext>
            </a:extLst>
          </p:cNvPr>
          <p:cNvSpPr>
            <a:spLocks noGrp="1"/>
          </p:cNvSpPr>
          <p:nvPr>
            <p:ph type="body" idx="25" hasCustomPrompt="1"/>
          </p:nvPr>
        </p:nvSpPr>
        <p:spPr>
          <a:xfrm>
            <a:off x="6460807" y="4427608"/>
            <a:ext cx="1209357" cy="640080"/>
          </a:xfrm>
        </p:spPr>
        <p:txBody>
          <a:bodyPr lIns="0" tIns="0" rIns="0" bIns="0" rtlCol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Metin stillerini düzenleme</a:t>
            </a:r>
          </a:p>
        </p:txBody>
      </p:sp>
      <p:pic>
        <p:nvPicPr>
          <p:cNvPr id="32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456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İzleme ve İçerik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6" y="2091023"/>
            <a:ext cx="4464049" cy="804338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tr-TR" noProof="0" dirty="0"/>
              <a:t>DÜZENLEMEK İÇİN TIKLAYIN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26770" y="3244567"/>
            <a:ext cx="4443165" cy="569085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4" name="Tarih Yer Tutucusu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8" name="Dikdörtgen 7">
            <a:extLst>
              <a:ext uri="{FF2B5EF4-FFF2-40B4-BE49-F238E27FC236}">
                <a16:creationId xmlns:a16="http://schemas.microsoft.com/office/drawing/2014/main" id="{4ACF4ED1-C6C8-4C5C-8C14-4FF197588C03}"/>
              </a:ext>
            </a:extLst>
          </p:cNvPr>
          <p:cNvSpPr/>
          <p:nvPr userDrawn="1"/>
        </p:nvSpPr>
        <p:spPr>
          <a:xfrm>
            <a:off x="6192163" y="1435133"/>
            <a:ext cx="5175504" cy="4187952"/>
          </a:xfrm>
          <a:prstGeom prst="rect">
            <a:avLst/>
          </a:pr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 t="1504" b="150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11" name="Resim Yer Tutucusu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5" name="Grup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2993948"/>
            <a:ext cx="2313809" cy="100800"/>
            <a:chOff x="0" y="3240138"/>
            <a:chExt cx="2313809" cy="100800"/>
          </a:xfrm>
        </p:grpSpPr>
        <p:cxnSp>
          <p:nvCxnSpPr>
            <p:cNvPr id="13" name="Düz Bağlayıcı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/>
            <p:nvPr userDrawn="1"/>
          </p:nvCxnSpPr>
          <p:spPr>
            <a:xfrm>
              <a:off x="0" y="3290538"/>
              <a:ext cx="2214282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2213009" y="3240138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sp>
        <p:nvSpPr>
          <p:cNvPr id="16" name="Metin Yer Tutucusu 2">
            <a:extLst>
              <a:ext uri="{FF2B5EF4-FFF2-40B4-BE49-F238E27FC236}">
                <a16:creationId xmlns:a16="http://schemas.microsoft.com/office/drawing/2014/main" id="{BB522941-5C7D-4701-9AD7-BB4C11C6EBCE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815720" y="3869349"/>
            <a:ext cx="4452987" cy="1328330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8" name="Düz Bağlayıcı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20" name="Düz Bağlayıcı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sim Yer Tutucusu 9">
            <a:extLst>
              <a:ext uri="{FF2B5EF4-FFF2-40B4-BE49-F238E27FC236}">
                <a16:creationId xmlns:a16="http://schemas.microsoft.com/office/drawing/2014/main" id="{6B8B3AB3-C02D-418C-A9E2-AA65DE78350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62829" y="1673942"/>
            <a:ext cx="4853962" cy="3141406"/>
          </a:xfrm>
          <a:ln w="25400"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pic>
        <p:nvPicPr>
          <p:cNvPr id="21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9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864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şlık ve Alt Başlık İçerik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sim Yer Tutucusu 7">
            <a:extLst>
              <a:ext uri="{FF2B5EF4-FFF2-40B4-BE49-F238E27FC236}">
                <a16:creationId xmlns:a16="http://schemas.microsoft.com/office/drawing/2014/main" id="{093DA11F-BC94-447C-B660-9C906BED01B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1682496"/>
            <a:ext cx="12191999" cy="3493008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7" name="Dikdörtgen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63976" y="696584"/>
            <a:ext cx="4464049" cy="569086"/>
          </a:xfrm>
        </p:spPr>
        <p:txBody>
          <a:bodyPr lIns="0" tIns="0" rIns="0" bIns="0" rtlCol="0" anchor="b">
            <a:normAutofit/>
          </a:bodyPr>
          <a:lstStyle>
            <a:lvl1pPr algn="ctr">
              <a:defRPr sz="3600"/>
            </a:lvl1pPr>
          </a:lstStyle>
          <a:p>
            <a:pPr rtl="0"/>
            <a:r>
              <a:rPr lang="tr-TR" noProof="0" dirty="0"/>
              <a:t>DÜZENLEMEK İÇİN TIKLAYIN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3884860" y="1983086"/>
            <a:ext cx="4443165" cy="569085"/>
          </a:xfrm>
        </p:spPr>
        <p:txBody>
          <a:bodyPr lIns="0" tIns="0" rIns="0" bIns="0"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4" name="Tarih Yer Tutucusu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11" name="Resim Yer Tutucusu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8" name="Düz Bağlayıcı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20" name="Düz Bağlayıcı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up 8">
            <a:extLst>
              <a:ext uri="{FF2B5EF4-FFF2-40B4-BE49-F238E27FC236}">
                <a16:creationId xmlns:a16="http://schemas.microsoft.com/office/drawing/2014/main" id="{78842051-6173-4CC2-8C4A-8AE31FE7BA54}"/>
              </a:ext>
            </a:extLst>
          </p:cNvPr>
          <p:cNvGrpSpPr/>
          <p:nvPr userDrawn="1"/>
        </p:nvGrpSpPr>
        <p:grpSpPr>
          <a:xfrm>
            <a:off x="5169221" y="1373283"/>
            <a:ext cx="1835628" cy="100800"/>
            <a:chOff x="3257058" y="1373283"/>
            <a:chExt cx="1835628" cy="100800"/>
          </a:xfrm>
        </p:grpSpPr>
        <p:grpSp>
          <p:nvGrpSpPr>
            <p:cNvPr id="15" name="Grup 14">
              <a:extLst>
                <a:ext uri="{FF2B5EF4-FFF2-40B4-BE49-F238E27FC236}">
                  <a16:creationId xmlns:a16="http://schemas.microsoft.com/office/drawing/2014/main" id="{B7317392-EF87-4050-8BBE-32F74B0CF15A}"/>
                </a:ext>
              </a:extLst>
            </p:cNvPr>
            <p:cNvGrpSpPr/>
            <p:nvPr userDrawn="1"/>
          </p:nvGrpSpPr>
          <p:grpSpPr>
            <a:xfrm>
              <a:off x="3341153" y="1373283"/>
              <a:ext cx="1751533" cy="100800"/>
              <a:chOff x="191675" y="3237441"/>
              <a:chExt cx="1751533" cy="100800"/>
            </a:xfrm>
          </p:grpSpPr>
          <p:cxnSp>
            <p:nvCxnSpPr>
              <p:cNvPr id="13" name="Düz Bağlayıcı 12">
                <a:extLst>
                  <a:ext uri="{FF2B5EF4-FFF2-40B4-BE49-F238E27FC236}">
                    <a16:creationId xmlns:a16="http://schemas.microsoft.com/office/drawing/2014/main" id="{785A4134-866D-4143-AC1E-8A2FFDB49855}"/>
                  </a:ext>
                </a:extLst>
              </p:cNvPr>
              <p:cNvCxnSpPr/>
              <p:nvPr userDrawn="1"/>
            </p:nvCxnSpPr>
            <p:spPr>
              <a:xfrm>
                <a:off x="191675" y="3290538"/>
                <a:ext cx="1701133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1BBC5D9C-B8FB-455B-9398-36DB21F2765E}"/>
                  </a:ext>
                </a:extLst>
              </p:cNvPr>
              <p:cNvSpPr/>
              <p:nvPr userDrawn="1"/>
            </p:nvSpPr>
            <p:spPr>
              <a:xfrm>
                <a:off x="1842408" y="3237441"/>
                <a:ext cx="100800" cy="100800"/>
              </a:xfrm>
              <a:prstGeom prst="ellipse">
                <a:avLst/>
              </a:prstGeom>
              <a:solidFill>
                <a:schemeClr val="bg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rtl="0"/>
                <a:endParaRPr lang="tr-TR" noProof="0" dirty="0"/>
              </a:p>
            </p:txBody>
          </p:sp>
        </p:grp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5D1C3636-C306-4492-8D46-194288459CAF}"/>
                </a:ext>
              </a:extLst>
            </p:cNvPr>
            <p:cNvSpPr/>
            <p:nvPr userDrawn="1"/>
          </p:nvSpPr>
          <p:spPr>
            <a:xfrm>
              <a:off x="3257058" y="1373283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pic>
        <p:nvPicPr>
          <p:cNvPr id="23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0281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ç İçerik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ikdörtgen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5" name="Tarih Yer Tutucusu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8" name="Başlık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4263" y="707529"/>
            <a:ext cx="6310887" cy="569086"/>
          </a:xfrm>
        </p:spPr>
        <p:txBody>
          <a:bodyPr lIns="0" tIns="0" rIns="0" bIns="0" rtlCol="0" anchor="b">
            <a:normAutofit/>
          </a:bodyPr>
          <a:lstStyle>
            <a:lvl1pPr algn="r">
              <a:defRPr sz="3600"/>
            </a:lvl1pPr>
          </a:lstStyle>
          <a:p>
            <a:pPr rtl="0"/>
            <a:r>
              <a:rPr lang="tr-TR" noProof="0"/>
              <a:t>Asıl başlık stili için tıklatın</a:t>
            </a:r>
            <a:endParaRPr lang="tr-TR" noProof="0" dirty="0"/>
          </a:p>
        </p:txBody>
      </p:sp>
      <p:sp>
        <p:nvSpPr>
          <p:cNvPr id="9" name="Metin Yer Tutucusu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104263" y="1625821"/>
            <a:ext cx="6289862" cy="569085"/>
          </a:xfrm>
        </p:spPr>
        <p:txBody>
          <a:bodyPr lIns="0" tIns="0" rIns="0" bIns="0" rtlCol="0">
            <a:normAutofit/>
          </a:bodyPr>
          <a:lstStyle>
            <a:lvl1pPr marL="0" indent="0" algn="r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10" name="Resim Yer Tutucusu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1" name="Grup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8963219" y="1375202"/>
            <a:ext cx="3228783" cy="100800"/>
            <a:chOff x="304631" y="3240138"/>
            <a:chExt cx="2015937" cy="100800"/>
          </a:xfrm>
        </p:grpSpPr>
        <p:cxnSp>
          <p:nvCxnSpPr>
            <p:cNvPr id="12" name="Düz Bağlayıcı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04631" y="3290538"/>
              <a:ext cx="1978198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2254844" y="3240138"/>
              <a:ext cx="65724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sp>
        <p:nvSpPr>
          <p:cNvPr id="14" name="Metin Yer Tutucusu 2">
            <a:extLst>
              <a:ext uri="{FF2B5EF4-FFF2-40B4-BE49-F238E27FC236}">
                <a16:creationId xmlns:a16="http://schemas.microsoft.com/office/drawing/2014/main" id="{BE12A846-0DFC-435B-BAE9-D90C353E0344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1226927" y="4271296"/>
            <a:ext cx="2944368" cy="1419822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cxnSp>
        <p:nvCxnSpPr>
          <p:cNvPr id="17" name="Düz Bağlayıcı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9" name="Düz Bağlayıcı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sp>
        <p:nvSpPr>
          <p:cNvPr id="22" name="Metin Yer Tutucusu 2">
            <a:extLst>
              <a:ext uri="{FF2B5EF4-FFF2-40B4-BE49-F238E27FC236}">
                <a16:creationId xmlns:a16="http://schemas.microsoft.com/office/drawing/2014/main" id="{F2ACDD32-C1AB-4359-B055-2F910492987E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1226927" y="3858610"/>
            <a:ext cx="2944368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16" name="Metin Yer Tutucusu 15">
            <a:extLst>
              <a:ext uri="{FF2B5EF4-FFF2-40B4-BE49-F238E27FC236}">
                <a16:creationId xmlns:a16="http://schemas.microsoft.com/office/drawing/2014/main" id="{D0092E26-7A96-4712-98A7-FFDA7C3D772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226927" y="2760518"/>
            <a:ext cx="978408" cy="978408"/>
          </a:xfrm>
          <a:prstGeom prst="ellipse">
            <a:avLst/>
          </a:prstGeom>
          <a:ln w="6350">
            <a:solidFill>
              <a:schemeClr val="tx1"/>
            </a:solidFill>
          </a:ln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tr-TR" noProof="0" dirty="0"/>
              <a:t>1</a:t>
            </a:r>
          </a:p>
        </p:txBody>
      </p:sp>
      <p:sp>
        <p:nvSpPr>
          <p:cNvPr id="34" name="Metin Yer Tutucusu 2">
            <a:extLst>
              <a:ext uri="{FF2B5EF4-FFF2-40B4-BE49-F238E27FC236}">
                <a16:creationId xmlns:a16="http://schemas.microsoft.com/office/drawing/2014/main" id="{B17B484C-F876-40B2-89DE-FC7A9E54C835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4871314" y="4271296"/>
            <a:ext cx="2944368" cy="1419822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5" name="Metin Yer Tutucusu 15">
            <a:extLst>
              <a:ext uri="{FF2B5EF4-FFF2-40B4-BE49-F238E27FC236}">
                <a16:creationId xmlns:a16="http://schemas.microsoft.com/office/drawing/2014/main" id="{7A54608E-523B-47AC-B8A6-3E8FE9A1584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871314" y="2760518"/>
            <a:ext cx="978408" cy="978408"/>
          </a:xfrm>
          <a:prstGeom prst="ellipse">
            <a:avLst/>
          </a:prstGeom>
          <a:ln w="6350">
            <a:solidFill>
              <a:schemeClr val="tx1"/>
            </a:solidFill>
          </a:ln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tr-TR" noProof="0" dirty="0"/>
              <a:t>2</a:t>
            </a:r>
          </a:p>
        </p:txBody>
      </p:sp>
      <p:sp>
        <p:nvSpPr>
          <p:cNvPr id="36" name="Metin Yer Tutucusu 2">
            <a:extLst>
              <a:ext uri="{FF2B5EF4-FFF2-40B4-BE49-F238E27FC236}">
                <a16:creationId xmlns:a16="http://schemas.microsoft.com/office/drawing/2014/main" id="{99E02476-A734-4A74-BC42-F104B37C8C19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4871314" y="3858610"/>
            <a:ext cx="2944368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7" name="Metin Yer Tutucusu 2">
            <a:extLst>
              <a:ext uri="{FF2B5EF4-FFF2-40B4-BE49-F238E27FC236}">
                <a16:creationId xmlns:a16="http://schemas.microsoft.com/office/drawing/2014/main" id="{E0D32F26-CEE2-4420-A43D-B008AE2D1DDC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8515702" y="4271296"/>
            <a:ext cx="2944368" cy="1419822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8" name="Metin Yer Tutucusu 15">
            <a:extLst>
              <a:ext uri="{FF2B5EF4-FFF2-40B4-BE49-F238E27FC236}">
                <a16:creationId xmlns:a16="http://schemas.microsoft.com/office/drawing/2014/main" id="{DBC2890A-FFF7-4606-A262-6D464BA5D99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515702" y="2760518"/>
            <a:ext cx="978408" cy="978408"/>
          </a:xfrm>
          <a:prstGeom prst="ellipse">
            <a:avLst/>
          </a:prstGeom>
          <a:ln w="6350">
            <a:solidFill>
              <a:schemeClr val="tx1"/>
            </a:solidFill>
          </a:ln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tr-TR" noProof="0" dirty="0"/>
              <a:t>3</a:t>
            </a:r>
          </a:p>
        </p:txBody>
      </p:sp>
      <p:sp>
        <p:nvSpPr>
          <p:cNvPr id="39" name="Metin Yer Tutucusu 2">
            <a:extLst>
              <a:ext uri="{FF2B5EF4-FFF2-40B4-BE49-F238E27FC236}">
                <a16:creationId xmlns:a16="http://schemas.microsoft.com/office/drawing/2014/main" id="{268E1254-8C59-4B9B-A775-45CA3D655514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8515702" y="3858610"/>
            <a:ext cx="2944368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cxnSp>
        <p:nvCxnSpPr>
          <p:cNvPr id="21" name="Düz Bağlayıcı 20">
            <a:extLst>
              <a:ext uri="{FF2B5EF4-FFF2-40B4-BE49-F238E27FC236}">
                <a16:creationId xmlns:a16="http://schemas.microsoft.com/office/drawing/2014/main" id="{8E47DC43-D8A0-4F17-B897-D8B07A6F1B47}"/>
              </a:ext>
            </a:extLst>
          </p:cNvPr>
          <p:cNvCxnSpPr/>
          <p:nvPr userDrawn="1"/>
        </p:nvCxnSpPr>
        <p:spPr>
          <a:xfrm>
            <a:off x="2205335" y="3256107"/>
            <a:ext cx="266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Düz Bağlayıcı 28">
            <a:extLst>
              <a:ext uri="{FF2B5EF4-FFF2-40B4-BE49-F238E27FC236}">
                <a16:creationId xmlns:a16="http://schemas.microsoft.com/office/drawing/2014/main" id="{D201F265-08ED-497A-BE5C-62220829348F}"/>
              </a:ext>
            </a:extLst>
          </p:cNvPr>
          <p:cNvCxnSpPr/>
          <p:nvPr userDrawn="1"/>
        </p:nvCxnSpPr>
        <p:spPr>
          <a:xfrm>
            <a:off x="5849839" y="3255785"/>
            <a:ext cx="266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3440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yı Karşılaştırma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ikdörtgen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5" name="Tarih Yer Tutucusu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8" name="Başlık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2016" y="707529"/>
            <a:ext cx="7118056" cy="569086"/>
          </a:xfrm>
        </p:spPr>
        <p:txBody>
          <a:bodyPr lIns="0" tIns="0" rIns="0" bIns="0" rtlCol="0" anchor="b">
            <a:normAutofit/>
          </a:bodyPr>
          <a:lstStyle>
            <a:lvl1pPr algn="l">
              <a:defRPr sz="3600"/>
            </a:lvl1pPr>
          </a:lstStyle>
          <a:p>
            <a:pPr rtl="0"/>
            <a:r>
              <a:rPr lang="tr-TR" noProof="0"/>
              <a:t>Asıl başlık stili için tıklatın</a:t>
            </a:r>
            <a:endParaRPr lang="tr-TR" noProof="0" dirty="0"/>
          </a:p>
        </p:txBody>
      </p:sp>
      <p:sp>
        <p:nvSpPr>
          <p:cNvPr id="9" name="Metin Yer Tutucusu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92016" y="1625821"/>
            <a:ext cx="7096709" cy="978407"/>
          </a:xfrm>
        </p:spPr>
        <p:txBody>
          <a:bodyPr lIns="0" tIns="0" rIns="0" bIns="0" rtlCol="0">
            <a:norm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10" name="Resim Yer Tutucusu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1" name="Grup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4314481" y="1375202"/>
            <a:ext cx="7877519" cy="100800"/>
            <a:chOff x="245550" y="3240138"/>
            <a:chExt cx="4015976" cy="100800"/>
          </a:xfrm>
        </p:grpSpPr>
        <p:cxnSp>
          <p:nvCxnSpPr>
            <p:cNvPr id="12" name="Düz Bağlayıcı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  <a:endCxn id="13" idx="6"/>
            </p:cNvCxnSpPr>
            <p:nvPr userDrawn="1"/>
          </p:nvCxnSpPr>
          <p:spPr>
            <a:xfrm>
              <a:off x="245550" y="3290538"/>
              <a:ext cx="4015976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4210138" y="3240138"/>
              <a:ext cx="51388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cxnSp>
        <p:nvCxnSpPr>
          <p:cNvPr id="17" name="Düz Bağlayıcı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9" name="Düz Bağlayıcı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sp>
        <p:nvSpPr>
          <p:cNvPr id="16" name="Metin Yer Tutucusu 15">
            <a:extLst>
              <a:ext uri="{FF2B5EF4-FFF2-40B4-BE49-F238E27FC236}">
                <a16:creationId xmlns:a16="http://schemas.microsoft.com/office/drawing/2014/main" id="{D0092E26-7A96-4712-98A7-FFDA7C3D772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83723" y="3301941"/>
            <a:ext cx="3408243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l" rtl="0">
              <a:buNone/>
              <a:defRPr sz="7000" b="1" baseline="0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tr-TR" noProof="0" dirty="0"/>
              <a:t>12.345 ₺</a:t>
            </a:r>
          </a:p>
        </p:txBody>
      </p:sp>
      <p:sp>
        <p:nvSpPr>
          <p:cNvPr id="34" name="Metin Yer Tutucusu 2">
            <a:extLst>
              <a:ext uri="{FF2B5EF4-FFF2-40B4-BE49-F238E27FC236}">
                <a16:creationId xmlns:a16="http://schemas.microsoft.com/office/drawing/2014/main" id="{B17B484C-F876-40B2-89DE-FC7A9E54C835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5716329" y="3394494"/>
            <a:ext cx="5678300" cy="978407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6" name="Metin Yer Tutucusu 2">
            <a:extLst>
              <a:ext uri="{FF2B5EF4-FFF2-40B4-BE49-F238E27FC236}">
                <a16:creationId xmlns:a16="http://schemas.microsoft.com/office/drawing/2014/main" id="{99E02476-A734-4A74-BC42-F104B37C8C19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4292016" y="3394494"/>
            <a:ext cx="1399099" cy="978407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26" name="Metin Yer Tutucusu 15">
            <a:extLst>
              <a:ext uri="{FF2B5EF4-FFF2-40B4-BE49-F238E27FC236}">
                <a16:creationId xmlns:a16="http://schemas.microsoft.com/office/drawing/2014/main" id="{EA5D8D7D-F37C-49AD-98F0-641CE42B8A8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83723" y="4594663"/>
            <a:ext cx="3408243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l" rtl="0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tr-TR" noProof="0" dirty="0"/>
              <a:t>6.789 ₺</a:t>
            </a:r>
          </a:p>
        </p:txBody>
      </p:sp>
      <p:sp>
        <p:nvSpPr>
          <p:cNvPr id="27" name="Metin Yer Tutucusu 2">
            <a:extLst>
              <a:ext uri="{FF2B5EF4-FFF2-40B4-BE49-F238E27FC236}">
                <a16:creationId xmlns:a16="http://schemas.microsoft.com/office/drawing/2014/main" id="{521FF93D-8384-4E22-8645-BDE6AB983488}"/>
              </a:ext>
            </a:extLst>
          </p:cNvPr>
          <p:cNvSpPr>
            <a:spLocks noGrp="1"/>
          </p:cNvSpPr>
          <p:nvPr>
            <p:ph type="body" idx="31" hasCustomPrompt="1"/>
          </p:nvPr>
        </p:nvSpPr>
        <p:spPr>
          <a:xfrm>
            <a:off x="5716329" y="4687216"/>
            <a:ext cx="5678300" cy="978407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28" name="Metin Yer Tutucusu 2">
            <a:extLst>
              <a:ext uri="{FF2B5EF4-FFF2-40B4-BE49-F238E27FC236}">
                <a16:creationId xmlns:a16="http://schemas.microsoft.com/office/drawing/2014/main" id="{BA358F36-EA77-462E-9158-AFDF1D449A1A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4292016" y="4687216"/>
            <a:ext cx="1399099" cy="978407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pic>
        <p:nvPicPr>
          <p:cNvPr id="24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1195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ire ile İçerik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6" y="3242645"/>
            <a:ext cx="4464049" cy="1177174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tr-TR" noProof="0" dirty="0"/>
              <a:t>DÜZENLEMEK İÇİN TIKLAYIN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26770" y="4872948"/>
            <a:ext cx="4443165" cy="882062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4" name="Tarih Yer Tutucusu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11" name="Resim Yer Tutucusu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5" name="Grup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4581382"/>
            <a:ext cx="2604344" cy="100800"/>
            <a:chOff x="-1228304" y="3240138"/>
            <a:chExt cx="2604344" cy="100800"/>
          </a:xfrm>
        </p:grpSpPr>
        <p:cxnSp>
          <p:nvCxnSpPr>
            <p:cNvPr id="13" name="Düz Bağlayıcı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-1228304" y="3290538"/>
              <a:ext cx="2572871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1275240" y="3240138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sp>
        <p:nvSpPr>
          <p:cNvPr id="16" name="Metin Yer Tutucusu 2">
            <a:extLst>
              <a:ext uri="{FF2B5EF4-FFF2-40B4-BE49-F238E27FC236}">
                <a16:creationId xmlns:a16="http://schemas.microsoft.com/office/drawing/2014/main" id="{BB522941-5C7D-4701-9AD7-BB4C11C6EBCE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5533023" y="4551485"/>
            <a:ext cx="5855702" cy="1208079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8" name="Düz Bağlayıcı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20" name="Düz Bağlayıcı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>
            <a:extLst>
              <a:ext uri="{FF2B5EF4-FFF2-40B4-BE49-F238E27FC236}">
                <a16:creationId xmlns:a16="http://schemas.microsoft.com/office/drawing/2014/main" id="{ADC059E4-36DE-4100-8F15-85A9F37E84FE}"/>
              </a:ext>
            </a:extLst>
          </p:cNvPr>
          <p:cNvSpPr/>
          <p:nvPr userDrawn="1"/>
        </p:nvSpPr>
        <p:spPr>
          <a:xfrm>
            <a:off x="3616960" y="859665"/>
            <a:ext cx="2121408" cy="2121408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4E475F8-9B44-4A3E-9F99-CF0346C89B8E}"/>
              </a:ext>
            </a:extLst>
          </p:cNvPr>
          <p:cNvSpPr/>
          <p:nvPr userDrawn="1"/>
        </p:nvSpPr>
        <p:spPr>
          <a:xfrm>
            <a:off x="5522965" y="836613"/>
            <a:ext cx="2816352" cy="2816352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F5FAF95-28E9-4D03-884C-A89CBC8B61DC}"/>
              </a:ext>
            </a:extLst>
          </p:cNvPr>
          <p:cNvSpPr/>
          <p:nvPr userDrawn="1"/>
        </p:nvSpPr>
        <p:spPr>
          <a:xfrm>
            <a:off x="8123915" y="859665"/>
            <a:ext cx="3273552" cy="3273552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27" name="Metin Yer Tutucusu 15">
            <a:extLst>
              <a:ext uri="{FF2B5EF4-FFF2-40B4-BE49-F238E27FC236}">
                <a16:creationId xmlns:a16="http://schemas.microsoft.com/office/drawing/2014/main" id="{5F221D05-AC12-4B7C-A00B-E28F93E23D7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851931" y="1382322"/>
            <a:ext cx="1681092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ctr" rtl="0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tr-TR" noProof="0" dirty="0"/>
              <a:t>25 ₺</a:t>
            </a:r>
          </a:p>
        </p:txBody>
      </p:sp>
      <p:sp>
        <p:nvSpPr>
          <p:cNvPr id="28" name="Metin Yer Tutucusu 2">
            <a:extLst>
              <a:ext uri="{FF2B5EF4-FFF2-40B4-BE49-F238E27FC236}">
                <a16:creationId xmlns:a16="http://schemas.microsoft.com/office/drawing/2014/main" id="{A3904B01-A725-4CE3-9321-D42F3E296703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3927524" y="2363691"/>
            <a:ext cx="1519848" cy="617093"/>
          </a:xfrm>
        </p:spPr>
        <p:txBody>
          <a:bodyPr lIns="0" tIns="0" rIns="0" bIns="0" rtlCol="0" anchor="t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Bölüm 1</a:t>
            </a:r>
            <a:br>
              <a:rPr lang="tr-TR" noProof="0" dirty="0"/>
            </a:br>
            <a:r>
              <a:rPr lang="tr-TR" noProof="0" dirty="0"/>
              <a:t>Başlık</a:t>
            </a:r>
          </a:p>
        </p:txBody>
      </p:sp>
      <p:sp>
        <p:nvSpPr>
          <p:cNvPr id="29" name="Metin Yer Tutucusu 2">
            <a:extLst>
              <a:ext uri="{FF2B5EF4-FFF2-40B4-BE49-F238E27FC236}">
                <a16:creationId xmlns:a16="http://schemas.microsoft.com/office/drawing/2014/main" id="{D9CE08AF-782B-4514-BE33-D3AED71A7344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3806132" y="1185842"/>
            <a:ext cx="1519848" cy="250619"/>
          </a:xfrm>
        </p:spPr>
        <p:txBody>
          <a:bodyPr lIns="0" tIns="0" rIns="0" bIns="0" rtlCol="0" anchor="t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800" b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MİLYAR</a:t>
            </a:r>
          </a:p>
        </p:txBody>
      </p:sp>
      <p:sp>
        <p:nvSpPr>
          <p:cNvPr id="30" name="Metin Yer Tutucusu 15">
            <a:extLst>
              <a:ext uri="{FF2B5EF4-FFF2-40B4-BE49-F238E27FC236}">
                <a16:creationId xmlns:a16="http://schemas.microsoft.com/office/drawing/2014/main" id="{614098B4-704D-42A8-B776-2C93C30C39D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113495" y="1767897"/>
            <a:ext cx="1681092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ctr" rtl="0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tr-TR" noProof="0" dirty="0"/>
              <a:t>50 ₺</a:t>
            </a:r>
          </a:p>
        </p:txBody>
      </p:sp>
      <p:sp>
        <p:nvSpPr>
          <p:cNvPr id="31" name="Metin Yer Tutucusu 2">
            <a:extLst>
              <a:ext uri="{FF2B5EF4-FFF2-40B4-BE49-F238E27FC236}">
                <a16:creationId xmlns:a16="http://schemas.microsoft.com/office/drawing/2014/main" id="{CE6465F4-0B4D-4B43-BE59-BC984FE8EF05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6189088" y="2753338"/>
            <a:ext cx="1519848" cy="617093"/>
          </a:xfrm>
        </p:spPr>
        <p:txBody>
          <a:bodyPr lIns="0" tIns="0" rIns="0" bIns="0" rtlCol="0" anchor="t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Bölüm 1</a:t>
            </a:r>
            <a:br>
              <a:rPr lang="tr-TR" noProof="0" dirty="0"/>
            </a:br>
            <a:r>
              <a:rPr lang="tr-TR" noProof="0" dirty="0"/>
              <a:t>Başlık</a:t>
            </a:r>
          </a:p>
        </p:txBody>
      </p:sp>
      <p:sp>
        <p:nvSpPr>
          <p:cNvPr id="32" name="Metin Yer Tutucusu 2">
            <a:extLst>
              <a:ext uri="{FF2B5EF4-FFF2-40B4-BE49-F238E27FC236}">
                <a16:creationId xmlns:a16="http://schemas.microsoft.com/office/drawing/2014/main" id="{4DBC997E-F996-4F59-A610-3C8558F180CA}"/>
              </a:ext>
            </a:extLst>
          </p:cNvPr>
          <p:cNvSpPr>
            <a:spLocks noGrp="1"/>
          </p:cNvSpPr>
          <p:nvPr>
            <p:ph type="body" idx="33" hasCustomPrompt="1"/>
          </p:nvPr>
        </p:nvSpPr>
        <p:spPr>
          <a:xfrm>
            <a:off x="6067696" y="1537655"/>
            <a:ext cx="1519848" cy="250619"/>
          </a:xfrm>
        </p:spPr>
        <p:txBody>
          <a:bodyPr lIns="0" tIns="0" rIns="0" bIns="0" rtlCol="0" anchor="t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800" b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MİLYAR</a:t>
            </a:r>
          </a:p>
        </p:txBody>
      </p:sp>
      <p:sp>
        <p:nvSpPr>
          <p:cNvPr id="33" name="Metin Yer Tutucusu 15">
            <a:extLst>
              <a:ext uri="{FF2B5EF4-FFF2-40B4-BE49-F238E27FC236}">
                <a16:creationId xmlns:a16="http://schemas.microsoft.com/office/drawing/2014/main" id="{D2098E46-8023-469E-86ED-39848BCA69B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714444" y="2049128"/>
            <a:ext cx="2010420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ctr" rtl="0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tr-TR" noProof="0" dirty="0"/>
              <a:t>100 ₺</a:t>
            </a:r>
          </a:p>
        </p:txBody>
      </p:sp>
      <p:sp>
        <p:nvSpPr>
          <p:cNvPr id="34" name="Metin Yer Tutucusu 2">
            <a:extLst>
              <a:ext uri="{FF2B5EF4-FFF2-40B4-BE49-F238E27FC236}">
                <a16:creationId xmlns:a16="http://schemas.microsoft.com/office/drawing/2014/main" id="{93715D94-9DBE-476D-B2A4-208BC6D40C35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8981735" y="3034569"/>
            <a:ext cx="1519848" cy="617093"/>
          </a:xfrm>
        </p:spPr>
        <p:txBody>
          <a:bodyPr lIns="0" tIns="0" rIns="0" bIns="0" rtlCol="0" anchor="t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Bölüm 1</a:t>
            </a:r>
            <a:br>
              <a:rPr lang="tr-TR" noProof="0" dirty="0"/>
            </a:br>
            <a:r>
              <a:rPr lang="tr-TR" noProof="0" dirty="0"/>
              <a:t>Başlık</a:t>
            </a:r>
          </a:p>
        </p:txBody>
      </p:sp>
      <p:sp>
        <p:nvSpPr>
          <p:cNvPr id="35" name="Metin Yer Tutucusu 2">
            <a:extLst>
              <a:ext uri="{FF2B5EF4-FFF2-40B4-BE49-F238E27FC236}">
                <a16:creationId xmlns:a16="http://schemas.microsoft.com/office/drawing/2014/main" id="{C6E1A50B-8AFF-497B-8AEC-C61D95DC0685}"/>
              </a:ext>
            </a:extLst>
          </p:cNvPr>
          <p:cNvSpPr>
            <a:spLocks noGrp="1"/>
          </p:cNvSpPr>
          <p:nvPr>
            <p:ph type="body" idx="36" hasCustomPrompt="1"/>
          </p:nvPr>
        </p:nvSpPr>
        <p:spPr>
          <a:xfrm>
            <a:off x="9089050" y="1818886"/>
            <a:ext cx="1519848" cy="250619"/>
          </a:xfrm>
        </p:spPr>
        <p:txBody>
          <a:bodyPr lIns="0" tIns="0" rIns="0" bIns="0" rtlCol="0" anchor="t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800" b="0">
                <a:solidFill>
                  <a:schemeClr val="tx1"/>
                </a:solidFill>
                <a:latin typeface="+mn-lt"/>
                <a:cs typeface="Segoe UI Light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MİLYAR</a:t>
            </a:r>
          </a:p>
        </p:txBody>
      </p:sp>
      <p:pic>
        <p:nvPicPr>
          <p:cNvPr id="36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9258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t başlıklı 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ikdörtgen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5" name="Tarih Yer Tutucusu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8" name="Başlık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707529"/>
            <a:ext cx="5314072" cy="569086"/>
          </a:xfrm>
        </p:spPr>
        <p:txBody>
          <a:bodyPr lIns="0" tIns="0" rIns="0" bIns="0" rtlCol="0" anchor="b">
            <a:normAutofit/>
          </a:bodyPr>
          <a:lstStyle>
            <a:lvl1pPr algn="l">
              <a:defRPr sz="3600"/>
            </a:lvl1pPr>
          </a:lstStyle>
          <a:p>
            <a:pPr rtl="0"/>
            <a:r>
              <a:rPr lang="tr-TR" noProof="0" dirty="0"/>
              <a:t>BAŞLIĞI DÜZENLEMEK İÇİN TIKLAYIN</a:t>
            </a:r>
          </a:p>
        </p:txBody>
      </p:sp>
      <p:sp>
        <p:nvSpPr>
          <p:cNvPr id="9" name="Metin Yer Tutucusu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096000" y="1625821"/>
            <a:ext cx="5292725" cy="978407"/>
          </a:xfrm>
        </p:spPr>
        <p:txBody>
          <a:bodyPr lIns="0" tIns="0" rIns="0" bIns="0" rtlCol="0">
            <a:norm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10" name="Resim Yer Tutucusu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1" name="Grup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6096000" y="1383372"/>
            <a:ext cx="6096000" cy="100800"/>
            <a:chOff x="646015" y="3248308"/>
            <a:chExt cx="3107749" cy="100800"/>
          </a:xfrm>
        </p:grpSpPr>
        <p:cxnSp>
          <p:nvCxnSpPr>
            <p:cNvPr id="12" name="Düz Bağlayıcı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646015" y="3290538"/>
              <a:ext cx="3107749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3702376" y="3248308"/>
              <a:ext cx="51388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cxnSp>
        <p:nvCxnSpPr>
          <p:cNvPr id="17" name="Düz Bağlayıcı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9" name="Düz Bağlayıcı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sp>
        <p:nvSpPr>
          <p:cNvPr id="34" name="Metin Yer Tutucusu 2">
            <a:extLst>
              <a:ext uri="{FF2B5EF4-FFF2-40B4-BE49-F238E27FC236}">
                <a16:creationId xmlns:a16="http://schemas.microsoft.com/office/drawing/2014/main" id="{B17B484C-F876-40B2-89DE-FC7A9E54C835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831851" y="3335524"/>
            <a:ext cx="4817836" cy="2248846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6" name="Metin Yer Tutucusu 2">
            <a:extLst>
              <a:ext uri="{FF2B5EF4-FFF2-40B4-BE49-F238E27FC236}">
                <a16:creationId xmlns:a16="http://schemas.microsoft.com/office/drawing/2014/main" id="{99E02476-A734-4A74-BC42-F104B37C8C19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831850" y="2905291"/>
            <a:ext cx="2915732" cy="360000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23" name="Metin Yer Tutucusu 2">
            <a:extLst>
              <a:ext uri="{FF2B5EF4-FFF2-40B4-BE49-F238E27FC236}">
                <a16:creationId xmlns:a16="http://schemas.microsoft.com/office/drawing/2014/main" id="{ABD2EF23-562D-4049-92E3-48371C9E83A4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6098826" y="3335524"/>
            <a:ext cx="5311245" cy="2248846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24" name="Metin Yer Tutucusu 2">
            <a:extLst>
              <a:ext uri="{FF2B5EF4-FFF2-40B4-BE49-F238E27FC236}">
                <a16:creationId xmlns:a16="http://schemas.microsoft.com/office/drawing/2014/main" id="{FB2A0B34-417C-46AC-95C0-9B2A2FCC8BFC}"/>
              </a:ext>
            </a:extLst>
          </p:cNvPr>
          <p:cNvSpPr>
            <a:spLocks noGrp="1"/>
          </p:cNvSpPr>
          <p:nvPr>
            <p:ph type="body" idx="31" hasCustomPrompt="1"/>
          </p:nvPr>
        </p:nvSpPr>
        <p:spPr>
          <a:xfrm>
            <a:off x="6098826" y="2905291"/>
            <a:ext cx="2915732" cy="360000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pic>
        <p:nvPicPr>
          <p:cNvPr id="21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086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k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ikdörtgen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5" name="Tarih Yer Tutucusu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8" name="Başlık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6105" y="707529"/>
            <a:ext cx="3704150" cy="569086"/>
          </a:xfrm>
        </p:spPr>
        <p:txBody>
          <a:bodyPr lIns="0" tIns="0" rIns="0" bIns="0" rtlCol="0" anchor="b">
            <a:normAutofit/>
          </a:bodyPr>
          <a:lstStyle>
            <a:lvl1pPr algn="l">
              <a:defRPr sz="3600"/>
            </a:lvl1pPr>
          </a:lstStyle>
          <a:p>
            <a:pPr rtl="0"/>
            <a:r>
              <a:rPr lang="tr-TR" noProof="0" dirty="0"/>
              <a:t>DÜZENLEMEK İÇİN TIKLAYIN</a:t>
            </a:r>
          </a:p>
        </p:txBody>
      </p:sp>
      <p:grpSp>
        <p:nvGrpSpPr>
          <p:cNvPr id="11" name="Grup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>
            <a:off x="-6" y="1374243"/>
            <a:ext cx="3037103" cy="100800"/>
            <a:chOff x="646012" y="3239179"/>
            <a:chExt cx="1548318" cy="100800"/>
          </a:xfrm>
        </p:grpSpPr>
        <p:cxnSp>
          <p:nvCxnSpPr>
            <p:cNvPr id="12" name="Düz Bağlayıcı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646012" y="3290538"/>
              <a:ext cx="1521887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2142942" y="3239179"/>
              <a:ext cx="51388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cxnSp>
        <p:nvCxnSpPr>
          <p:cNvPr id="17" name="Düz Bağlayıcı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9" name="Düz Bağlayıcı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sp>
        <p:nvSpPr>
          <p:cNvPr id="21" name="Resim Yer Tutucusu 11" descr="Rakiplerin logoları çeyrek daire">
            <a:extLst>
              <a:ext uri="{FF2B5EF4-FFF2-40B4-BE49-F238E27FC236}">
                <a16:creationId xmlns:a16="http://schemas.microsoft.com/office/drawing/2014/main" id="{58A093A6-410B-4E4B-BA54-D31E8313D9B1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3928670" y="2872719"/>
            <a:ext cx="1772153" cy="777240"/>
          </a:xfrm>
          <a:noFill/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000" i="1">
                <a:solidFill>
                  <a:schemeClr val="tx1"/>
                </a:solidFill>
              </a:defRPr>
            </a:lvl1pPr>
          </a:lstStyle>
          <a:p>
            <a:pPr rtl="0"/>
            <a:r>
              <a:rPr lang="tr-TR" noProof="0" dirty="0"/>
              <a:t>Rakip 2</a:t>
            </a:r>
          </a:p>
          <a:p>
            <a:pPr rtl="0"/>
            <a:r>
              <a:rPr lang="tr-TR" noProof="0" dirty="0"/>
              <a:t>Logo</a:t>
            </a:r>
          </a:p>
        </p:txBody>
      </p:sp>
      <p:sp>
        <p:nvSpPr>
          <p:cNvPr id="22" name="Resim Yer Tutucusu 11" descr="Rakiplerin logoları çeyrek daire">
            <a:extLst>
              <a:ext uri="{FF2B5EF4-FFF2-40B4-BE49-F238E27FC236}">
                <a16:creationId xmlns:a16="http://schemas.microsoft.com/office/drawing/2014/main" id="{C852F764-614E-4E0D-B231-E5EF9B5D3AFE}"/>
              </a:ext>
            </a:extLst>
          </p:cNvPr>
          <p:cNvSpPr>
            <a:spLocks noGrp="1"/>
          </p:cNvSpPr>
          <p:nvPr>
            <p:ph type="pic" sz="quarter" idx="40" hasCustomPrompt="1"/>
          </p:nvPr>
        </p:nvSpPr>
        <p:spPr>
          <a:xfrm>
            <a:off x="806105" y="2171148"/>
            <a:ext cx="1655064" cy="777240"/>
          </a:xfrm>
          <a:noFill/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000" i="1">
                <a:solidFill>
                  <a:schemeClr val="tx1"/>
                </a:solidFill>
              </a:defRPr>
            </a:lvl1pPr>
          </a:lstStyle>
          <a:p>
            <a:pPr rtl="0"/>
            <a:r>
              <a:rPr lang="tr-TR" noProof="0" dirty="0"/>
              <a:t>Rakip 1</a:t>
            </a:r>
          </a:p>
          <a:p>
            <a:pPr rtl="0"/>
            <a:r>
              <a:rPr lang="tr-TR" noProof="0" dirty="0"/>
              <a:t>Logo</a:t>
            </a:r>
          </a:p>
        </p:txBody>
      </p:sp>
      <p:sp>
        <p:nvSpPr>
          <p:cNvPr id="25" name="Resim Yer Tutucusu 11" descr="Rakiplerin logoları çeyrek daire">
            <a:extLst>
              <a:ext uri="{FF2B5EF4-FFF2-40B4-BE49-F238E27FC236}">
                <a16:creationId xmlns:a16="http://schemas.microsoft.com/office/drawing/2014/main" id="{0349F007-C349-4EF3-A61F-86C43BEB547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2729582" y="4456262"/>
            <a:ext cx="1772153" cy="777240"/>
          </a:xfrm>
          <a:noFill/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000" i="1">
                <a:solidFill>
                  <a:schemeClr val="tx1"/>
                </a:solidFill>
              </a:defRPr>
            </a:lvl1pPr>
          </a:lstStyle>
          <a:p>
            <a:pPr rtl="0"/>
            <a:r>
              <a:rPr lang="tr-TR" noProof="0" dirty="0"/>
              <a:t>Rakip 3</a:t>
            </a:r>
          </a:p>
          <a:p>
            <a:pPr rtl="0"/>
            <a:r>
              <a:rPr lang="tr-TR" noProof="0" dirty="0"/>
              <a:t>Logo</a:t>
            </a:r>
          </a:p>
        </p:txBody>
      </p:sp>
      <p:sp>
        <p:nvSpPr>
          <p:cNvPr id="26" name="Resim Yer Tutucusu 11" descr="Rakiplerin logoları çeyrek daire">
            <a:extLst>
              <a:ext uri="{FF2B5EF4-FFF2-40B4-BE49-F238E27FC236}">
                <a16:creationId xmlns:a16="http://schemas.microsoft.com/office/drawing/2014/main" id="{FEA8BDDC-623F-4C67-AD04-E7801B537019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6829546" y="2770168"/>
            <a:ext cx="1772153" cy="777240"/>
          </a:xfrm>
          <a:noFill/>
        </p:spPr>
        <p:txBody>
          <a:bodyPr rtlCol="0" anchor="ctr" anchorCtr="0">
            <a:noAutofit/>
          </a:bodyPr>
          <a:lstStyle>
            <a:lvl1pPr marL="0" indent="0" algn="ctr" rtl="0">
              <a:buNone/>
              <a:defRPr sz="2000" i="1">
                <a:solidFill>
                  <a:schemeClr val="tx1"/>
                </a:solidFill>
              </a:defRPr>
            </a:lvl1pPr>
          </a:lstStyle>
          <a:p>
            <a:pPr rtl="0"/>
            <a:r>
              <a:rPr lang="tr-TR" noProof="0" dirty="0"/>
              <a:t>Rakip 4</a:t>
            </a:r>
          </a:p>
          <a:p>
            <a:pPr rtl="0"/>
            <a:r>
              <a:rPr lang="tr-TR" noProof="0" dirty="0"/>
              <a:t>Logo</a:t>
            </a:r>
          </a:p>
        </p:txBody>
      </p:sp>
      <p:sp>
        <p:nvSpPr>
          <p:cNvPr id="27" name="Resim Yer Tutucusu 11" descr="Rakiplerin logoları çeyrek daire">
            <a:extLst>
              <a:ext uri="{FF2B5EF4-FFF2-40B4-BE49-F238E27FC236}">
                <a16:creationId xmlns:a16="http://schemas.microsoft.com/office/drawing/2014/main" id="{28B0D00B-97E7-4133-B35A-AC2EF334CD2B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6610067" y="4588832"/>
            <a:ext cx="1772153" cy="777240"/>
          </a:xfrm>
          <a:noFill/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000" i="1">
                <a:solidFill>
                  <a:schemeClr val="tx1"/>
                </a:solidFill>
              </a:defRPr>
            </a:lvl1pPr>
          </a:lstStyle>
          <a:p>
            <a:pPr rtl="0"/>
            <a:r>
              <a:rPr lang="tr-TR" noProof="0" dirty="0"/>
              <a:t>Rakip 5</a:t>
            </a:r>
          </a:p>
          <a:p>
            <a:pPr rtl="0"/>
            <a:r>
              <a:rPr lang="tr-TR" noProof="0" dirty="0"/>
              <a:t>Logo</a:t>
            </a:r>
          </a:p>
        </p:txBody>
      </p:sp>
      <p:sp>
        <p:nvSpPr>
          <p:cNvPr id="28" name="Resim Yer Tutucusu 11" descr="Rakiplerin logoları çeyrek daire">
            <a:extLst>
              <a:ext uri="{FF2B5EF4-FFF2-40B4-BE49-F238E27FC236}">
                <a16:creationId xmlns:a16="http://schemas.microsoft.com/office/drawing/2014/main" id="{8D1A7417-EFAD-46F6-ADA5-117D4C7B1A9D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9571158" y="4977452"/>
            <a:ext cx="1772153" cy="777240"/>
          </a:xfrm>
          <a:noFill/>
        </p:spPr>
        <p:txBody>
          <a:bodyPr rtlCol="0" anchor="ctr" anchorCtr="0">
            <a:noAutofit/>
          </a:bodyPr>
          <a:lstStyle>
            <a:lvl1pPr marL="0" indent="0" algn="ctr">
              <a:buNone/>
              <a:defRPr sz="2000" i="1">
                <a:solidFill>
                  <a:schemeClr val="tx1"/>
                </a:solidFill>
              </a:defRPr>
            </a:lvl1pPr>
          </a:lstStyle>
          <a:p>
            <a:pPr rtl="0"/>
            <a:r>
              <a:rPr lang="tr-TR" noProof="0" dirty="0"/>
              <a:t>Rakip 6</a:t>
            </a:r>
          </a:p>
          <a:p>
            <a:pPr rtl="0"/>
            <a:r>
              <a:rPr lang="tr-TR" noProof="0" dirty="0"/>
              <a:t>Logo</a:t>
            </a:r>
          </a:p>
        </p:txBody>
      </p:sp>
      <p:sp>
        <p:nvSpPr>
          <p:cNvPr id="29" name="Metin Yer Tutucusu 7">
            <a:extLst>
              <a:ext uri="{FF2B5EF4-FFF2-40B4-BE49-F238E27FC236}">
                <a16:creationId xmlns:a16="http://schemas.microsoft.com/office/drawing/2014/main" id="{D4B80E14-BBC8-42CC-8777-FFF50D168A09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789869" y="3642757"/>
            <a:ext cx="2741612" cy="248888"/>
          </a:xfrm>
        </p:spPr>
        <p:txBody>
          <a:bodyPr wrap="square" lIns="0" tIns="0" rIns="0" bIns="0" rtlCol="0">
            <a:no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 b="1"/>
            </a:lvl2pPr>
            <a:lvl3pPr>
              <a:defRPr sz="1200" b="1"/>
            </a:lvl3pPr>
            <a:lvl4pPr>
              <a:defRPr sz="1200" b="1"/>
            </a:lvl4pPr>
            <a:lvl5pPr>
              <a:defRPr sz="1200" b="1"/>
            </a:lvl5pPr>
          </a:lstStyle>
          <a:p>
            <a:pPr lvl="0" rtl="0"/>
            <a:r>
              <a:rPr lang="tr-TR" noProof="0" dirty="0"/>
              <a:t>Daha pahalı</a:t>
            </a:r>
          </a:p>
        </p:txBody>
      </p:sp>
      <p:sp>
        <p:nvSpPr>
          <p:cNvPr id="30" name="Metin Yer Tutucusu 7">
            <a:extLst>
              <a:ext uri="{FF2B5EF4-FFF2-40B4-BE49-F238E27FC236}">
                <a16:creationId xmlns:a16="http://schemas.microsoft.com/office/drawing/2014/main" id="{95033551-3DD0-4EBE-8DFD-9335F8BA9268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315481" y="5884080"/>
            <a:ext cx="2741612" cy="248888"/>
          </a:xfrm>
        </p:spPr>
        <p:txBody>
          <a:bodyPr wrap="square" lIns="0" tIns="0" rIns="0" bIns="0" rtlCol="0">
            <a:noAutofit/>
          </a:bodyPr>
          <a:lstStyle>
            <a:lvl1pPr marL="0" indent="0" algn="l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 b="1"/>
            </a:lvl2pPr>
            <a:lvl3pPr>
              <a:defRPr sz="1200" b="1"/>
            </a:lvl3pPr>
            <a:lvl4pPr>
              <a:defRPr sz="1200" b="1"/>
            </a:lvl4pPr>
            <a:lvl5pPr>
              <a:defRPr sz="1200" b="1"/>
            </a:lvl5pPr>
          </a:lstStyle>
          <a:p>
            <a:pPr lvl="0" rtl="0"/>
            <a:r>
              <a:rPr lang="tr-TR" noProof="0" dirty="0"/>
              <a:t>Daha az kullanışlı</a:t>
            </a:r>
          </a:p>
        </p:txBody>
      </p:sp>
      <p:sp>
        <p:nvSpPr>
          <p:cNvPr id="31" name="Metin Yer Tutucusu 7">
            <a:extLst>
              <a:ext uri="{FF2B5EF4-FFF2-40B4-BE49-F238E27FC236}">
                <a16:creationId xmlns:a16="http://schemas.microsoft.com/office/drawing/2014/main" id="{CC507E62-D7F3-4E81-8DE2-5A7084588A33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315481" y="1343118"/>
            <a:ext cx="2741612" cy="248888"/>
          </a:xfrm>
        </p:spPr>
        <p:txBody>
          <a:bodyPr wrap="square" lIns="0" tIns="0" rIns="0" bIns="0" rtlCol="0">
            <a:noAutofit/>
          </a:bodyPr>
          <a:lstStyle>
            <a:lvl1pPr marL="0" indent="0" algn="l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 b="1"/>
            </a:lvl2pPr>
            <a:lvl3pPr>
              <a:defRPr sz="1200" b="1"/>
            </a:lvl3pPr>
            <a:lvl4pPr>
              <a:defRPr sz="1200" b="1"/>
            </a:lvl4pPr>
            <a:lvl5pPr>
              <a:defRPr sz="1200" b="1"/>
            </a:lvl5pPr>
          </a:lstStyle>
          <a:p>
            <a:pPr lvl="0" rtl="0"/>
            <a:r>
              <a:rPr lang="tr-TR" noProof="0" dirty="0"/>
              <a:t>Daha kullanışlı</a:t>
            </a:r>
          </a:p>
        </p:txBody>
      </p:sp>
      <p:sp>
        <p:nvSpPr>
          <p:cNvPr id="32" name="Resim Yer Tutucusu 13">
            <a:extLst>
              <a:ext uri="{FF2B5EF4-FFF2-40B4-BE49-F238E27FC236}">
                <a16:creationId xmlns:a16="http://schemas.microsoft.com/office/drawing/2014/main" id="{61EF622D-8E08-41C3-BEBA-2274C2AB487A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9417999" y="1977257"/>
            <a:ext cx="1481328" cy="758952"/>
          </a:xfrm>
          <a:noFill/>
          <a:ln>
            <a:noFill/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33" name="Metin Yer Tutucusu 7">
            <a:extLst>
              <a:ext uri="{FF2B5EF4-FFF2-40B4-BE49-F238E27FC236}">
                <a16:creationId xmlns:a16="http://schemas.microsoft.com/office/drawing/2014/main" id="{690ADA54-0156-49A9-AEF7-A4972EEB15AA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8651686" y="3642757"/>
            <a:ext cx="2741612" cy="248888"/>
          </a:xfrm>
        </p:spPr>
        <p:txBody>
          <a:bodyPr lIns="0" tIns="0" rIns="0" bIns="0" rtlCol="0">
            <a:noAutofit/>
          </a:bodyPr>
          <a:lstStyle>
            <a:lvl1pPr marL="0" indent="0" algn="r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 b="1"/>
            </a:lvl2pPr>
            <a:lvl3pPr>
              <a:defRPr sz="1200" b="1"/>
            </a:lvl3pPr>
            <a:lvl4pPr>
              <a:defRPr sz="1200" b="1"/>
            </a:lvl4pPr>
            <a:lvl5pPr>
              <a:defRPr sz="1200" b="1"/>
            </a:lvl5pPr>
          </a:lstStyle>
          <a:p>
            <a:pPr lvl="0" rtl="0"/>
            <a:r>
              <a:rPr lang="tr-TR" noProof="0" dirty="0"/>
              <a:t>Daha az pahalı</a:t>
            </a:r>
          </a:p>
        </p:txBody>
      </p:sp>
      <p:grpSp>
        <p:nvGrpSpPr>
          <p:cNvPr id="4" name="Grup 3">
            <a:extLst>
              <a:ext uri="{FF2B5EF4-FFF2-40B4-BE49-F238E27FC236}">
                <a16:creationId xmlns:a16="http://schemas.microsoft.com/office/drawing/2014/main" id="{32193FB7-0142-40DD-9186-F3156B0AE4B0}"/>
              </a:ext>
            </a:extLst>
          </p:cNvPr>
          <p:cNvGrpSpPr/>
          <p:nvPr userDrawn="1"/>
        </p:nvGrpSpPr>
        <p:grpSpPr>
          <a:xfrm>
            <a:off x="6045600" y="1376748"/>
            <a:ext cx="100800" cy="5481252"/>
            <a:chOff x="6045600" y="1376748"/>
            <a:chExt cx="100800" cy="5481252"/>
          </a:xfrm>
        </p:grpSpPr>
        <p:cxnSp>
          <p:nvCxnSpPr>
            <p:cNvPr id="3" name="Düz Bağlayıcı 2">
              <a:extLst>
                <a:ext uri="{FF2B5EF4-FFF2-40B4-BE49-F238E27FC236}">
                  <a16:creationId xmlns:a16="http://schemas.microsoft.com/office/drawing/2014/main" id="{CD1389D4-2EB7-40E2-B21B-4EE70FCA2236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3389377" y="4151376"/>
              <a:ext cx="541324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BA48E795-AD00-4819-94E4-A5211D331715}"/>
                </a:ext>
              </a:extLst>
            </p:cNvPr>
            <p:cNvSpPr/>
            <p:nvPr userDrawn="1"/>
          </p:nvSpPr>
          <p:spPr>
            <a:xfrm>
              <a:off x="6045600" y="1376748"/>
              <a:ext cx="100800" cy="1008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grpSp>
        <p:nvGrpSpPr>
          <p:cNvPr id="37" name="Grup 36">
            <a:extLst>
              <a:ext uri="{FF2B5EF4-FFF2-40B4-BE49-F238E27FC236}">
                <a16:creationId xmlns:a16="http://schemas.microsoft.com/office/drawing/2014/main" id="{41BD97BD-35F4-4534-8B74-24D44A99BC58}"/>
              </a:ext>
            </a:extLst>
          </p:cNvPr>
          <p:cNvGrpSpPr/>
          <p:nvPr userDrawn="1"/>
        </p:nvGrpSpPr>
        <p:grpSpPr>
          <a:xfrm rot="5400000">
            <a:off x="5669857" y="-1673474"/>
            <a:ext cx="100800" cy="11440514"/>
            <a:chOff x="6045600" y="1329588"/>
            <a:chExt cx="100800" cy="11440514"/>
          </a:xfrm>
        </p:grpSpPr>
        <p:cxnSp>
          <p:nvCxnSpPr>
            <p:cNvPr id="38" name="Düz Bağlayıcı 37">
              <a:extLst>
                <a:ext uri="{FF2B5EF4-FFF2-40B4-BE49-F238E27FC236}">
                  <a16:creationId xmlns:a16="http://schemas.microsoft.com/office/drawing/2014/main" id="{D8351F13-467F-49F8-8279-C5B29A51798F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408032" y="7082102"/>
              <a:ext cx="113760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09AA12FA-7959-4581-B344-DF9E7B0AD37A}"/>
                </a:ext>
              </a:extLst>
            </p:cNvPr>
            <p:cNvSpPr/>
            <p:nvPr userDrawn="1"/>
          </p:nvSpPr>
          <p:spPr>
            <a:xfrm>
              <a:off x="6045600" y="1329588"/>
              <a:ext cx="100800" cy="1008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pic>
        <p:nvPicPr>
          <p:cNvPr id="34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5588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ç Bölüm İçerik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7" y="1512271"/>
            <a:ext cx="2828198" cy="1286838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tr-TR" noProof="0" dirty="0"/>
              <a:t>DÜZENLEMEK İÇİN TIKLAYIN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26771" y="3148315"/>
            <a:ext cx="2216876" cy="2098138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4" name="Tarih Yer Tutucusu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11" name="Resim Yer Tutucusu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5" name="Grup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2897696"/>
            <a:ext cx="3360726" cy="100800"/>
            <a:chOff x="0" y="3240138"/>
            <a:chExt cx="3360726" cy="100800"/>
          </a:xfrm>
        </p:grpSpPr>
        <p:cxnSp>
          <p:nvCxnSpPr>
            <p:cNvPr id="13" name="Düz Bağlayıcı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/>
            <p:nvPr userDrawn="1"/>
          </p:nvCxnSpPr>
          <p:spPr>
            <a:xfrm>
              <a:off x="0" y="3290538"/>
              <a:ext cx="3276000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3259926" y="3240138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8" name="Düz Bağlayıcı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20" name="Düz Bağlayıcı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Metin Yer Tutucusu 15">
            <a:extLst>
              <a:ext uri="{FF2B5EF4-FFF2-40B4-BE49-F238E27FC236}">
                <a16:creationId xmlns:a16="http://schemas.microsoft.com/office/drawing/2014/main" id="{DA80730C-5AC9-41A0-ACC5-624F0652D68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475261" y="2631676"/>
            <a:ext cx="978408" cy="978408"/>
          </a:xfrm>
          <a:prstGeom prst="ellipse">
            <a:avLst/>
          </a:prstGeom>
          <a:ln w="6350">
            <a:solidFill>
              <a:schemeClr val="tx1"/>
            </a:solidFill>
          </a:ln>
        </p:spPr>
        <p:txBody>
          <a:bodyPr lIns="0" tIns="7200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tr-TR" noProof="0" dirty="0"/>
              <a:t>1</a:t>
            </a:r>
          </a:p>
        </p:txBody>
      </p:sp>
      <p:sp>
        <p:nvSpPr>
          <p:cNvPr id="22" name="Metin Yer Tutucusu 15">
            <a:extLst>
              <a:ext uri="{FF2B5EF4-FFF2-40B4-BE49-F238E27FC236}">
                <a16:creationId xmlns:a16="http://schemas.microsoft.com/office/drawing/2014/main" id="{515B23A8-23EB-4E6E-A24C-4154570D7DC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436251" y="2015540"/>
            <a:ext cx="978408" cy="978408"/>
          </a:xfrm>
          <a:prstGeom prst="ellipse">
            <a:avLst/>
          </a:prstGeom>
          <a:ln w="6350">
            <a:solidFill>
              <a:schemeClr val="tx1"/>
            </a:solidFill>
          </a:ln>
        </p:spPr>
        <p:txBody>
          <a:bodyPr lIns="0" tIns="3600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tr-TR" noProof="0" dirty="0"/>
              <a:t>2</a:t>
            </a:r>
          </a:p>
        </p:txBody>
      </p:sp>
      <p:sp>
        <p:nvSpPr>
          <p:cNvPr id="23" name="Metin Yer Tutucusu 15">
            <a:extLst>
              <a:ext uri="{FF2B5EF4-FFF2-40B4-BE49-F238E27FC236}">
                <a16:creationId xmlns:a16="http://schemas.microsoft.com/office/drawing/2014/main" id="{C12919ED-FD55-4081-BB4A-2B2FDA3BED1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0397240" y="1239687"/>
            <a:ext cx="978408" cy="978408"/>
          </a:xfrm>
          <a:prstGeom prst="ellipse">
            <a:avLst/>
          </a:prstGeom>
          <a:ln w="6350">
            <a:solidFill>
              <a:schemeClr val="tx1"/>
            </a:solidFill>
          </a:ln>
        </p:spPr>
        <p:txBody>
          <a:bodyPr lIns="0" tIns="3600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tr-TR" noProof="0" dirty="0"/>
              <a:t>3</a:t>
            </a:r>
          </a:p>
        </p:txBody>
      </p:sp>
      <p:cxnSp>
        <p:nvCxnSpPr>
          <p:cNvPr id="24" name="Düz Bağlayıcı 23">
            <a:extLst>
              <a:ext uri="{FF2B5EF4-FFF2-40B4-BE49-F238E27FC236}">
                <a16:creationId xmlns:a16="http://schemas.microsoft.com/office/drawing/2014/main" id="{56A6259C-432B-4405-9E82-995AF092FB7A}"/>
              </a:ext>
            </a:extLst>
          </p:cNvPr>
          <p:cNvCxnSpPr>
            <a:cxnSpLocks/>
          </p:cNvCxnSpPr>
          <p:nvPr userDrawn="1"/>
        </p:nvCxnSpPr>
        <p:spPr>
          <a:xfrm rot="16200000" flipV="1">
            <a:off x="4068065" y="1728891"/>
            <a:ext cx="17928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Düz Bağlayıcı 24">
            <a:extLst>
              <a:ext uri="{FF2B5EF4-FFF2-40B4-BE49-F238E27FC236}">
                <a16:creationId xmlns:a16="http://schemas.microsoft.com/office/drawing/2014/main" id="{13BC485E-8BCE-479F-A7E9-7F9E193E6E96}"/>
              </a:ext>
            </a:extLst>
          </p:cNvPr>
          <p:cNvCxnSpPr>
            <a:cxnSpLocks/>
          </p:cNvCxnSpPr>
          <p:nvPr userDrawn="1"/>
        </p:nvCxnSpPr>
        <p:spPr>
          <a:xfrm>
            <a:off x="4964465" y="836613"/>
            <a:ext cx="59256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Düz Bağlayıcı 25">
            <a:extLst>
              <a:ext uri="{FF2B5EF4-FFF2-40B4-BE49-F238E27FC236}">
                <a16:creationId xmlns:a16="http://schemas.microsoft.com/office/drawing/2014/main" id="{D5094BC6-BA16-4E05-868C-3AE971AF3DA4}"/>
              </a:ext>
            </a:extLst>
          </p:cNvPr>
          <p:cNvCxnSpPr>
            <a:cxnSpLocks/>
          </p:cNvCxnSpPr>
          <p:nvPr userDrawn="1"/>
        </p:nvCxnSpPr>
        <p:spPr>
          <a:xfrm rot="16200000" flipV="1">
            <a:off x="10688444" y="1030491"/>
            <a:ext cx="396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Düz Bağlayıcı 26">
            <a:extLst>
              <a:ext uri="{FF2B5EF4-FFF2-40B4-BE49-F238E27FC236}">
                <a16:creationId xmlns:a16="http://schemas.microsoft.com/office/drawing/2014/main" id="{F9130EC6-4A8D-447F-862E-E5A693E68C8C}"/>
              </a:ext>
            </a:extLst>
          </p:cNvPr>
          <p:cNvCxnSpPr>
            <a:cxnSpLocks/>
          </p:cNvCxnSpPr>
          <p:nvPr userDrawn="1"/>
        </p:nvCxnSpPr>
        <p:spPr>
          <a:xfrm flipV="1">
            <a:off x="7925455" y="837355"/>
            <a:ext cx="0" cy="117818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Metin Yer Tutucusu 2">
            <a:extLst>
              <a:ext uri="{FF2B5EF4-FFF2-40B4-BE49-F238E27FC236}">
                <a16:creationId xmlns:a16="http://schemas.microsoft.com/office/drawing/2014/main" id="{1B29C9C1-9494-4E8B-A0F3-611E947A19B3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3151266" y="4543170"/>
            <a:ext cx="2589369" cy="1280958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0" name="Metin Yer Tutucusu 2">
            <a:extLst>
              <a:ext uri="{FF2B5EF4-FFF2-40B4-BE49-F238E27FC236}">
                <a16:creationId xmlns:a16="http://schemas.microsoft.com/office/drawing/2014/main" id="{ABB09D16-148A-45C2-B0B8-1495E8DC7D64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3151265" y="4246467"/>
            <a:ext cx="2415199" cy="236141"/>
          </a:xfrm>
        </p:spPr>
        <p:txBody>
          <a:bodyPr lIns="0" tIns="0" rIns="0" bIns="0" rtlCol="0" anchor="b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1" name="Metin Yer Tutucusu 2">
            <a:extLst>
              <a:ext uri="{FF2B5EF4-FFF2-40B4-BE49-F238E27FC236}">
                <a16:creationId xmlns:a16="http://schemas.microsoft.com/office/drawing/2014/main" id="{67814C7C-3597-4B16-A4AC-D81985C587BD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3151265" y="3883902"/>
            <a:ext cx="2415199" cy="360000"/>
          </a:xfrm>
        </p:spPr>
        <p:txBody>
          <a:bodyPr lIns="0" tIns="0" rIns="0" bIns="0" rtlCol="0" anchor="b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metni düzenle</a:t>
            </a:r>
          </a:p>
        </p:txBody>
      </p:sp>
      <p:sp>
        <p:nvSpPr>
          <p:cNvPr id="43" name="Metin Yer Tutucusu 2">
            <a:extLst>
              <a:ext uri="{FF2B5EF4-FFF2-40B4-BE49-F238E27FC236}">
                <a16:creationId xmlns:a16="http://schemas.microsoft.com/office/drawing/2014/main" id="{EFE2A8C5-F462-436C-B748-BBE5D58CB8B4}"/>
              </a:ext>
            </a:extLst>
          </p:cNvPr>
          <p:cNvSpPr>
            <a:spLocks noGrp="1"/>
          </p:cNvSpPr>
          <p:nvPr>
            <p:ph type="body" idx="33" hasCustomPrompt="1"/>
          </p:nvPr>
        </p:nvSpPr>
        <p:spPr>
          <a:xfrm>
            <a:off x="6048861" y="3849559"/>
            <a:ext cx="2589369" cy="1786953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44" name="Metin Yer Tutucusu 2">
            <a:extLst>
              <a:ext uri="{FF2B5EF4-FFF2-40B4-BE49-F238E27FC236}">
                <a16:creationId xmlns:a16="http://schemas.microsoft.com/office/drawing/2014/main" id="{586DAC0D-9859-40A1-8456-F0B43D96718B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6048860" y="3552857"/>
            <a:ext cx="2415199" cy="236141"/>
          </a:xfrm>
        </p:spPr>
        <p:txBody>
          <a:bodyPr lIns="0" tIns="0" rIns="0" bIns="0" rtlCol="0" anchor="b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45" name="Metin Yer Tutucusu 2">
            <a:extLst>
              <a:ext uri="{FF2B5EF4-FFF2-40B4-BE49-F238E27FC236}">
                <a16:creationId xmlns:a16="http://schemas.microsoft.com/office/drawing/2014/main" id="{37B983EE-F89D-4F09-8A9F-2347FA364217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6048860" y="3190292"/>
            <a:ext cx="2415199" cy="360000"/>
          </a:xfrm>
        </p:spPr>
        <p:txBody>
          <a:bodyPr lIns="0" tIns="0" rIns="0" bIns="0" rtlCol="0" anchor="b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metni düzenle</a:t>
            </a:r>
          </a:p>
        </p:txBody>
      </p:sp>
      <p:sp>
        <p:nvSpPr>
          <p:cNvPr id="46" name="Metin Yer Tutucusu 2">
            <a:extLst>
              <a:ext uri="{FF2B5EF4-FFF2-40B4-BE49-F238E27FC236}">
                <a16:creationId xmlns:a16="http://schemas.microsoft.com/office/drawing/2014/main" id="{D30DD128-A937-4A2F-B070-523A5BAAE260}"/>
              </a:ext>
            </a:extLst>
          </p:cNvPr>
          <p:cNvSpPr>
            <a:spLocks noGrp="1"/>
          </p:cNvSpPr>
          <p:nvPr>
            <p:ph type="body" idx="36" hasCustomPrompt="1"/>
          </p:nvPr>
        </p:nvSpPr>
        <p:spPr>
          <a:xfrm>
            <a:off x="8975159" y="3147170"/>
            <a:ext cx="2589369" cy="2311934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47" name="Metin Yer Tutucusu 2">
            <a:extLst>
              <a:ext uri="{FF2B5EF4-FFF2-40B4-BE49-F238E27FC236}">
                <a16:creationId xmlns:a16="http://schemas.microsoft.com/office/drawing/2014/main" id="{5737B87C-E3C0-46B2-8B79-63EB60491503}"/>
              </a:ext>
            </a:extLst>
          </p:cNvPr>
          <p:cNvSpPr>
            <a:spLocks noGrp="1"/>
          </p:cNvSpPr>
          <p:nvPr>
            <p:ph type="body" idx="37" hasCustomPrompt="1"/>
          </p:nvPr>
        </p:nvSpPr>
        <p:spPr>
          <a:xfrm>
            <a:off x="8975158" y="2850467"/>
            <a:ext cx="2415199" cy="236141"/>
          </a:xfrm>
        </p:spPr>
        <p:txBody>
          <a:bodyPr lIns="0" tIns="0" rIns="0" bIns="0" rtlCol="0" anchor="b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48" name="Metin Yer Tutucusu 2">
            <a:extLst>
              <a:ext uri="{FF2B5EF4-FFF2-40B4-BE49-F238E27FC236}">
                <a16:creationId xmlns:a16="http://schemas.microsoft.com/office/drawing/2014/main" id="{22F76863-7DCD-4365-80F0-001D51F08779}"/>
              </a:ext>
            </a:extLst>
          </p:cNvPr>
          <p:cNvSpPr>
            <a:spLocks noGrp="1"/>
          </p:cNvSpPr>
          <p:nvPr>
            <p:ph type="body" idx="38" hasCustomPrompt="1"/>
          </p:nvPr>
        </p:nvSpPr>
        <p:spPr>
          <a:xfrm>
            <a:off x="8975158" y="2487902"/>
            <a:ext cx="2415199" cy="360000"/>
          </a:xfrm>
        </p:spPr>
        <p:txBody>
          <a:bodyPr lIns="0" tIns="0" rIns="0" bIns="0" rtlCol="0" anchor="b" anchorCtr="0">
            <a:normAutofit/>
          </a:bodyPr>
          <a:lstStyle>
            <a:lvl1pPr marL="0" indent="0" algn="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metni düzenle</a:t>
            </a:r>
          </a:p>
        </p:txBody>
      </p:sp>
      <p:pic>
        <p:nvPicPr>
          <p:cNvPr id="34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273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o ve Grafik İçerik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ikdörtgen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5" name="Tarih Yer Tutucusu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8" name="Başlık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707529"/>
            <a:ext cx="5314072" cy="569086"/>
          </a:xfrm>
        </p:spPr>
        <p:txBody>
          <a:bodyPr lIns="0" tIns="0" rIns="0" bIns="0" rtlCol="0" anchor="b">
            <a:normAutofit/>
          </a:bodyPr>
          <a:lstStyle>
            <a:lvl1pPr algn="l">
              <a:defRPr sz="3600"/>
            </a:lvl1pPr>
          </a:lstStyle>
          <a:p>
            <a:pPr rtl="0"/>
            <a:r>
              <a:rPr lang="tr-TR" noProof="0" dirty="0"/>
              <a:t>BAŞLIĞI DÜZENLEMEK İÇİN TIKLAYIN</a:t>
            </a:r>
          </a:p>
        </p:txBody>
      </p:sp>
      <p:sp>
        <p:nvSpPr>
          <p:cNvPr id="10" name="Resim Yer Tutucusu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1" name="Grup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6096000" y="1383372"/>
            <a:ext cx="6096000" cy="100800"/>
            <a:chOff x="646015" y="3248308"/>
            <a:chExt cx="3107749" cy="100800"/>
          </a:xfrm>
        </p:grpSpPr>
        <p:cxnSp>
          <p:nvCxnSpPr>
            <p:cNvPr id="12" name="Düz Bağlayıcı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646015" y="3290538"/>
              <a:ext cx="3107749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3702376" y="3248308"/>
              <a:ext cx="51388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cxnSp>
        <p:nvCxnSpPr>
          <p:cNvPr id="17" name="Düz Bağlayıcı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9" name="Düz Bağlayıcı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sp>
        <p:nvSpPr>
          <p:cNvPr id="36" name="Metin Yer Tutucusu 2">
            <a:extLst>
              <a:ext uri="{FF2B5EF4-FFF2-40B4-BE49-F238E27FC236}">
                <a16:creationId xmlns:a16="http://schemas.microsoft.com/office/drawing/2014/main" id="{99E02476-A734-4A74-BC42-F104B37C8C19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831850" y="2031832"/>
            <a:ext cx="2915732" cy="360000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24" name="Metin Yer Tutucusu 2">
            <a:extLst>
              <a:ext uri="{FF2B5EF4-FFF2-40B4-BE49-F238E27FC236}">
                <a16:creationId xmlns:a16="http://schemas.microsoft.com/office/drawing/2014/main" id="{FB2A0B34-417C-46AC-95C0-9B2A2FCC8BFC}"/>
              </a:ext>
            </a:extLst>
          </p:cNvPr>
          <p:cNvSpPr>
            <a:spLocks noGrp="1"/>
          </p:cNvSpPr>
          <p:nvPr>
            <p:ph type="body" idx="31" hasCustomPrompt="1"/>
          </p:nvPr>
        </p:nvSpPr>
        <p:spPr>
          <a:xfrm>
            <a:off x="6096000" y="2031832"/>
            <a:ext cx="2915732" cy="360000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7D36F8EF-728B-45C1-87D8-4AD8FA8F3716}"/>
              </a:ext>
            </a:extLst>
          </p:cNvPr>
          <p:cNvSpPr>
            <a:spLocks noGrp="1"/>
          </p:cNvSpPr>
          <p:nvPr>
            <p:ph sz="quarter" idx="32"/>
          </p:nvPr>
        </p:nvSpPr>
        <p:spPr>
          <a:xfrm>
            <a:off x="803275" y="2524125"/>
            <a:ext cx="4970463" cy="2935288"/>
          </a:xfrm>
        </p:spPr>
        <p:txBody>
          <a:bodyPr rtlCol="0"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tr-TR" noProof="0"/>
              <a:t>Asıl metin stillerini düzenle</a:t>
            </a:r>
          </a:p>
          <a:p>
            <a:pPr lvl="1" rtl="0"/>
            <a:r>
              <a:rPr lang="tr-TR" noProof="0"/>
              <a:t>İkinci düzey</a:t>
            </a:r>
          </a:p>
          <a:p>
            <a:pPr lvl="2" rtl="0"/>
            <a:r>
              <a:rPr lang="tr-TR" noProof="0"/>
              <a:t>Üçüncü düzey</a:t>
            </a:r>
          </a:p>
          <a:p>
            <a:pPr lvl="3" rtl="0"/>
            <a:r>
              <a:rPr lang="tr-TR" noProof="0"/>
              <a:t>Dördüncü düzey</a:t>
            </a:r>
          </a:p>
          <a:p>
            <a:pPr lvl="4" rtl="0"/>
            <a:r>
              <a:rPr lang="tr-TR" noProof="0"/>
              <a:t>Beşinci düzey</a:t>
            </a:r>
            <a:endParaRPr lang="tr-TR" noProof="0" dirty="0"/>
          </a:p>
        </p:txBody>
      </p:sp>
      <p:sp>
        <p:nvSpPr>
          <p:cNvPr id="22" name="İçerik Yer Tutucusu 2">
            <a:extLst>
              <a:ext uri="{FF2B5EF4-FFF2-40B4-BE49-F238E27FC236}">
                <a16:creationId xmlns:a16="http://schemas.microsoft.com/office/drawing/2014/main" id="{7395C5B4-6B03-4F70-96F8-3AE3A7817B52}"/>
              </a:ext>
            </a:extLst>
          </p:cNvPr>
          <p:cNvSpPr>
            <a:spLocks noGrp="1"/>
          </p:cNvSpPr>
          <p:nvPr>
            <p:ph sz="quarter" idx="33"/>
          </p:nvPr>
        </p:nvSpPr>
        <p:spPr>
          <a:xfrm>
            <a:off x="6096000" y="2524125"/>
            <a:ext cx="4970463" cy="2935288"/>
          </a:xfrm>
        </p:spPr>
        <p:txBody>
          <a:bodyPr rtlCol="0"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tr-TR" noProof="0"/>
              <a:t>Asıl metin stillerini düzenle</a:t>
            </a:r>
          </a:p>
          <a:p>
            <a:pPr lvl="1" rtl="0"/>
            <a:r>
              <a:rPr lang="tr-TR" noProof="0"/>
              <a:t>İkinci düzey</a:t>
            </a:r>
          </a:p>
          <a:p>
            <a:pPr lvl="2" rtl="0"/>
            <a:r>
              <a:rPr lang="tr-TR" noProof="0"/>
              <a:t>Üçüncü düzey</a:t>
            </a:r>
          </a:p>
          <a:p>
            <a:pPr lvl="3" rtl="0"/>
            <a:r>
              <a:rPr lang="tr-TR" noProof="0"/>
              <a:t>Dördüncü düzey</a:t>
            </a:r>
          </a:p>
          <a:p>
            <a:pPr lvl="4" rtl="0"/>
            <a:r>
              <a:rPr lang="tr-TR" noProof="0"/>
              <a:t>Beşinci düzey</a:t>
            </a:r>
            <a:endParaRPr lang="tr-TR" noProof="0" dirty="0"/>
          </a:p>
        </p:txBody>
      </p:sp>
      <p:pic>
        <p:nvPicPr>
          <p:cNvPr id="21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9154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aman Çizelgesi İçerik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ikdörtgen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5" name="Tarih Yer Tutucusu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8" name="Başlık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736466" y="707529"/>
            <a:ext cx="2673606" cy="569086"/>
          </a:xfrm>
        </p:spPr>
        <p:txBody>
          <a:bodyPr lIns="0" tIns="0" rIns="0" bIns="0" rtlCol="0" anchor="b">
            <a:normAutofit/>
          </a:bodyPr>
          <a:lstStyle>
            <a:lvl1pPr algn="r">
              <a:defRPr sz="3600"/>
            </a:lvl1pPr>
          </a:lstStyle>
          <a:p>
            <a:pPr rtl="0"/>
            <a:r>
              <a:rPr lang="tr-TR" noProof="0" dirty="0"/>
              <a:t>ZAMAN ÇİZELGESİ</a:t>
            </a:r>
          </a:p>
        </p:txBody>
      </p:sp>
      <p:sp>
        <p:nvSpPr>
          <p:cNvPr id="9" name="Metin Yer Tutucusu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147803" y="1625821"/>
            <a:ext cx="2262267" cy="2021536"/>
          </a:xfrm>
        </p:spPr>
        <p:txBody>
          <a:bodyPr lIns="0" tIns="0" rIns="0" bIns="0" rtlCol="0">
            <a:normAutofit/>
          </a:bodyPr>
          <a:lstStyle>
            <a:lvl1pPr marL="0" indent="0" algn="r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10" name="Resim Yer Tutucusu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1" name="Grup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9222077" y="1375202"/>
            <a:ext cx="2969921" cy="100800"/>
            <a:chOff x="2729179" y="3240138"/>
            <a:chExt cx="1514062" cy="100800"/>
          </a:xfrm>
        </p:grpSpPr>
        <p:cxnSp>
          <p:nvCxnSpPr>
            <p:cNvPr id="12" name="Düz Bağlayıcı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2729179" y="3290538"/>
              <a:ext cx="1480958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4191853" y="3240138"/>
              <a:ext cx="51388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cxnSp>
        <p:nvCxnSpPr>
          <p:cNvPr id="17" name="Düz Bağlayıcı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9" name="Düz Bağlayıcı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sp>
        <p:nvSpPr>
          <p:cNvPr id="16" name="Metin Yer Tutucusu 15">
            <a:extLst>
              <a:ext uri="{FF2B5EF4-FFF2-40B4-BE49-F238E27FC236}">
                <a16:creationId xmlns:a16="http://schemas.microsoft.com/office/drawing/2014/main" id="{D0092E26-7A96-4712-98A7-FFDA7C3D772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618284" y="685667"/>
            <a:ext cx="2616212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tr-TR" noProof="0" dirty="0"/>
              <a:t>20XX</a:t>
            </a:r>
          </a:p>
        </p:txBody>
      </p:sp>
      <p:sp>
        <p:nvSpPr>
          <p:cNvPr id="34" name="Metin Yer Tutucusu 2">
            <a:extLst>
              <a:ext uri="{FF2B5EF4-FFF2-40B4-BE49-F238E27FC236}">
                <a16:creationId xmlns:a16="http://schemas.microsoft.com/office/drawing/2014/main" id="{B17B484C-F876-40B2-89DE-FC7A9E54C835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5930241" y="1079309"/>
            <a:ext cx="2810591" cy="758864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6" name="Metin Yer Tutucusu 2">
            <a:extLst>
              <a:ext uri="{FF2B5EF4-FFF2-40B4-BE49-F238E27FC236}">
                <a16:creationId xmlns:a16="http://schemas.microsoft.com/office/drawing/2014/main" id="{99E02476-A734-4A74-BC42-F104B37C8C19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5930241" y="786637"/>
            <a:ext cx="2810591" cy="292671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cxnSp>
        <p:nvCxnSpPr>
          <p:cNvPr id="14" name="Düz Bağlayıcı 13">
            <a:extLst>
              <a:ext uri="{FF2B5EF4-FFF2-40B4-BE49-F238E27FC236}">
                <a16:creationId xmlns:a16="http://schemas.microsoft.com/office/drawing/2014/main" id="{1AD3A3AB-488E-4090-9FD5-E005D5A9ECF5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2094269" y="3429000"/>
            <a:ext cx="685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>
            <a:extLst>
              <a:ext uri="{FF2B5EF4-FFF2-40B4-BE49-F238E27FC236}">
                <a16:creationId xmlns:a16="http://schemas.microsoft.com/office/drawing/2014/main" id="{BD6729DC-C5B3-485B-B5CD-F06FC3CAFD9A}"/>
              </a:ext>
            </a:extLst>
          </p:cNvPr>
          <p:cNvSpPr/>
          <p:nvPr userDrawn="1"/>
        </p:nvSpPr>
        <p:spPr>
          <a:xfrm>
            <a:off x="5372392" y="959827"/>
            <a:ext cx="301752" cy="301752"/>
          </a:xfrm>
          <a:prstGeom prst="ellipse">
            <a:avLst/>
          </a:prstGeom>
          <a:solidFill>
            <a:srgbClr val="0F172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C4046DD7-8FB2-43D4-8E94-3D35DC3E2891}"/>
              </a:ext>
            </a:extLst>
          </p:cNvPr>
          <p:cNvSpPr/>
          <p:nvPr userDrawn="1"/>
        </p:nvSpPr>
        <p:spPr>
          <a:xfrm>
            <a:off x="5372392" y="5362327"/>
            <a:ext cx="301752" cy="301752"/>
          </a:xfrm>
          <a:prstGeom prst="ellipse">
            <a:avLst/>
          </a:prstGeom>
          <a:solidFill>
            <a:srgbClr val="0F172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A320A73A-D3CB-4E04-B7E2-F3696B8ACDEA}"/>
              </a:ext>
            </a:extLst>
          </p:cNvPr>
          <p:cNvSpPr/>
          <p:nvPr userDrawn="1"/>
        </p:nvSpPr>
        <p:spPr>
          <a:xfrm>
            <a:off x="5372392" y="2427327"/>
            <a:ext cx="301752" cy="301752"/>
          </a:xfrm>
          <a:prstGeom prst="ellipse">
            <a:avLst/>
          </a:prstGeom>
          <a:solidFill>
            <a:srgbClr val="0F172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3E2B01F0-78A8-41AE-95B8-811603402031}"/>
              </a:ext>
            </a:extLst>
          </p:cNvPr>
          <p:cNvSpPr/>
          <p:nvPr userDrawn="1"/>
        </p:nvSpPr>
        <p:spPr>
          <a:xfrm>
            <a:off x="5372392" y="3894827"/>
            <a:ext cx="301752" cy="301752"/>
          </a:xfrm>
          <a:prstGeom prst="ellipse">
            <a:avLst/>
          </a:prstGeom>
          <a:solidFill>
            <a:srgbClr val="0F172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32" name="Metin Yer Tutucusu 2">
            <a:extLst>
              <a:ext uri="{FF2B5EF4-FFF2-40B4-BE49-F238E27FC236}">
                <a16:creationId xmlns:a16="http://schemas.microsoft.com/office/drawing/2014/main" id="{A70E382B-B932-45B7-BD95-6D722A4A2480}"/>
              </a:ext>
            </a:extLst>
          </p:cNvPr>
          <p:cNvSpPr>
            <a:spLocks noGrp="1"/>
          </p:cNvSpPr>
          <p:nvPr>
            <p:ph type="body" idx="31" hasCustomPrompt="1"/>
          </p:nvPr>
        </p:nvSpPr>
        <p:spPr>
          <a:xfrm>
            <a:off x="5930241" y="2532448"/>
            <a:ext cx="2810591" cy="758864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3" name="Metin Yer Tutucusu 2">
            <a:extLst>
              <a:ext uri="{FF2B5EF4-FFF2-40B4-BE49-F238E27FC236}">
                <a16:creationId xmlns:a16="http://schemas.microsoft.com/office/drawing/2014/main" id="{2F096B52-06C2-46DF-BB33-70D931283F16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5930241" y="2239776"/>
            <a:ext cx="2810591" cy="292671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5" name="Metin Yer Tutucusu 2">
            <a:extLst>
              <a:ext uri="{FF2B5EF4-FFF2-40B4-BE49-F238E27FC236}">
                <a16:creationId xmlns:a16="http://schemas.microsoft.com/office/drawing/2014/main" id="{5D87FD43-95C9-4217-AD5F-FE02E28AD4CE}"/>
              </a:ext>
            </a:extLst>
          </p:cNvPr>
          <p:cNvSpPr>
            <a:spLocks noGrp="1"/>
          </p:cNvSpPr>
          <p:nvPr>
            <p:ph type="body" idx="33" hasCustomPrompt="1"/>
          </p:nvPr>
        </p:nvSpPr>
        <p:spPr>
          <a:xfrm>
            <a:off x="5930241" y="3985587"/>
            <a:ext cx="2810591" cy="758864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7" name="Metin Yer Tutucusu 2">
            <a:extLst>
              <a:ext uri="{FF2B5EF4-FFF2-40B4-BE49-F238E27FC236}">
                <a16:creationId xmlns:a16="http://schemas.microsoft.com/office/drawing/2014/main" id="{A6706CEB-523E-4248-9A66-5D139D8B0DE5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5930241" y="3692915"/>
            <a:ext cx="2810591" cy="292671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8" name="Metin Yer Tutucusu 2">
            <a:extLst>
              <a:ext uri="{FF2B5EF4-FFF2-40B4-BE49-F238E27FC236}">
                <a16:creationId xmlns:a16="http://schemas.microsoft.com/office/drawing/2014/main" id="{6ADC931C-F9B2-467E-A024-CB5BE74BAD85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5930241" y="5438727"/>
            <a:ext cx="2810591" cy="758864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9" name="Metin Yer Tutucusu 2">
            <a:extLst>
              <a:ext uri="{FF2B5EF4-FFF2-40B4-BE49-F238E27FC236}">
                <a16:creationId xmlns:a16="http://schemas.microsoft.com/office/drawing/2014/main" id="{0A301DE6-2E75-41F5-9314-B269815BA3F3}"/>
              </a:ext>
            </a:extLst>
          </p:cNvPr>
          <p:cNvSpPr>
            <a:spLocks noGrp="1"/>
          </p:cNvSpPr>
          <p:nvPr>
            <p:ph type="body" idx="36" hasCustomPrompt="1"/>
          </p:nvPr>
        </p:nvSpPr>
        <p:spPr>
          <a:xfrm>
            <a:off x="5930241" y="5146055"/>
            <a:ext cx="2810591" cy="292671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40" name="Metin Yer Tutucusu 15">
            <a:extLst>
              <a:ext uri="{FF2B5EF4-FFF2-40B4-BE49-F238E27FC236}">
                <a16:creationId xmlns:a16="http://schemas.microsoft.com/office/drawing/2014/main" id="{B9154606-4DE0-4DC7-830A-371423BE420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618284" y="2153566"/>
            <a:ext cx="2616212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tr-TR" noProof="0" dirty="0"/>
              <a:t>20XX</a:t>
            </a:r>
          </a:p>
        </p:txBody>
      </p:sp>
      <p:sp>
        <p:nvSpPr>
          <p:cNvPr id="41" name="Metin Yer Tutucusu 15">
            <a:extLst>
              <a:ext uri="{FF2B5EF4-FFF2-40B4-BE49-F238E27FC236}">
                <a16:creationId xmlns:a16="http://schemas.microsoft.com/office/drawing/2014/main" id="{5AC8C127-0F88-413C-B7BA-2ED0F81E7D4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618284" y="3621465"/>
            <a:ext cx="2616212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tr-TR" noProof="0" dirty="0"/>
              <a:t>20XX</a:t>
            </a:r>
          </a:p>
        </p:txBody>
      </p:sp>
      <p:sp>
        <p:nvSpPr>
          <p:cNvPr id="42" name="Metin Yer Tutucusu 15">
            <a:extLst>
              <a:ext uri="{FF2B5EF4-FFF2-40B4-BE49-F238E27FC236}">
                <a16:creationId xmlns:a16="http://schemas.microsoft.com/office/drawing/2014/main" id="{63C5707A-6E08-4B58-A5FE-40063DB6548E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618284" y="5089363"/>
            <a:ext cx="2616212" cy="978408"/>
          </a:xfrm>
          <a:prstGeom prst="rect">
            <a:avLst/>
          </a:prstGeom>
          <a:ln w="6350">
            <a:noFill/>
          </a:ln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7000" b="1">
                <a:ln w="6350">
                  <a:solidFill>
                    <a:schemeClr val="tx1"/>
                  </a:solidFill>
                </a:ln>
                <a:noFill/>
                <a:latin typeface="+mj-lt"/>
              </a:defRPr>
            </a:lvl1pPr>
          </a:lstStyle>
          <a:p>
            <a:pPr lvl="0" rtl="0"/>
            <a:r>
              <a:rPr lang="tr-TR" noProof="0" dirty="0"/>
              <a:t>20XX</a:t>
            </a:r>
          </a:p>
        </p:txBody>
      </p:sp>
      <p:pic>
        <p:nvPicPr>
          <p:cNvPr id="45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5356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o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6" y="2260000"/>
            <a:ext cx="3911599" cy="1177174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tr-TR" noProof="0" dirty="0"/>
              <a:t>DÜZENLEMEK İÇİN TIKLAYIN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26770" y="3890303"/>
            <a:ext cx="3275463" cy="882062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4" name="Tarih Yer Tutucusu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11" name="Resim Yer Tutucusu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5" name="Grup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3598737"/>
            <a:ext cx="2653124" cy="100800"/>
            <a:chOff x="-1228304" y="3240138"/>
            <a:chExt cx="2653124" cy="100800"/>
          </a:xfrm>
        </p:grpSpPr>
        <p:cxnSp>
          <p:nvCxnSpPr>
            <p:cNvPr id="13" name="Düz Bağlayıcı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-1228304" y="3290538"/>
              <a:ext cx="2588184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1324020" y="3240138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8" name="Düz Bağlayıcı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20" name="Düz Bağlayıcı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Başlık Yer Tutucusu 9">
            <a:extLst>
              <a:ext uri="{FF2B5EF4-FFF2-40B4-BE49-F238E27FC236}">
                <a16:creationId xmlns:a16="http://schemas.microsoft.com/office/drawing/2014/main" id="{3F646CE6-E75B-4112-896D-5A26E1F1520E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5518150" y="860425"/>
            <a:ext cx="5870575" cy="4867275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000"/>
            </a:lvl1pPr>
          </a:lstStyle>
          <a:p>
            <a:pPr rtl="0"/>
            <a:r>
              <a:rPr lang="tr-TR" noProof="0"/>
              <a:t>Tablo eklemek için simgeyi tıklatın</a:t>
            </a:r>
            <a:endParaRPr lang="tr-TR" noProof="0" dirty="0"/>
          </a:p>
        </p:txBody>
      </p:sp>
      <p:pic>
        <p:nvPicPr>
          <p:cNvPr id="21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9232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kip İçerik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7" y="1608523"/>
            <a:ext cx="2828198" cy="1286838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tr-TR" noProof="0" dirty="0"/>
              <a:t>DÜZENLEMEK İÇİN TIKLAYIN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26771" y="3244567"/>
            <a:ext cx="2828198" cy="2098138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4" name="Tarih Yer Tutucusu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11" name="Resim Yer Tutucusu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5" name="Grup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2993948"/>
            <a:ext cx="2114608" cy="100800"/>
            <a:chOff x="0" y="3240138"/>
            <a:chExt cx="2114608" cy="100800"/>
          </a:xfrm>
        </p:grpSpPr>
        <p:cxnSp>
          <p:nvCxnSpPr>
            <p:cNvPr id="13" name="Düz Bağlayıcı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/>
            <p:nvPr userDrawn="1"/>
          </p:nvCxnSpPr>
          <p:spPr>
            <a:xfrm>
              <a:off x="0" y="3290538"/>
              <a:ext cx="2034988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2013808" y="3240138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8" name="Düz Bağlayıcı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20" name="Düz Bağlayıcı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Metin Yer Tutucusu 2">
            <a:extLst>
              <a:ext uri="{FF2B5EF4-FFF2-40B4-BE49-F238E27FC236}">
                <a16:creationId xmlns:a16="http://schemas.microsoft.com/office/drawing/2014/main" id="{1B29C9C1-9494-4E8B-A0F3-611E947A19B3}"/>
              </a:ext>
            </a:extLst>
          </p:cNvPr>
          <p:cNvSpPr>
            <a:spLocks noGrp="1"/>
          </p:cNvSpPr>
          <p:nvPr>
            <p:ph type="body" idx="27" hasCustomPrompt="1"/>
          </p:nvPr>
        </p:nvSpPr>
        <p:spPr>
          <a:xfrm>
            <a:off x="4128617" y="4355032"/>
            <a:ext cx="2066544" cy="1280958"/>
          </a:xfrm>
        </p:spPr>
        <p:txBody>
          <a:bodyPr lIns="0" tIns="0" rIns="0" bIns="0" rtlCol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0" name="Metin Yer Tutucusu 2">
            <a:extLst>
              <a:ext uri="{FF2B5EF4-FFF2-40B4-BE49-F238E27FC236}">
                <a16:creationId xmlns:a16="http://schemas.microsoft.com/office/drawing/2014/main" id="{ABB09D16-148A-45C2-B0B8-1495E8DC7D64}"/>
              </a:ext>
            </a:extLst>
          </p:cNvPr>
          <p:cNvSpPr>
            <a:spLocks noGrp="1"/>
          </p:cNvSpPr>
          <p:nvPr>
            <p:ph type="body" idx="29" hasCustomPrompt="1"/>
          </p:nvPr>
        </p:nvSpPr>
        <p:spPr>
          <a:xfrm>
            <a:off x="4128616" y="4042831"/>
            <a:ext cx="2066544" cy="282991"/>
          </a:xfrm>
        </p:spPr>
        <p:txBody>
          <a:bodyPr lIns="0" tIns="0" rIns="0" bIns="0" rtlCol="0" anchor="b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1" name="Metin Yer Tutucusu 2">
            <a:extLst>
              <a:ext uri="{FF2B5EF4-FFF2-40B4-BE49-F238E27FC236}">
                <a16:creationId xmlns:a16="http://schemas.microsoft.com/office/drawing/2014/main" id="{67814C7C-3597-4B16-A4AC-D81985C587BD}"/>
              </a:ext>
            </a:extLst>
          </p:cNvPr>
          <p:cNvSpPr>
            <a:spLocks noGrp="1"/>
          </p:cNvSpPr>
          <p:nvPr>
            <p:ph type="body" idx="32" hasCustomPrompt="1"/>
          </p:nvPr>
        </p:nvSpPr>
        <p:spPr>
          <a:xfrm>
            <a:off x="4128616" y="3428999"/>
            <a:ext cx="2066544" cy="615618"/>
          </a:xfrm>
        </p:spPr>
        <p:txBody>
          <a:bodyPr lIns="0" tIns="0" rIns="0" bIns="0" rtlCol="0" anchor="b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metni düzenle</a:t>
            </a:r>
          </a:p>
        </p:txBody>
      </p:sp>
      <p:sp>
        <p:nvSpPr>
          <p:cNvPr id="9" name="Resim Yer Tutucusu 8">
            <a:extLst>
              <a:ext uri="{FF2B5EF4-FFF2-40B4-BE49-F238E27FC236}">
                <a16:creationId xmlns:a16="http://schemas.microsoft.com/office/drawing/2014/main" id="{B284A57B-147A-4287-AA6B-E508A9222F7F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4130072" y="1179843"/>
            <a:ext cx="2066544" cy="2066544"/>
          </a:xfrm>
          <a:prstGeom prst="ellipse">
            <a:avLst/>
          </a:prstGeom>
          <a:ln w="12700"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35" name="Resim Yer Tutucusu 8">
            <a:extLst>
              <a:ext uri="{FF2B5EF4-FFF2-40B4-BE49-F238E27FC236}">
                <a16:creationId xmlns:a16="http://schemas.microsoft.com/office/drawing/2014/main" id="{9DBE0996-CEA3-41C3-A75A-84DC3C2B5194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9128072" y="1179843"/>
            <a:ext cx="2066544" cy="2066544"/>
          </a:xfrm>
          <a:prstGeom prst="ellipse">
            <a:avLst/>
          </a:prstGeom>
          <a:ln w="12700"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36" name="Resim Yer Tutucusu 8">
            <a:extLst>
              <a:ext uri="{FF2B5EF4-FFF2-40B4-BE49-F238E27FC236}">
                <a16:creationId xmlns:a16="http://schemas.microsoft.com/office/drawing/2014/main" id="{F7B28261-CB14-4E4E-AA66-A0239B3DD28E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629072" y="1179843"/>
            <a:ext cx="2066544" cy="2066544"/>
          </a:xfrm>
          <a:prstGeom prst="ellipse">
            <a:avLst/>
          </a:prstGeom>
          <a:ln w="12700"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37" name="Metin Yer Tutucusu 2">
            <a:extLst>
              <a:ext uri="{FF2B5EF4-FFF2-40B4-BE49-F238E27FC236}">
                <a16:creationId xmlns:a16="http://schemas.microsoft.com/office/drawing/2014/main" id="{BAA53E0C-9536-4177-A63F-0E2565EC53CD}"/>
              </a:ext>
            </a:extLst>
          </p:cNvPr>
          <p:cNvSpPr>
            <a:spLocks noGrp="1"/>
          </p:cNvSpPr>
          <p:nvPr>
            <p:ph type="body" idx="36" hasCustomPrompt="1"/>
          </p:nvPr>
        </p:nvSpPr>
        <p:spPr>
          <a:xfrm>
            <a:off x="9127048" y="4355032"/>
            <a:ext cx="2066400" cy="1280958"/>
          </a:xfrm>
        </p:spPr>
        <p:txBody>
          <a:bodyPr lIns="0" tIns="0" rIns="0" bIns="0" rtlCol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8" name="Metin Yer Tutucusu 2">
            <a:extLst>
              <a:ext uri="{FF2B5EF4-FFF2-40B4-BE49-F238E27FC236}">
                <a16:creationId xmlns:a16="http://schemas.microsoft.com/office/drawing/2014/main" id="{67EF8E36-183B-420B-AF25-17CFA963987A}"/>
              </a:ext>
            </a:extLst>
          </p:cNvPr>
          <p:cNvSpPr>
            <a:spLocks noGrp="1"/>
          </p:cNvSpPr>
          <p:nvPr>
            <p:ph type="body" idx="37" hasCustomPrompt="1"/>
          </p:nvPr>
        </p:nvSpPr>
        <p:spPr>
          <a:xfrm>
            <a:off x="9127047" y="4042831"/>
            <a:ext cx="2066400" cy="282991"/>
          </a:xfrm>
        </p:spPr>
        <p:txBody>
          <a:bodyPr lIns="0" tIns="0" rIns="0" bIns="0" rtlCol="0" anchor="b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9" name="Metin Yer Tutucusu 2">
            <a:extLst>
              <a:ext uri="{FF2B5EF4-FFF2-40B4-BE49-F238E27FC236}">
                <a16:creationId xmlns:a16="http://schemas.microsoft.com/office/drawing/2014/main" id="{58DA6E86-8039-4690-AFE1-7CCF07B7CBAF}"/>
              </a:ext>
            </a:extLst>
          </p:cNvPr>
          <p:cNvSpPr>
            <a:spLocks noGrp="1"/>
          </p:cNvSpPr>
          <p:nvPr>
            <p:ph type="body" idx="38" hasCustomPrompt="1"/>
          </p:nvPr>
        </p:nvSpPr>
        <p:spPr>
          <a:xfrm>
            <a:off x="9127047" y="3428999"/>
            <a:ext cx="2066400" cy="615618"/>
          </a:xfrm>
        </p:spPr>
        <p:txBody>
          <a:bodyPr lIns="0" tIns="0" rIns="0" bIns="0" rtlCol="0" anchor="b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metni düzenle</a:t>
            </a:r>
          </a:p>
        </p:txBody>
      </p:sp>
      <p:sp>
        <p:nvSpPr>
          <p:cNvPr id="41" name="Metin Yer Tutucusu 2">
            <a:extLst>
              <a:ext uri="{FF2B5EF4-FFF2-40B4-BE49-F238E27FC236}">
                <a16:creationId xmlns:a16="http://schemas.microsoft.com/office/drawing/2014/main" id="{933214B9-0452-4C8B-AB10-922F3C3BCF01}"/>
              </a:ext>
            </a:extLst>
          </p:cNvPr>
          <p:cNvSpPr>
            <a:spLocks noGrp="1"/>
          </p:cNvSpPr>
          <p:nvPr>
            <p:ph type="body" idx="39" hasCustomPrompt="1"/>
          </p:nvPr>
        </p:nvSpPr>
        <p:spPr>
          <a:xfrm>
            <a:off x="6629217" y="4355032"/>
            <a:ext cx="2066400" cy="1280958"/>
          </a:xfrm>
        </p:spPr>
        <p:txBody>
          <a:bodyPr lIns="0" tIns="0" rIns="0" bIns="0" rtlCol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42" name="Metin Yer Tutucusu 2">
            <a:extLst>
              <a:ext uri="{FF2B5EF4-FFF2-40B4-BE49-F238E27FC236}">
                <a16:creationId xmlns:a16="http://schemas.microsoft.com/office/drawing/2014/main" id="{A5C23113-D98B-48C7-A675-4FD5F50333F3}"/>
              </a:ext>
            </a:extLst>
          </p:cNvPr>
          <p:cNvSpPr>
            <a:spLocks noGrp="1"/>
          </p:cNvSpPr>
          <p:nvPr>
            <p:ph type="body" idx="40" hasCustomPrompt="1"/>
          </p:nvPr>
        </p:nvSpPr>
        <p:spPr>
          <a:xfrm>
            <a:off x="6629216" y="4042831"/>
            <a:ext cx="2066400" cy="282991"/>
          </a:xfrm>
        </p:spPr>
        <p:txBody>
          <a:bodyPr lIns="0" tIns="0" rIns="0" bIns="0" rtlCol="0" anchor="b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49" name="Metin Yer Tutucusu 2">
            <a:extLst>
              <a:ext uri="{FF2B5EF4-FFF2-40B4-BE49-F238E27FC236}">
                <a16:creationId xmlns:a16="http://schemas.microsoft.com/office/drawing/2014/main" id="{09781257-B563-41E0-B9E6-9C7330084BCC}"/>
              </a:ext>
            </a:extLst>
          </p:cNvPr>
          <p:cNvSpPr>
            <a:spLocks noGrp="1"/>
          </p:cNvSpPr>
          <p:nvPr>
            <p:ph type="body" idx="41" hasCustomPrompt="1"/>
          </p:nvPr>
        </p:nvSpPr>
        <p:spPr>
          <a:xfrm>
            <a:off x="6627903" y="3428999"/>
            <a:ext cx="2066400" cy="615618"/>
          </a:xfrm>
        </p:spPr>
        <p:txBody>
          <a:bodyPr lIns="0" tIns="0" rIns="0" bIns="0" rtlCol="0" anchor="b" anchorCtr="0">
            <a:normAutofit/>
          </a:bodyPr>
          <a:lstStyle>
            <a:lvl1pPr marL="0" indent="0" algn="ctr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metni düzenle</a:t>
            </a:r>
          </a:p>
        </p:txBody>
      </p:sp>
      <p:cxnSp>
        <p:nvCxnSpPr>
          <p:cNvPr id="32" name="Düz Bağlayıcı 31">
            <a:extLst>
              <a:ext uri="{FF2B5EF4-FFF2-40B4-BE49-F238E27FC236}">
                <a16:creationId xmlns:a16="http://schemas.microsoft.com/office/drawing/2014/main" id="{9A32EC27-ACD8-47C0-A3ED-E4ED58D88358}"/>
              </a:ext>
            </a:extLst>
          </p:cNvPr>
          <p:cNvCxnSpPr/>
          <p:nvPr userDrawn="1"/>
        </p:nvCxnSpPr>
        <p:spPr>
          <a:xfrm>
            <a:off x="6195160" y="2217849"/>
            <a:ext cx="43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Düz Bağlayıcı 32">
            <a:extLst>
              <a:ext uri="{FF2B5EF4-FFF2-40B4-BE49-F238E27FC236}">
                <a16:creationId xmlns:a16="http://schemas.microsoft.com/office/drawing/2014/main" id="{99E8819A-135C-4A5C-9F6A-A3BE05AA294F}"/>
              </a:ext>
            </a:extLst>
          </p:cNvPr>
          <p:cNvCxnSpPr/>
          <p:nvPr userDrawn="1"/>
        </p:nvCxnSpPr>
        <p:spPr>
          <a:xfrm>
            <a:off x="8703909" y="2216687"/>
            <a:ext cx="43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3294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kip İçerik Düzeni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ikdörtgen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5" name="Tarih Yer Tutucusu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8" name="Başlık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4263" y="707529"/>
            <a:ext cx="6310887" cy="569086"/>
          </a:xfrm>
        </p:spPr>
        <p:txBody>
          <a:bodyPr lIns="0" tIns="0" rIns="0" bIns="0" rtlCol="0" anchor="b">
            <a:normAutofit/>
          </a:bodyPr>
          <a:lstStyle>
            <a:lvl1pPr algn="r">
              <a:defRPr sz="3600"/>
            </a:lvl1pPr>
          </a:lstStyle>
          <a:p>
            <a:pPr rtl="0"/>
            <a:r>
              <a:rPr lang="tr-TR" noProof="0"/>
              <a:t>Asıl başlık stili için tıklatın</a:t>
            </a:r>
            <a:endParaRPr lang="tr-TR" noProof="0" dirty="0"/>
          </a:p>
        </p:txBody>
      </p:sp>
      <p:sp>
        <p:nvSpPr>
          <p:cNvPr id="9" name="Metin Yer Tutucusu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104263" y="1625821"/>
            <a:ext cx="6289862" cy="569085"/>
          </a:xfrm>
        </p:spPr>
        <p:txBody>
          <a:bodyPr lIns="0" tIns="0" rIns="0" bIns="0" rtlCol="0">
            <a:normAutofit/>
          </a:bodyPr>
          <a:lstStyle>
            <a:lvl1pPr marL="0" indent="0" algn="r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10" name="Resim Yer Tutucusu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1" name="Grup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7090471" y="1375202"/>
            <a:ext cx="5119457" cy="100800"/>
            <a:chOff x="428300" y="3240138"/>
            <a:chExt cx="3196410" cy="100800"/>
          </a:xfrm>
        </p:grpSpPr>
        <p:cxnSp>
          <p:nvCxnSpPr>
            <p:cNvPr id="12" name="Düz Bağlayıcı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  <a:endCxn id="13" idx="2"/>
            </p:cNvCxnSpPr>
            <p:nvPr userDrawn="1"/>
          </p:nvCxnSpPr>
          <p:spPr>
            <a:xfrm>
              <a:off x="428300" y="3290538"/>
              <a:ext cx="3130686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3558986" y="3240138"/>
              <a:ext cx="65724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sp>
        <p:nvSpPr>
          <p:cNvPr id="14" name="Metin Yer Tutucusu 2">
            <a:extLst>
              <a:ext uri="{FF2B5EF4-FFF2-40B4-BE49-F238E27FC236}">
                <a16:creationId xmlns:a16="http://schemas.microsoft.com/office/drawing/2014/main" id="{BE12A846-0DFC-435B-BAE9-D90C353E0344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1958968" y="3372939"/>
            <a:ext cx="2297722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cxnSp>
        <p:nvCxnSpPr>
          <p:cNvPr id="17" name="Düz Bağlayıcı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9" name="Düz Bağlayıcı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sp>
        <p:nvSpPr>
          <p:cNvPr id="22" name="Metin Yer Tutucusu 2">
            <a:extLst>
              <a:ext uri="{FF2B5EF4-FFF2-40B4-BE49-F238E27FC236}">
                <a16:creationId xmlns:a16="http://schemas.microsoft.com/office/drawing/2014/main" id="{F2ACDD32-C1AB-4359-B055-2F910492987E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1958968" y="2960253"/>
            <a:ext cx="2297722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metni düzenle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F6FF07C5-314A-4EA8-B78F-7A51C234D3A1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721841" y="2764036"/>
            <a:ext cx="1106424" cy="1106423"/>
          </a:xfrm>
          <a:prstGeom prst="ellipse">
            <a:avLst/>
          </a:prstGeom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cxnSp>
        <p:nvCxnSpPr>
          <p:cNvPr id="23" name="Düz Bağlayıcı 22">
            <a:extLst>
              <a:ext uri="{FF2B5EF4-FFF2-40B4-BE49-F238E27FC236}">
                <a16:creationId xmlns:a16="http://schemas.microsoft.com/office/drawing/2014/main" id="{B691060D-E361-43B0-BFD7-43D7CC4E5CCD}"/>
              </a:ext>
            </a:extLst>
          </p:cNvPr>
          <p:cNvCxnSpPr>
            <a:cxnSpLocks/>
          </p:cNvCxnSpPr>
          <p:nvPr userDrawn="1"/>
        </p:nvCxnSpPr>
        <p:spPr>
          <a:xfrm>
            <a:off x="0" y="3288596"/>
            <a:ext cx="720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Metin Yer Tutucusu 2">
            <a:extLst>
              <a:ext uri="{FF2B5EF4-FFF2-40B4-BE49-F238E27FC236}">
                <a16:creationId xmlns:a16="http://schemas.microsoft.com/office/drawing/2014/main" id="{4A98AB01-9578-4430-96AD-F434AF0CDA20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1957127" y="4800796"/>
            <a:ext cx="2297722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41" name="Metin Yer Tutucusu 2">
            <a:extLst>
              <a:ext uri="{FF2B5EF4-FFF2-40B4-BE49-F238E27FC236}">
                <a16:creationId xmlns:a16="http://schemas.microsoft.com/office/drawing/2014/main" id="{EF9D60F2-A1FB-4A95-997B-A4F1723AC1EC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1957127" y="4388110"/>
            <a:ext cx="2297722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metni düzenle</a:t>
            </a:r>
          </a:p>
        </p:txBody>
      </p:sp>
      <p:sp>
        <p:nvSpPr>
          <p:cNvPr id="42" name="Resim Yer Tutucusu 2">
            <a:extLst>
              <a:ext uri="{FF2B5EF4-FFF2-40B4-BE49-F238E27FC236}">
                <a16:creationId xmlns:a16="http://schemas.microsoft.com/office/drawing/2014/main" id="{76A56D2A-42F0-40C5-96D7-B1AC33152A85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720000" y="4191893"/>
            <a:ext cx="1106424" cy="1106423"/>
          </a:xfrm>
          <a:prstGeom prst="ellipse">
            <a:avLst/>
          </a:prstGeom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cxnSp>
        <p:nvCxnSpPr>
          <p:cNvPr id="43" name="Düz Bağlayıcı 42">
            <a:extLst>
              <a:ext uri="{FF2B5EF4-FFF2-40B4-BE49-F238E27FC236}">
                <a16:creationId xmlns:a16="http://schemas.microsoft.com/office/drawing/2014/main" id="{CF6D1C91-9136-4678-A712-92BE9B3902C4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1111670" y="4028309"/>
            <a:ext cx="324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Metin Yer Tutucusu 2">
            <a:extLst>
              <a:ext uri="{FF2B5EF4-FFF2-40B4-BE49-F238E27FC236}">
                <a16:creationId xmlns:a16="http://schemas.microsoft.com/office/drawing/2014/main" id="{BACF15AB-FF8A-422B-840D-88503024E5D3}"/>
              </a:ext>
            </a:extLst>
          </p:cNvPr>
          <p:cNvSpPr>
            <a:spLocks noGrp="1"/>
          </p:cNvSpPr>
          <p:nvPr>
            <p:ph type="body" idx="37" hasCustomPrompt="1"/>
          </p:nvPr>
        </p:nvSpPr>
        <p:spPr>
          <a:xfrm>
            <a:off x="5708709" y="3372939"/>
            <a:ext cx="2297722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45" name="Metin Yer Tutucusu 2">
            <a:extLst>
              <a:ext uri="{FF2B5EF4-FFF2-40B4-BE49-F238E27FC236}">
                <a16:creationId xmlns:a16="http://schemas.microsoft.com/office/drawing/2014/main" id="{EFC2028F-7DFE-412D-97DF-707D128D95E0}"/>
              </a:ext>
            </a:extLst>
          </p:cNvPr>
          <p:cNvSpPr>
            <a:spLocks noGrp="1"/>
          </p:cNvSpPr>
          <p:nvPr>
            <p:ph type="body" idx="38" hasCustomPrompt="1"/>
          </p:nvPr>
        </p:nvSpPr>
        <p:spPr>
          <a:xfrm>
            <a:off x="5708709" y="2960253"/>
            <a:ext cx="2297722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metni düzenle</a:t>
            </a:r>
          </a:p>
        </p:txBody>
      </p:sp>
      <p:sp>
        <p:nvSpPr>
          <p:cNvPr id="47" name="Metin Yer Tutucusu 2">
            <a:extLst>
              <a:ext uri="{FF2B5EF4-FFF2-40B4-BE49-F238E27FC236}">
                <a16:creationId xmlns:a16="http://schemas.microsoft.com/office/drawing/2014/main" id="{4349A4F0-1181-4A58-BFD4-4783CD130356}"/>
              </a:ext>
            </a:extLst>
          </p:cNvPr>
          <p:cNvSpPr>
            <a:spLocks noGrp="1"/>
          </p:cNvSpPr>
          <p:nvPr>
            <p:ph type="body" idx="40" hasCustomPrompt="1"/>
          </p:nvPr>
        </p:nvSpPr>
        <p:spPr>
          <a:xfrm>
            <a:off x="5704578" y="4800796"/>
            <a:ext cx="2297722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48" name="Metin Yer Tutucusu 2">
            <a:extLst>
              <a:ext uri="{FF2B5EF4-FFF2-40B4-BE49-F238E27FC236}">
                <a16:creationId xmlns:a16="http://schemas.microsoft.com/office/drawing/2014/main" id="{DC1D5D83-8D32-491F-87EB-9DA9360D4F2B}"/>
              </a:ext>
            </a:extLst>
          </p:cNvPr>
          <p:cNvSpPr>
            <a:spLocks noGrp="1"/>
          </p:cNvSpPr>
          <p:nvPr>
            <p:ph type="body" idx="41" hasCustomPrompt="1"/>
          </p:nvPr>
        </p:nvSpPr>
        <p:spPr>
          <a:xfrm>
            <a:off x="5704578" y="4388110"/>
            <a:ext cx="2297722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metni düzenle</a:t>
            </a:r>
          </a:p>
        </p:txBody>
      </p:sp>
      <p:sp>
        <p:nvSpPr>
          <p:cNvPr id="50" name="Metin Yer Tutucusu 2">
            <a:extLst>
              <a:ext uri="{FF2B5EF4-FFF2-40B4-BE49-F238E27FC236}">
                <a16:creationId xmlns:a16="http://schemas.microsoft.com/office/drawing/2014/main" id="{8120723F-A42C-4B81-97FD-6F575E5C2584}"/>
              </a:ext>
            </a:extLst>
          </p:cNvPr>
          <p:cNvSpPr>
            <a:spLocks noGrp="1"/>
          </p:cNvSpPr>
          <p:nvPr>
            <p:ph type="body" idx="43" hasCustomPrompt="1"/>
          </p:nvPr>
        </p:nvSpPr>
        <p:spPr>
          <a:xfrm>
            <a:off x="9453870" y="3372939"/>
            <a:ext cx="2297722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51" name="Metin Yer Tutucusu 2">
            <a:extLst>
              <a:ext uri="{FF2B5EF4-FFF2-40B4-BE49-F238E27FC236}">
                <a16:creationId xmlns:a16="http://schemas.microsoft.com/office/drawing/2014/main" id="{27D068F1-398F-4D11-977C-080C8151C786}"/>
              </a:ext>
            </a:extLst>
          </p:cNvPr>
          <p:cNvSpPr>
            <a:spLocks noGrp="1"/>
          </p:cNvSpPr>
          <p:nvPr>
            <p:ph type="body" idx="44" hasCustomPrompt="1"/>
          </p:nvPr>
        </p:nvSpPr>
        <p:spPr>
          <a:xfrm>
            <a:off x="9453870" y="2960253"/>
            <a:ext cx="2297722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metni düzenle</a:t>
            </a:r>
          </a:p>
        </p:txBody>
      </p:sp>
      <p:sp>
        <p:nvSpPr>
          <p:cNvPr id="53" name="Metin Yer Tutucusu 2">
            <a:extLst>
              <a:ext uri="{FF2B5EF4-FFF2-40B4-BE49-F238E27FC236}">
                <a16:creationId xmlns:a16="http://schemas.microsoft.com/office/drawing/2014/main" id="{B795705E-C5CB-46CC-9E41-D2269E07BC15}"/>
              </a:ext>
            </a:extLst>
          </p:cNvPr>
          <p:cNvSpPr>
            <a:spLocks noGrp="1"/>
          </p:cNvSpPr>
          <p:nvPr>
            <p:ph type="body" idx="46" hasCustomPrompt="1"/>
          </p:nvPr>
        </p:nvSpPr>
        <p:spPr>
          <a:xfrm>
            <a:off x="9452029" y="4800796"/>
            <a:ext cx="2297722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54" name="Metin Yer Tutucusu 2">
            <a:extLst>
              <a:ext uri="{FF2B5EF4-FFF2-40B4-BE49-F238E27FC236}">
                <a16:creationId xmlns:a16="http://schemas.microsoft.com/office/drawing/2014/main" id="{80211A2B-0F3C-4DBE-AE01-069AE7FC3468}"/>
              </a:ext>
            </a:extLst>
          </p:cNvPr>
          <p:cNvSpPr>
            <a:spLocks noGrp="1"/>
          </p:cNvSpPr>
          <p:nvPr>
            <p:ph type="body" idx="47" hasCustomPrompt="1"/>
          </p:nvPr>
        </p:nvSpPr>
        <p:spPr>
          <a:xfrm>
            <a:off x="9452029" y="4388110"/>
            <a:ext cx="2297722" cy="328343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metni düzenle</a:t>
            </a:r>
          </a:p>
        </p:txBody>
      </p:sp>
      <p:cxnSp>
        <p:nvCxnSpPr>
          <p:cNvPr id="56" name="Düz Bağlayıcı 55">
            <a:extLst>
              <a:ext uri="{FF2B5EF4-FFF2-40B4-BE49-F238E27FC236}">
                <a16:creationId xmlns:a16="http://schemas.microsoft.com/office/drawing/2014/main" id="{2E5E9742-C670-47AB-AA69-AE65D7915B06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3531847" y="5364000"/>
            <a:ext cx="2988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Düz Bağlayıcı 56">
            <a:extLst>
              <a:ext uri="{FF2B5EF4-FFF2-40B4-BE49-F238E27FC236}">
                <a16:creationId xmlns:a16="http://schemas.microsoft.com/office/drawing/2014/main" id="{158712DB-5183-45D8-9ABB-6E0795658012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7274194" y="5363999"/>
            <a:ext cx="2988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sim Yer Tutucusu 2">
            <a:extLst>
              <a:ext uri="{FF2B5EF4-FFF2-40B4-BE49-F238E27FC236}">
                <a16:creationId xmlns:a16="http://schemas.microsoft.com/office/drawing/2014/main" id="{417A32F4-3459-4A31-A90E-AA771FD4D491}"/>
              </a:ext>
            </a:extLst>
          </p:cNvPr>
          <p:cNvSpPr>
            <a:spLocks noGrp="1"/>
          </p:cNvSpPr>
          <p:nvPr>
            <p:ph type="pic" sz="quarter" idx="42"/>
          </p:nvPr>
        </p:nvSpPr>
        <p:spPr>
          <a:xfrm>
            <a:off x="4467451" y="4191893"/>
            <a:ext cx="1106424" cy="1106423"/>
          </a:xfrm>
          <a:prstGeom prst="ellipse">
            <a:avLst/>
          </a:prstGeom>
          <a:solidFill>
            <a:srgbClr val="0F1722"/>
          </a:solidFill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55" name="Resim Yer Tutucusu 2">
            <a:extLst>
              <a:ext uri="{FF2B5EF4-FFF2-40B4-BE49-F238E27FC236}">
                <a16:creationId xmlns:a16="http://schemas.microsoft.com/office/drawing/2014/main" id="{63549FA7-92E5-4DB1-92FA-15902DFD3753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8214902" y="4191893"/>
            <a:ext cx="1106424" cy="1106423"/>
          </a:xfrm>
          <a:prstGeom prst="ellipse">
            <a:avLst/>
          </a:prstGeom>
          <a:solidFill>
            <a:srgbClr val="0F1722"/>
          </a:solidFill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46" name="Resim Yer Tutucusu 2">
            <a:extLst>
              <a:ext uri="{FF2B5EF4-FFF2-40B4-BE49-F238E27FC236}">
                <a16:creationId xmlns:a16="http://schemas.microsoft.com/office/drawing/2014/main" id="{0F62D330-6A30-4A65-89DA-EDFE4AAD343E}"/>
              </a:ext>
            </a:extLst>
          </p:cNvPr>
          <p:cNvSpPr>
            <a:spLocks noGrp="1"/>
          </p:cNvSpPr>
          <p:nvPr>
            <p:ph type="pic" sz="quarter" idx="39"/>
          </p:nvPr>
        </p:nvSpPr>
        <p:spPr>
          <a:xfrm>
            <a:off x="4469292" y="2764036"/>
            <a:ext cx="1106424" cy="1106423"/>
          </a:xfrm>
          <a:prstGeom prst="ellipse">
            <a:avLst/>
          </a:prstGeom>
          <a:solidFill>
            <a:srgbClr val="0F1722"/>
          </a:solidFill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52" name="Resim Yer Tutucusu 2">
            <a:extLst>
              <a:ext uri="{FF2B5EF4-FFF2-40B4-BE49-F238E27FC236}">
                <a16:creationId xmlns:a16="http://schemas.microsoft.com/office/drawing/2014/main" id="{A3FC286B-05E7-4E48-A7FD-197800349118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8216743" y="2764036"/>
            <a:ext cx="1106424" cy="1106423"/>
          </a:xfrm>
          <a:prstGeom prst="ellipse">
            <a:avLst/>
          </a:prstGeom>
          <a:solidFill>
            <a:srgbClr val="0F1722"/>
          </a:solidFill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pic>
        <p:nvPicPr>
          <p:cNvPr id="39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31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sta Grafiği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6" y="1461974"/>
            <a:ext cx="4464049" cy="1177174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tr-TR" noProof="0" dirty="0"/>
              <a:t>DÜZENLEMEK İÇİN TIKLAYIN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26770" y="3092276"/>
            <a:ext cx="4443165" cy="1008841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4" name="Tarih Yer Tutucusu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11" name="Resim Yer Tutucusu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5" name="Grup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2811097"/>
            <a:ext cx="1929954" cy="100800"/>
            <a:chOff x="-1228304" y="3250524"/>
            <a:chExt cx="1929954" cy="100800"/>
          </a:xfrm>
        </p:grpSpPr>
        <p:cxnSp>
          <p:nvCxnSpPr>
            <p:cNvPr id="13" name="Düz Bağlayıcı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-1228304" y="3290538"/>
              <a:ext cx="1910842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600850" y="3250524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8" name="Düz Bağlayıcı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20" name="Düz Bağlayıcı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Metin Yer Tutucusu 2">
            <a:extLst>
              <a:ext uri="{FF2B5EF4-FFF2-40B4-BE49-F238E27FC236}">
                <a16:creationId xmlns:a16="http://schemas.microsoft.com/office/drawing/2014/main" id="{9A5180A6-7D2B-4341-A749-16387D907EEF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1262770" y="4138611"/>
            <a:ext cx="1283894" cy="349611"/>
          </a:xfrm>
        </p:spPr>
        <p:txBody>
          <a:bodyPr lIns="0" tIns="0" rIns="0" bIns="0" rtlCol="0" anchor="b">
            <a:normAutofit/>
          </a:bodyPr>
          <a:lstStyle>
            <a:lvl1pPr marL="0" indent="0" algn="l" rtl="0">
              <a:spcBef>
                <a:spcPts val="600"/>
              </a:spcBef>
              <a:buNone/>
              <a:defRPr sz="1800" b="1" i="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r-TR" noProof="0" dirty="0"/>
              <a:t>1.500.000 ₺</a:t>
            </a:r>
          </a:p>
        </p:txBody>
      </p:sp>
      <p:sp>
        <p:nvSpPr>
          <p:cNvPr id="37" name="Metin Yer Tutucusu 2">
            <a:extLst>
              <a:ext uri="{FF2B5EF4-FFF2-40B4-BE49-F238E27FC236}">
                <a16:creationId xmlns:a16="http://schemas.microsoft.com/office/drawing/2014/main" id="{79DFBEE7-50AA-4F4F-8B5D-AD23ECAD9919}"/>
              </a:ext>
            </a:extLst>
          </p:cNvPr>
          <p:cNvSpPr>
            <a:spLocks noGrp="1"/>
          </p:cNvSpPr>
          <p:nvPr>
            <p:ph type="body" idx="42" hasCustomPrompt="1"/>
          </p:nvPr>
        </p:nvSpPr>
        <p:spPr>
          <a:xfrm>
            <a:off x="1262769" y="4499972"/>
            <a:ext cx="1285861" cy="246279"/>
          </a:xfrm>
        </p:spPr>
        <p:txBody>
          <a:bodyPr lIns="0" tIns="0" rIns="0" bIns="0" rtlCol="0" anchor="t" anchorCtr="0">
            <a:normAutofit/>
          </a:bodyPr>
          <a:lstStyle>
            <a:lvl1pPr marL="0" indent="0" algn="l">
              <a:spcBef>
                <a:spcPts val="600"/>
              </a:spcBef>
              <a:buNone/>
              <a:defRPr sz="14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r-TR" noProof="0" dirty="0"/>
              <a:t>Kategori Başlığı</a:t>
            </a:r>
          </a:p>
        </p:txBody>
      </p:sp>
      <p:sp>
        <p:nvSpPr>
          <p:cNvPr id="39" name="Metin Yer Tutucusu 2">
            <a:extLst>
              <a:ext uri="{FF2B5EF4-FFF2-40B4-BE49-F238E27FC236}">
                <a16:creationId xmlns:a16="http://schemas.microsoft.com/office/drawing/2014/main" id="{306EAF0C-F17D-47D6-BAA1-16745F4F70D9}"/>
              </a:ext>
            </a:extLst>
          </p:cNvPr>
          <p:cNvSpPr>
            <a:spLocks noGrp="1"/>
          </p:cNvSpPr>
          <p:nvPr>
            <p:ph type="body" idx="45" hasCustomPrompt="1"/>
          </p:nvPr>
        </p:nvSpPr>
        <p:spPr>
          <a:xfrm>
            <a:off x="3193135" y="4138611"/>
            <a:ext cx="1283894" cy="349611"/>
          </a:xfrm>
        </p:spPr>
        <p:txBody>
          <a:bodyPr lIns="0" tIns="0" rIns="0" bIns="0" rtlCol="0" anchor="b">
            <a:normAutofit/>
          </a:bodyPr>
          <a:lstStyle>
            <a:lvl1pPr marL="0" indent="0" algn="l" rtl="0">
              <a:spcBef>
                <a:spcPts val="600"/>
              </a:spcBef>
              <a:buNone/>
              <a:defRPr sz="1800" b="1" i="0" baseline="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r-TR" noProof="0" dirty="0"/>
              <a:t>1.500.000 ₺</a:t>
            </a:r>
          </a:p>
        </p:txBody>
      </p:sp>
      <p:sp>
        <p:nvSpPr>
          <p:cNvPr id="40" name="Metin Yer Tutucusu 2">
            <a:extLst>
              <a:ext uri="{FF2B5EF4-FFF2-40B4-BE49-F238E27FC236}">
                <a16:creationId xmlns:a16="http://schemas.microsoft.com/office/drawing/2014/main" id="{D091E31C-C1DC-4D72-8C9E-3B6BD91E72AF}"/>
              </a:ext>
            </a:extLst>
          </p:cNvPr>
          <p:cNvSpPr>
            <a:spLocks noGrp="1"/>
          </p:cNvSpPr>
          <p:nvPr>
            <p:ph type="body" idx="46" hasCustomPrompt="1"/>
          </p:nvPr>
        </p:nvSpPr>
        <p:spPr>
          <a:xfrm>
            <a:off x="3193134" y="4499972"/>
            <a:ext cx="1285861" cy="246279"/>
          </a:xfrm>
        </p:spPr>
        <p:txBody>
          <a:bodyPr lIns="0" tIns="0" rIns="0" bIns="0" rtlCol="0" anchor="t" anchorCtr="0">
            <a:normAutofit/>
          </a:bodyPr>
          <a:lstStyle>
            <a:lvl1pPr marL="0" indent="0" algn="l">
              <a:spcBef>
                <a:spcPts val="600"/>
              </a:spcBef>
              <a:buNone/>
              <a:defRPr sz="14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r-TR" noProof="0" dirty="0"/>
              <a:t>Kategori Başlığı</a:t>
            </a:r>
          </a:p>
        </p:txBody>
      </p:sp>
      <p:sp>
        <p:nvSpPr>
          <p:cNvPr id="42" name="Metin Yer Tutucusu 2">
            <a:extLst>
              <a:ext uri="{FF2B5EF4-FFF2-40B4-BE49-F238E27FC236}">
                <a16:creationId xmlns:a16="http://schemas.microsoft.com/office/drawing/2014/main" id="{F62E753C-C8BE-457D-9B22-6A8227347A67}"/>
              </a:ext>
            </a:extLst>
          </p:cNvPr>
          <p:cNvSpPr>
            <a:spLocks noGrp="1"/>
          </p:cNvSpPr>
          <p:nvPr>
            <p:ph type="body" idx="47" hasCustomPrompt="1"/>
          </p:nvPr>
        </p:nvSpPr>
        <p:spPr>
          <a:xfrm>
            <a:off x="5123499" y="4142294"/>
            <a:ext cx="1283894" cy="349611"/>
          </a:xfrm>
        </p:spPr>
        <p:txBody>
          <a:bodyPr lIns="0" tIns="0" rIns="0" bIns="0" rtlCol="0" anchor="b">
            <a:normAutofit/>
          </a:bodyPr>
          <a:lstStyle>
            <a:lvl1pPr marL="0" indent="0" algn="l" rtl="0">
              <a:spcBef>
                <a:spcPts val="600"/>
              </a:spcBef>
              <a:buNone/>
              <a:defRPr sz="1800" b="1" i="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r-TR" noProof="0" dirty="0"/>
              <a:t>1.500.000 ₺</a:t>
            </a:r>
          </a:p>
        </p:txBody>
      </p:sp>
      <p:sp>
        <p:nvSpPr>
          <p:cNvPr id="43" name="Metin Yer Tutucusu 2">
            <a:extLst>
              <a:ext uri="{FF2B5EF4-FFF2-40B4-BE49-F238E27FC236}">
                <a16:creationId xmlns:a16="http://schemas.microsoft.com/office/drawing/2014/main" id="{BC1E8F6C-0BDD-4AFA-9E8D-5EF61AA59F50}"/>
              </a:ext>
            </a:extLst>
          </p:cNvPr>
          <p:cNvSpPr>
            <a:spLocks noGrp="1"/>
          </p:cNvSpPr>
          <p:nvPr>
            <p:ph type="body" idx="48" hasCustomPrompt="1"/>
          </p:nvPr>
        </p:nvSpPr>
        <p:spPr>
          <a:xfrm>
            <a:off x="5123498" y="4503655"/>
            <a:ext cx="1285861" cy="246279"/>
          </a:xfrm>
        </p:spPr>
        <p:txBody>
          <a:bodyPr lIns="0" tIns="0" rIns="0" bIns="0" rtlCol="0" anchor="t" anchorCtr="0">
            <a:normAutofit/>
          </a:bodyPr>
          <a:lstStyle>
            <a:lvl1pPr marL="0" indent="0" algn="l">
              <a:spcBef>
                <a:spcPts val="600"/>
              </a:spcBef>
              <a:buNone/>
              <a:defRPr sz="14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r-TR" noProof="0" dirty="0"/>
              <a:t>Kategori Başlığı</a:t>
            </a:r>
          </a:p>
        </p:txBody>
      </p:sp>
      <p:sp>
        <p:nvSpPr>
          <p:cNvPr id="45" name="Metin Yer Tutucusu 2">
            <a:extLst>
              <a:ext uri="{FF2B5EF4-FFF2-40B4-BE49-F238E27FC236}">
                <a16:creationId xmlns:a16="http://schemas.microsoft.com/office/drawing/2014/main" id="{C70C9772-55FF-4449-988F-6CDDE075E730}"/>
              </a:ext>
            </a:extLst>
          </p:cNvPr>
          <p:cNvSpPr>
            <a:spLocks noGrp="1"/>
          </p:cNvSpPr>
          <p:nvPr>
            <p:ph type="body" idx="49" hasCustomPrompt="1"/>
          </p:nvPr>
        </p:nvSpPr>
        <p:spPr>
          <a:xfrm>
            <a:off x="1262770" y="4826750"/>
            <a:ext cx="1283894" cy="349611"/>
          </a:xfrm>
        </p:spPr>
        <p:txBody>
          <a:bodyPr lIns="0" tIns="0" rIns="0" bIns="0" rtlCol="0" anchor="b">
            <a:normAutofit/>
          </a:bodyPr>
          <a:lstStyle>
            <a:lvl1pPr marL="0" indent="0" algn="l" rtl="0">
              <a:spcBef>
                <a:spcPts val="600"/>
              </a:spcBef>
              <a:buNone/>
              <a:defRPr sz="1800" b="1" i="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r-TR" noProof="0" dirty="0"/>
              <a:t>1.500.000 ₺</a:t>
            </a:r>
          </a:p>
        </p:txBody>
      </p:sp>
      <p:sp>
        <p:nvSpPr>
          <p:cNvPr id="46" name="Metin Yer Tutucusu 2">
            <a:extLst>
              <a:ext uri="{FF2B5EF4-FFF2-40B4-BE49-F238E27FC236}">
                <a16:creationId xmlns:a16="http://schemas.microsoft.com/office/drawing/2014/main" id="{75EE6DCE-6A55-4D95-85F7-E22E3E268256}"/>
              </a:ext>
            </a:extLst>
          </p:cNvPr>
          <p:cNvSpPr>
            <a:spLocks noGrp="1"/>
          </p:cNvSpPr>
          <p:nvPr>
            <p:ph type="body" idx="50" hasCustomPrompt="1"/>
          </p:nvPr>
        </p:nvSpPr>
        <p:spPr>
          <a:xfrm>
            <a:off x="1262769" y="5188111"/>
            <a:ext cx="1285861" cy="246279"/>
          </a:xfrm>
        </p:spPr>
        <p:txBody>
          <a:bodyPr lIns="0" tIns="0" rIns="0" bIns="0" rtlCol="0" anchor="t" anchorCtr="0">
            <a:normAutofit/>
          </a:bodyPr>
          <a:lstStyle>
            <a:lvl1pPr marL="0" indent="0" algn="l">
              <a:spcBef>
                <a:spcPts val="600"/>
              </a:spcBef>
              <a:buNone/>
              <a:defRPr sz="14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r-TR" noProof="0" dirty="0"/>
              <a:t>Kategori Başlığı</a:t>
            </a:r>
          </a:p>
        </p:txBody>
      </p:sp>
      <p:sp>
        <p:nvSpPr>
          <p:cNvPr id="48" name="Metin Yer Tutucusu 2">
            <a:extLst>
              <a:ext uri="{FF2B5EF4-FFF2-40B4-BE49-F238E27FC236}">
                <a16:creationId xmlns:a16="http://schemas.microsoft.com/office/drawing/2014/main" id="{84DC7882-7541-4AEA-95FE-DDBCF6F9CA32}"/>
              </a:ext>
            </a:extLst>
          </p:cNvPr>
          <p:cNvSpPr>
            <a:spLocks noGrp="1"/>
          </p:cNvSpPr>
          <p:nvPr>
            <p:ph type="body" idx="51" hasCustomPrompt="1"/>
          </p:nvPr>
        </p:nvSpPr>
        <p:spPr>
          <a:xfrm>
            <a:off x="3193135" y="4826750"/>
            <a:ext cx="1283894" cy="349611"/>
          </a:xfrm>
        </p:spPr>
        <p:txBody>
          <a:bodyPr lIns="0" tIns="0" rIns="0" bIns="0" rtlCol="0" anchor="b">
            <a:normAutofit/>
          </a:bodyPr>
          <a:lstStyle>
            <a:lvl1pPr marL="0" indent="0" algn="l" rtl="0">
              <a:spcBef>
                <a:spcPts val="600"/>
              </a:spcBef>
              <a:buNone/>
              <a:defRPr sz="1800" b="1" i="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r-TR" noProof="0" dirty="0"/>
              <a:t>1.500.000 ₺</a:t>
            </a:r>
          </a:p>
        </p:txBody>
      </p:sp>
      <p:sp>
        <p:nvSpPr>
          <p:cNvPr id="49" name="Metin Yer Tutucusu 2">
            <a:extLst>
              <a:ext uri="{FF2B5EF4-FFF2-40B4-BE49-F238E27FC236}">
                <a16:creationId xmlns:a16="http://schemas.microsoft.com/office/drawing/2014/main" id="{5542D500-4CD6-4FDE-9133-F8020797D9B5}"/>
              </a:ext>
            </a:extLst>
          </p:cNvPr>
          <p:cNvSpPr>
            <a:spLocks noGrp="1"/>
          </p:cNvSpPr>
          <p:nvPr>
            <p:ph type="body" idx="52" hasCustomPrompt="1"/>
          </p:nvPr>
        </p:nvSpPr>
        <p:spPr>
          <a:xfrm>
            <a:off x="3193134" y="5188111"/>
            <a:ext cx="1285861" cy="246279"/>
          </a:xfrm>
        </p:spPr>
        <p:txBody>
          <a:bodyPr lIns="0" tIns="0" rIns="0" bIns="0" rtlCol="0" anchor="t" anchorCtr="0">
            <a:normAutofit/>
          </a:bodyPr>
          <a:lstStyle>
            <a:lvl1pPr marL="0" indent="0" algn="l">
              <a:spcBef>
                <a:spcPts val="600"/>
              </a:spcBef>
              <a:buNone/>
              <a:defRPr sz="14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r-TR" noProof="0" dirty="0"/>
              <a:t>Kategori Başlığı</a:t>
            </a:r>
          </a:p>
        </p:txBody>
      </p:sp>
      <p:sp>
        <p:nvSpPr>
          <p:cNvPr id="51" name="Metin Yer Tutucusu 2">
            <a:extLst>
              <a:ext uri="{FF2B5EF4-FFF2-40B4-BE49-F238E27FC236}">
                <a16:creationId xmlns:a16="http://schemas.microsoft.com/office/drawing/2014/main" id="{500C362B-BA02-4F7D-86F6-3F6F2EF20D04}"/>
              </a:ext>
            </a:extLst>
          </p:cNvPr>
          <p:cNvSpPr>
            <a:spLocks noGrp="1"/>
          </p:cNvSpPr>
          <p:nvPr>
            <p:ph type="body" idx="53" hasCustomPrompt="1"/>
          </p:nvPr>
        </p:nvSpPr>
        <p:spPr>
          <a:xfrm>
            <a:off x="5123499" y="4830433"/>
            <a:ext cx="1283894" cy="349611"/>
          </a:xfrm>
        </p:spPr>
        <p:txBody>
          <a:bodyPr lIns="0" tIns="0" rIns="0" bIns="0" rtlCol="0" anchor="b">
            <a:normAutofit/>
          </a:bodyPr>
          <a:lstStyle>
            <a:lvl1pPr marL="0" indent="0" algn="l" rtl="0">
              <a:spcBef>
                <a:spcPts val="600"/>
              </a:spcBef>
              <a:buNone/>
              <a:defRPr sz="1800" b="1" i="0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r-TR" noProof="0" dirty="0"/>
              <a:t>1.500.000 ₺</a:t>
            </a:r>
          </a:p>
        </p:txBody>
      </p:sp>
      <p:sp>
        <p:nvSpPr>
          <p:cNvPr id="52" name="Metin Yer Tutucusu 2">
            <a:extLst>
              <a:ext uri="{FF2B5EF4-FFF2-40B4-BE49-F238E27FC236}">
                <a16:creationId xmlns:a16="http://schemas.microsoft.com/office/drawing/2014/main" id="{E213E497-634E-40E7-BF08-765CC21529E2}"/>
              </a:ext>
            </a:extLst>
          </p:cNvPr>
          <p:cNvSpPr>
            <a:spLocks noGrp="1"/>
          </p:cNvSpPr>
          <p:nvPr>
            <p:ph type="body" idx="54" hasCustomPrompt="1"/>
          </p:nvPr>
        </p:nvSpPr>
        <p:spPr>
          <a:xfrm>
            <a:off x="5123498" y="5191794"/>
            <a:ext cx="1285861" cy="246279"/>
          </a:xfrm>
        </p:spPr>
        <p:txBody>
          <a:bodyPr lIns="0" tIns="0" rIns="0" bIns="0" rtlCol="0" anchor="t" anchorCtr="0">
            <a:normAutofit/>
          </a:bodyPr>
          <a:lstStyle>
            <a:lvl1pPr marL="0" indent="0" algn="l">
              <a:spcBef>
                <a:spcPts val="600"/>
              </a:spcBef>
              <a:buNone/>
              <a:defRPr sz="14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r-TR" noProof="0" dirty="0"/>
              <a:t>Kategori Başlığı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A01C659-0131-449B-BA07-5BC568F00BF0}"/>
              </a:ext>
            </a:extLst>
          </p:cNvPr>
          <p:cNvSpPr/>
          <p:nvPr userDrawn="1"/>
        </p:nvSpPr>
        <p:spPr>
          <a:xfrm>
            <a:off x="790959" y="4258650"/>
            <a:ext cx="384048" cy="38404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9CB80EA-A8D6-4099-9412-0C14095755FF}"/>
              </a:ext>
            </a:extLst>
          </p:cNvPr>
          <p:cNvSpPr/>
          <p:nvPr userDrawn="1"/>
        </p:nvSpPr>
        <p:spPr>
          <a:xfrm>
            <a:off x="790959" y="4965077"/>
            <a:ext cx="384048" cy="384048"/>
          </a:xfrm>
          <a:prstGeom prst="ellipse">
            <a:avLst/>
          </a:prstGeom>
          <a:solidFill>
            <a:srgbClr val="225B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2E20CCE5-B889-49FE-8FA6-A6F0F11A5D91}"/>
              </a:ext>
            </a:extLst>
          </p:cNvPr>
          <p:cNvSpPr/>
          <p:nvPr userDrawn="1"/>
        </p:nvSpPr>
        <p:spPr>
          <a:xfrm>
            <a:off x="2725217" y="4261982"/>
            <a:ext cx="384048" cy="384048"/>
          </a:xfrm>
          <a:prstGeom prst="ellipse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769A77E3-4AFB-45BB-8FDC-4AD084EA9D23}"/>
              </a:ext>
            </a:extLst>
          </p:cNvPr>
          <p:cNvSpPr/>
          <p:nvPr userDrawn="1"/>
        </p:nvSpPr>
        <p:spPr>
          <a:xfrm>
            <a:off x="2725217" y="4968409"/>
            <a:ext cx="384048" cy="3840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53A8B986-3280-4EAC-846B-9167ECC55646}"/>
              </a:ext>
            </a:extLst>
          </p:cNvPr>
          <p:cNvSpPr/>
          <p:nvPr userDrawn="1"/>
        </p:nvSpPr>
        <p:spPr>
          <a:xfrm>
            <a:off x="4660323" y="4257848"/>
            <a:ext cx="384048" cy="384048"/>
          </a:xfrm>
          <a:prstGeom prst="ellipse">
            <a:avLst/>
          </a:prstGeom>
          <a:solidFill>
            <a:srgbClr val="B531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0AE6D315-5EC0-4956-B7BF-B94D2AFE679B}"/>
              </a:ext>
            </a:extLst>
          </p:cNvPr>
          <p:cNvSpPr/>
          <p:nvPr userDrawn="1"/>
        </p:nvSpPr>
        <p:spPr>
          <a:xfrm>
            <a:off x="4660323" y="4964275"/>
            <a:ext cx="384048" cy="3840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12" name="Grafik Yer Tutucusu 11">
            <a:extLst>
              <a:ext uri="{FF2B5EF4-FFF2-40B4-BE49-F238E27FC236}">
                <a16:creationId xmlns:a16="http://schemas.microsoft.com/office/drawing/2014/main" id="{9ED8422E-0C74-45EF-B794-252146C6639A}"/>
              </a:ext>
            </a:extLst>
          </p:cNvPr>
          <p:cNvSpPr>
            <a:spLocks noGrp="1"/>
          </p:cNvSpPr>
          <p:nvPr>
            <p:ph type="chart" sz="quarter" idx="55"/>
          </p:nvPr>
        </p:nvSpPr>
        <p:spPr>
          <a:xfrm>
            <a:off x="6924675" y="860425"/>
            <a:ext cx="4483100" cy="4573588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Grafik eklemek için simgeyi tıklatın</a:t>
            </a:r>
            <a:endParaRPr lang="tr-TR" noProof="0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E8B7C827-F016-49F6-B775-FAC0E6420466}"/>
              </a:ext>
            </a:extLst>
          </p:cNvPr>
          <p:cNvSpPr/>
          <p:nvPr userDrawn="1"/>
        </p:nvSpPr>
        <p:spPr>
          <a:xfrm>
            <a:off x="6905624" y="905669"/>
            <a:ext cx="4483100" cy="4483100"/>
          </a:xfrm>
          <a:prstGeom prst="ellipse">
            <a:avLst/>
          </a:prstGeom>
          <a:noFill/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C0F8D2C7-9093-4F92-B8A4-D819FEE69F1F}"/>
              </a:ext>
            </a:extLst>
          </p:cNvPr>
          <p:cNvSpPr/>
          <p:nvPr userDrawn="1"/>
        </p:nvSpPr>
        <p:spPr>
          <a:xfrm>
            <a:off x="8294757" y="2294802"/>
            <a:ext cx="1704834" cy="1704834"/>
          </a:xfrm>
          <a:prstGeom prst="ellipse">
            <a:avLst/>
          </a:prstGeom>
          <a:noFill/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cxnSp>
        <p:nvCxnSpPr>
          <p:cNvPr id="41" name="Düz Bağlayıcı 40">
            <a:extLst>
              <a:ext uri="{FF2B5EF4-FFF2-40B4-BE49-F238E27FC236}">
                <a16:creationId xmlns:a16="http://schemas.microsoft.com/office/drawing/2014/main" id="{0DE9D0C0-04C1-4621-8B2D-E65A25A8DCF3}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8675514" y="450000"/>
            <a:ext cx="900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9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4905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im ve İçerik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ikdörtgen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5" name="Tarih Yer Tutucusu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8" name="Başlık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94591" y="1411243"/>
            <a:ext cx="4494133" cy="804338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tr-TR" noProof="0" dirty="0"/>
              <a:t>DÜZENLEMEK İÇİN TIKLAYIN</a:t>
            </a:r>
          </a:p>
        </p:txBody>
      </p:sp>
      <p:sp>
        <p:nvSpPr>
          <p:cNvPr id="9" name="Metin Yer Tutucusu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94591" y="2564787"/>
            <a:ext cx="4473108" cy="569085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10" name="Resim Yer Tutucusu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1" name="Grup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6924675" y="2314168"/>
            <a:ext cx="5267325" cy="100800"/>
            <a:chOff x="0" y="3240138"/>
            <a:chExt cx="3434400" cy="100800"/>
          </a:xfrm>
        </p:grpSpPr>
        <p:cxnSp>
          <p:nvCxnSpPr>
            <p:cNvPr id="12" name="Düz Bağlayıcı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/>
            <p:nvPr userDrawn="1"/>
          </p:nvCxnSpPr>
          <p:spPr>
            <a:xfrm>
              <a:off x="0" y="3290538"/>
              <a:ext cx="3384000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3368676" y="3240138"/>
              <a:ext cx="65724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sp>
        <p:nvSpPr>
          <p:cNvPr id="14" name="Metin Yer Tutucusu 2">
            <a:extLst>
              <a:ext uri="{FF2B5EF4-FFF2-40B4-BE49-F238E27FC236}">
                <a16:creationId xmlns:a16="http://schemas.microsoft.com/office/drawing/2014/main" id="{BE12A846-0DFC-435B-BAE9-D90C353E0344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6894591" y="3189568"/>
            <a:ext cx="4482996" cy="2432603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cxnSp>
        <p:nvCxnSpPr>
          <p:cNvPr id="17" name="Düz Bağlayıcı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9" name="Düz Bağlayıcı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sp>
        <p:nvSpPr>
          <p:cNvPr id="22" name="Resim Yer Tutucusu 7">
            <a:extLst>
              <a:ext uri="{FF2B5EF4-FFF2-40B4-BE49-F238E27FC236}">
                <a16:creationId xmlns:a16="http://schemas.microsoft.com/office/drawing/2014/main" id="{CF430BFB-0A7C-4FB8-B93B-8DA19F3E634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3710" y="1792784"/>
            <a:ext cx="6073999" cy="3721608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8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pic>
        <p:nvPicPr>
          <p:cNvPr id="21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9787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şekkürler İçeriği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ikdörtgen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36EF099F-79D2-486F-A4B2-DD4F699752C8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096000" y="0"/>
            <a:ext cx="6089650" cy="685800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20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5" name="Tarih Yer Tutucusu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10" name="Resim Yer Tutucusu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21" name="Başlık 1">
            <a:extLst>
              <a:ext uri="{FF2B5EF4-FFF2-40B4-BE49-F238E27FC236}">
                <a16:creationId xmlns:a16="http://schemas.microsoft.com/office/drawing/2014/main" id="{1FF22294-F2E5-4C74-A30C-46BA988FD5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9959" y="1546091"/>
            <a:ext cx="4846923" cy="1091078"/>
          </a:xfrm>
        </p:spPr>
        <p:txBody>
          <a:bodyPr lIns="0" tIns="0" rIns="0" bIns="0" rtlCol="0" anchor="b" anchorCtr="0">
            <a:noAutofit/>
          </a:bodyPr>
          <a:lstStyle>
            <a:lvl1pPr>
              <a:defRPr sz="5500"/>
            </a:lvl1pPr>
          </a:lstStyle>
          <a:p>
            <a:pPr rtl="0"/>
            <a:r>
              <a:rPr lang="tr-TR" noProof="0" dirty="0"/>
              <a:t>TEŞEKKÜRLER!</a:t>
            </a:r>
          </a:p>
        </p:txBody>
      </p:sp>
      <p:sp>
        <p:nvSpPr>
          <p:cNvPr id="22" name="Metin Yer Tutucusu 3">
            <a:extLst>
              <a:ext uri="{FF2B5EF4-FFF2-40B4-BE49-F238E27FC236}">
                <a16:creationId xmlns:a16="http://schemas.microsoft.com/office/drawing/2014/main" id="{FC5C0DA6-1B31-4BDF-BAEB-BF797810284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5335" y="3083960"/>
            <a:ext cx="4586288" cy="509472"/>
          </a:xfrm>
        </p:spPr>
        <p:txBody>
          <a:bodyPr lIns="0" tIns="0" rIns="0" bIns="0" rtlCol="0" anchor="b" anchorCtr="0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tr-TR" noProof="0" dirty="0" err="1"/>
              <a:t>August</a:t>
            </a:r>
            <a:r>
              <a:rPr lang="tr-TR" noProof="0" dirty="0"/>
              <a:t> </a:t>
            </a:r>
            <a:r>
              <a:rPr lang="tr-TR" noProof="0" dirty="0" err="1"/>
              <a:t>Bergqvist</a:t>
            </a:r>
            <a:endParaRPr lang="tr-TR" noProof="0" dirty="0"/>
          </a:p>
        </p:txBody>
      </p:sp>
      <p:sp>
        <p:nvSpPr>
          <p:cNvPr id="23" name="Metin Yer Tutucusu 3">
            <a:extLst>
              <a:ext uri="{FF2B5EF4-FFF2-40B4-BE49-F238E27FC236}">
                <a16:creationId xmlns:a16="http://schemas.microsoft.com/office/drawing/2014/main" id="{5E1647C9-9AC1-4500-A56E-94CABC656E0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1850" y="3703834"/>
            <a:ext cx="4586288" cy="230941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1700" b="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tr-TR" noProof="0" dirty="0"/>
              <a:t>Telefon:</a:t>
            </a:r>
          </a:p>
        </p:txBody>
      </p:sp>
      <p:sp>
        <p:nvSpPr>
          <p:cNvPr id="24" name="Metin Yer Tutucusu 3">
            <a:extLst>
              <a:ext uri="{FF2B5EF4-FFF2-40B4-BE49-F238E27FC236}">
                <a16:creationId xmlns:a16="http://schemas.microsoft.com/office/drawing/2014/main" id="{8605CECB-8164-4428-B478-98C42902F9F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24950" y="3946707"/>
            <a:ext cx="4586288" cy="290167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tr-TR" noProof="0" dirty="0"/>
              <a:t>+7 888 999-000-11</a:t>
            </a:r>
          </a:p>
        </p:txBody>
      </p:sp>
      <p:sp>
        <p:nvSpPr>
          <p:cNvPr id="25" name="Metin Yer Tutucusu 3">
            <a:extLst>
              <a:ext uri="{FF2B5EF4-FFF2-40B4-BE49-F238E27FC236}">
                <a16:creationId xmlns:a16="http://schemas.microsoft.com/office/drawing/2014/main" id="{D39B56C4-E128-4995-91CC-64C268BC760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38750" y="4423954"/>
            <a:ext cx="4586288" cy="230941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ru-RU" sz="1700" b="0" i="1" kern="1200" dirty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tr-TR" noProof="0" dirty="0"/>
              <a:t>E-posta:</a:t>
            </a:r>
          </a:p>
        </p:txBody>
      </p:sp>
      <p:sp>
        <p:nvSpPr>
          <p:cNvPr id="26" name="Metin Yer Tutucusu 3">
            <a:extLst>
              <a:ext uri="{FF2B5EF4-FFF2-40B4-BE49-F238E27FC236}">
                <a16:creationId xmlns:a16="http://schemas.microsoft.com/office/drawing/2014/main" id="{94772DA1-74CC-430C-9A8E-5A6586692CA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1850" y="4650785"/>
            <a:ext cx="4586288" cy="364479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tr-TR" noProof="0" dirty="0"/>
              <a:t>Bergqvist@vanarsdelltd.com</a:t>
            </a:r>
          </a:p>
        </p:txBody>
      </p:sp>
      <p:sp>
        <p:nvSpPr>
          <p:cNvPr id="27" name="Metin Yer Tutucusu 3">
            <a:extLst>
              <a:ext uri="{FF2B5EF4-FFF2-40B4-BE49-F238E27FC236}">
                <a16:creationId xmlns:a16="http://schemas.microsoft.com/office/drawing/2014/main" id="{7A073B5B-2BE3-49D1-A646-1492F534C94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1850" y="5153025"/>
            <a:ext cx="4586288" cy="230941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lang="ru-RU" sz="1700" b="0" i="1" kern="1200" dirty="0">
                <a:solidFill>
                  <a:schemeClr val="tx1"/>
                </a:solidFill>
                <a:latin typeface="+mn-lt"/>
                <a:ea typeface="+mn-ea"/>
                <a:cs typeface="Segoe UI" panose="020B0502040204020203" pitchFamily="34" charset="0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tr-TR" noProof="0" dirty="0"/>
              <a:t>Web sitesi:</a:t>
            </a:r>
          </a:p>
        </p:txBody>
      </p:sp>
      <p:sp>
        <p:nvSpPr>
          <p:cNvPr id="28" name="Metin Yer Tutucusu 3">
            <a:extLst>
              <a:ext uri="{FF2B5EF4-FFF2-40B4-BE49-F238E27FC236}">
                <a16:creationId xmlns:a16="http://schemas.microsoft.com/office/drawing/2014/main" id="{52D10EDD-0329-4443-8665-7603E4A83B1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4950" y="5363814"/>
            <a:ext cx="4586288" cy="364479"/>
          </a:xfrm>
        </p:spPr>
        <p:txBody>
          <a:bodyPr lIns="0" tIns="0" rIns="0" bIns="0" rtlCol="0">
            <a:noAutofit/>
          </a:bodyPr>
          <a:lstStyle>
            <a:lvl1pPr marL="0" indent="0"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3600" b="1">
                <a:solidFill>
                  <a:schemeClr val="bg2"/>
                </a:solidFill>
                <a:latin typeface="+mj-lt"/>
              </a:defRPr>
            </a:lvl2pPr>
            <a:lvl3pPr marL="914400" indent="0">
              <a:buNone/>
              <a:defRPr sz="3600" b="1">
                <a:solidFill>
                  <a:schemeClr val="bg2"/>
                </a:solidFill>
                <a:latin typeface="+mj-lt"/>
              </a:defRPr>
            </a:lvl3pPr>
            <a:lvl4pPr marL="1371600" indent="0">
              <a:buNone/>
              <a:defRPr sz="3600" b="1">
                <a:solidFill>
                  <a:schemeClr val="bg2"/>
                </a:solidFill>
                <a:latin typeface="+mj-lt"/>
              </a:defRPr>
            </a:lvl4pPr>
            <a:lvl5pPr marL="1828800" indent="0">
              <a:buNone/>
              <a:defRPr sz="3600" b="1">
                <a:solidFill>
                  <a:schemeClr val="bg2"/>
                </a:solidFill>
                <a:latin typeface="+mj-lt"/>
              </a:defRPr>
            </a:lvl5pPr>
          </a:lstStyle>
          <a:p>
            <a:pPr lvl="0" rtl="0"/>
            <a:r>
              <a:rPr lang="tr-TR" noProof="0" dirty="0"/>
              <a:t>www.vanarsdelltd.com</a:t>
            </a:r>
          </a:p>
        </p:txBody>
      </p:sp>
      <p:grpSp>
        <p:nvGrpSpPr>
          <p:cNvPr id="4" name="Grup 3">
            <a:extLst>
              <a:ext uri="{FF2B5EF4-FFF2-40B4-BE49-F238E27FC236}">
                <a16:creationId xmlns:a16="http://schemas.microsoft.com/office/drawing/2014/main" id="{5F591C52-0202-44BA-A6BE-E2362516B893}"/>
              </a:ext>
            </a:extLst>
          </p:cNvPr>
          <p:cNvGrpSpPr/>
          <p:nvPr userDrawn="1"/>
        </p:nvGrpSpPr>
        <p:grpSpPr>
          <a:xfrm>
            <a:off x="801542" y="2750589"/>
            <a:ext cx="4785056" cy="100800"/>
            <a:chOff x="808547" y="2750589"/>
            <a:chExt cx="4785056" cy="100800"/>
          </a:xfrm>
        </p:grpSpPr>
        <p:grpSp>
          <p:nvGrpSpPr>
            <p:cNvPr id="11" name="Grup 10">
              <a:extLst>
                <a:ext uri="{FF2B5EF4-FFF2-40B4-BE49-F238E27FC236}">
                  <a16:creationId xmlns:a16="http://schemas.microsoft.com/office/drawing/2014/main" id="{59E4D57E-4989-4939-A31F-637543FAB606}"/>
                </a:ext>
              </a:extLst>
            </p:cNvPr>
            <p:cNvGrpSpPr/>
            <p:nvPr userDrawn="1"/>
          </p:nvGrpSpPr>
          <p:grpSpPr>
            <a:xfrm flipH="1">
              <a:off x="808547" y="2750589"/>
              <a:ext cx="4696124" cy="100800"/>
              <a:chOff x="372436" y="3240138"/>
              <a:chExt cx="3061964" cy="100800"/>
            </a:xfrm>
          </p:grpSpPr>
          <p:cxnSp>
            <p:nvCxnSpPr>
              <p:cNvPr id="12" name="Düz Bağlayıcı 11">
                <a:extLst>
                  <a:ext uri="{FF2B5EF4-FFF2-40B4-BE49-F238E27FC236}">
                    <a16:creationId xmlns:a16="http://schemas.microsoft.com/office/drawing/2014/main" id="{370B72A7-B625-48B8-88E6-BCE2A4DD531E}"/>
                  </a:ext>
                </a:extLst>
              </p:cNvPr>
              <p:cNvCxnSpPr/>
              <p:nvPr userDrawn="1"/>
            </p:nvCxnSpPr>
            <p:spPr>
              <a:xfrm>
                <a:off x="372436" y="3285674"/>
                <a:ext cx="3007424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01ED729F-F8A5-4244-9776-4935C260F11F}"/>
                  </a:ext>
                </a:extLst>
              </p:cNvPr>
              <p:cNvSpPr/>
              <p:nvPr userDrawn="1"/>
            </p:nvSpPr>
            <p:spPr>
              <a:xfrm>
                <a:off x="3368676" y="3240138"/>
                <a:ext cx="65724" cy="100800"/>
              </a:xfrm>
              <a:prstGeom prst="ellipse">
                <a:avLst/>
              </a:prstGeom>
              <a:solidFill>
                <a:schemeClr val="bg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rtl="0"/>
                <a:endParaRPr lang="tr-TR" noProof="0" dirty="0"/>
              </a:p>
            </p:txBody>
          </p:sp>
        </p:grp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BECBEDE0-51BB-48BD-AAAD-63B6F60C1D57}"/>
                </a:ext>
              </a:extLst>
            </p:cNvPr>
            <p:cNvSpPr/>
            <p:nvPr userDrawn="1"/>
          </p:nvSpPr>
          <p:spPr>
            <a:xfrm flipH="1">
              <a:off x="5492802" y="2750589"/>
              <a:ext cx="100801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grpSp>
        <p:nvGrpSpPr>
          <p:cNvPr id="32" name="Grup 31">
            <a:extLst>
              <a:ext uri="{FF2B5EF4-FFF2-40B4-BE49-F238E27FC236}">
                <a16:creationId xmlns:a16="http://schemas.microsoft.com/office/drawing/2014/main" id="{63E1608D-F119-4C0D-8D91-7CB089C037C8}"/>
              </a:ext>
            </a:extLst>
          </p:cNvPr>
          <p:cNvGrpSpPr/>
          <p:nvPr userDrawn="1"/>
        </p:nvGrpSpPr>
        <p:grpSpPr>
          <a:xfrm>
            <a:off x="801542" y="1660573"/>
            <a:ext cx="4781611" cy="105664"/>
            <a:chOff x="808547" y="2745725"/>
            <a:chExt cx="4781611" cy="105664"/>
          </a:xfrm>
        </p:grpSpPr>
        <p:grpSp>
          <p:nvGrpSpPr>
            <p:cNvPr id="33" name="Grup 32">
              <a:extLst>
                <a:ext uri="{FF2B5EF4-FFF2-40B4-BE49-F238E27FC236}">
                  <a16:creationId xmlns:a16="http://schemas.microsoft.com/office/drawing/2014/main" id="{EBDC0121-6865-4B65-A28B-1CEDB16AAD9E}"/>
                </a:ext>
              </a:extLst>
            </p:cNvPr>
            <p:cNvGrpSpPr/>
            <p:nvPr userDrawn="1"/>
          </p:nvGrpSpPr>
          <p:grpSpPr>
            <a:xfrm flipH="1">
              <a:off x="808547" y="2750589"/>
              <a:ext cx="4680811" cy="100800"/>
              <a:chOff x="382421" y="3240138"/>
              <a:chExt cx="3051979" cy="100800"/>
            </a:xfrm>
          </p:grpSpPr>
          <p:cxnSp>
            <p:nvCxnSpPr>
              <p:cNvPr id="35" name="Düz Bağlayıcı 34">
                <a:extLst>
                  <a:ext uri="{FF2B5EF4-FFF2-40B4-BE49-F238E27FC236}">
                    <a16:creationId xmlns:a16="http://schemas.microsoft.com/office/drawing/2014/main" id="{386E3714-07DE-4318-B5BC-25F879B97D59}"/>
                  </a:ext>
                </a:extLst>
              </p:cNvPr>
              <p:cNvCxnSpPr>
                <a:stCxn id="34" idx="6"/>
              </p:cNvCxnSpPr>
              <p:nvPr userDrawn="1"/>
            </p:nvCxnSpPr>
            <p:spPr>
              <a:xfrm>
                <a:off x="382421" y="3285674"/>
                <a:ext cx="3007424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2ECCE30B-E848-4C5E-83A1-A811D489E7B8}"/>
                  </a:ext>
                </a:extLst>
              </p:cNvPr>
              <p:cNvSpPr/>
              <p:nvPr userDrawn="1"/>
            </p:nvSpPr>
            <p:spPr>
              <a:xfrm>
                <a:off x="3368676" y="3240138"/>
                <a:ext cx="65724" cy="100800"/>
              </a:xfrm>
              <a:prstGeom prst="ellipse">
                <a:avLst/>
              </a:prstGeom>
              <a:solidFill>
                <a:schemeClr val="bg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rtl="0"/>
                <a:endParaRPr lang="tr-TR" noProof="0" dirty="0"/>
              </a:p>
            </p:txBody>
          </p:sp>
        </p:grp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9817AEC-C67C-49A3-AC5A-669FD4D6D586}"/>
                </a:ext>
              </a:extLst>
            </p:cNvPr>
            <p:cNvSpPr/>
            <p:nvPr userDrawn="1"/>
          </p:nvSpPr>
          <p:spPr>
            <a:xfrm flipH="1">
              <a:off x="5489357" y="2745725"/>
              <a:ext cx="100801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pic>
        <p:nvPicPr>
          <p:cNvPr id="30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3942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k İçerik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ikdörtgen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96C5B5AA-0D95-4C33-8EBC-90401B51BDB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32" y="1912946"/>
            <a:ext cx="12185968" cy="3493008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5" name="Tarih Yer Tutucusu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8" name="Başlık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48934" y="457496"/>
            <a:ext cx="4494133" cy="804338"/>
          </a:xfrm>
        </p:spPr>
        <p:txBody>
          <a:bodyPr lIns="0" tIns="0" rIns="0" bIns="0" rtlCol="0" anchor="b">
            <a:normAutofit/>
          </a:bodyPr>
          <a:lstStyle>
            <a:lvl1pPr algn="ctr">
              <a:defRPr sz="3600"/>
            </a:lvl1pPr>
          </a:lstStyle>
          <a:p>
            <a:pPr rtl="0"/>
            <a:r>
              <a:rPr lang="tr-TR" noProof="0" dirty="0"/>
              <a:t>EK</a:t>
            </a:r>
          </a:p>
        </p:txBody>
      </p:sp>
      <p:sp>
        <p:nvSpPr>
          <p:cNvPr id="10" name="Resim Yer Tutucusu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cxnSp>
        <p:nvCxnSpPr>
          <p:cNvPr id="17" name="Düz Bağlayıcı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9" name="Düz Bağlayıcı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grpSp>
        <p:nvGrpSpPr>
          <p:cNvPr id="4" name="Grup 3">
            <a:extLst>
              <a:ext uri="{FF2B5EF4-FFF2-40B4-BE49-F238E27FC236}">
                <a16:creationId xmlns:a16="http://schemas.microsoft.com/office/drawing/2014/main" id="{908B302A-0F76-466E-9FCE-DCEECCBCF6C9}"/>
              </a:ext>
            </a:extLst>
          </p:cNvPr>
          <p:cNvGrpSpPr/>
          <p:nvPr userDrawn="1"/>
        </p:nvGrpSpPr>
        <p:grpSpPr>
          <a:xfrm>
            <a:off x="5758092" y="1509426"/>
            <a:ext cx="702666" cy="100800"/>
            <a:chOff x="5790022" y="1509426"/>
            <a:chExt cx="702666" cy="100800"/>
          </a:xfrm>
        </p:grpSpPr>
        <p:grpSp>
          <p:nvGrpSpPr>
            <p:cNvPr id="11" name="Grup 10">
              <a:extLst>
                <a:ext uri="{FF2B5EF4-FFF2-40B4-BE49-F238E27FC236}">
                  <a16:creationId xmlns:a16="http://schemas.microsoft.com/office/drawing/2014/main" id="{59E4D57E-4989-4939-A31F-637543FAB606}"/>
                </a:ext>
              </a:extLst>
            </p:cNvPr>
            <p:cNvGrpSpPr/>
            <p:nvPr userDrawn="1"/>
          </p:nvGrpSpPr>
          <p:grpSpPr>
            <a:xfrm flipH="1">
              <a:off x="5790022" y="1509426"/>
              <a:ext cx="642698" cy="100800"/>
              <a:chOff x="2325637" y="3240138"/>
              <a:chExt cx="419050" cy="100800"/>
            </a:xfrm>
          </p:grpSpPr>
          <p:cxnSp>
            <p:nvCxnSpPr>
              <p:cNvPr id="12" name="Düz Bağlayıcı 11">
                <a:extLst>
                  <a:ext uri="{FF2B5EF4-FFF2-40B4-BE49-F238E27FC236}">
                    <a16:creationId xmlns:a16="http://schemas.microsoft.com/office/drawing/2014/main" id="{370B72A7-B625-48B8-88E6-BCE2A4DD531E}"/>
                  </a:ext>
                </a:extLst>
              </p:cNvPr>
              <p:cNvCxnSpPr/>
              <p:nvPr userDrawn="1"/>
            </p:nvCxnSpPr>
            <p:spPr>
              <a:xfrm>
                <a:off x="2325637" y="3290538"/>
                <a:ext cx="415007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01ED729F-F8A5-4244-9776-4935C260F11F}"/>
                  </a:ext>
                </a:extLst>
              </p:cNvPr>
              <p:cNvSpPr/>
              <p:nvPr userDrawn="1"/>
            </p:nvSpPr>
            <p:spPr>
              <a:xfrm>
                <a:off x="2678963" y="3240138"/>
                <a:ext cx="65724" cy="100800"/>
              </a:xfrm>
              <a:prstGeom prst="ellipse">
                <a:avLst/>
              </a:prstGeom>
              <a:solidFill>
                <a:schemeClr val="bg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rtl="0"/>
                <a:endParaRPr lang="tr-TR" noProof="0" dirty="0"/>
              </a:p>
            </p:txBody>
          </p:sp>
        </p:grp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27C0C4F-6341-4BE0-931E-AAA6EA2AF137}"/>
                </a:ext>
              </a:extLst>
            </p:cNvPr>
            <p:cNvSpPr/>
            <p:nvPr userDrawn="1"/>
          </p:nvSpPr>
          <p:spPr>
            <a:xfrm flipH="1">
              <a:off x="6391887" y="1509426"/>
              <a:ext cx="100801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pic>
        <p:nvPicPr>
          <p:cNvPr id="22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4489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feranslar İçeriği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ikdörtgen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5" name="Tarih Yer Tutucusu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8" name="Başlık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04263" y="707529"/>
            <a:ext cx="6310887" cy="569086"/>
          </a:xfrm>
        </p:spPr>
        <p:txBody>
          <a:bodyPr lIns="0" tIns="0" rIns="0" bIns="0" rtlCol="0" anchor="b">
            <a:normAutofit/>
          </a:bodyPr>
          <a:lstStyle>
            <a:lvl1pPr algn="r">
              <a:defRPr sz="3600"/>
            </a:lvl1pPr>
          </a:lstStyle>
          <a:p>
            <a:pPr rtl="0"/>
            <a:r>
              <a:rPr lang="tr-TR" noProof="0" dirty="0"/>
              <a:t>REFERANSLAR</a:t>
            </a:r>
          </a:p>
        </p:txBody>
      </p:sp>
      <p:sp>
        <p:nvSpPr>
          <p:cNvPr id="10" name="Resim Yer Tutucusu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1" name="Grup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7934641" y="1375202"/>
            <a:ext cx="4257361" cy="100800"/>
            <a:chOff x="675502" y="3240138"/>
            <a:chExt cx="2658150" cy="100800"/>
          </a:xfrm>
        </p:grpSpPr>
        <p:cxnSp>
          <p:nvCxnSpPr>
            <p:cNvPr id="12" name="Düz Bağlayıcı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675502" y="3290538"/>
              <a:ext cx="2602725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3267928" y="3240138"/>
              <a:ext cx="65724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cxnSp>
        <p:nvCxnSpPr>
          <p:cNvPr id="17" name="Düz Bağlayıcı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9" name="Düz Bağlayıcı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sp>
        <p:nvSpPr>
          <p:cNvPr id="40" name="Metin Yer Tutucusu 2">
            <a:extLst>
              <a:ext uri="{FF2B5EF4-FFF2-40B4-BE49-F238E27FC236}">
                <a16:creationId xmlns:a16="http://schemas.microsoft.com/office/drawing/2014/main" id="{4A98AB01-9578-4430-96AD-F434AF0CDA20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822459" y="4996962"/>
            <a:ext cx="1625324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Müşteri başlığı</a:t>
            </a:r>
          </a:p>
        </p:txBody>
      </p:sp>
      <p:sp>
        <p:nvSpPr>
          <p:cNvPr id="41" name="Metin Yer Tutucusu 2">
            <a:extLst>
              <a:ext uri="{FF2B5EF4-FFF2-40B4-BE49-F238E27FC236}">
                <a16:creationId xmlns:a16="http://schemas.microsoft.com/office/drawing/2014/main" id="{EF9D60F2-A1FB-4A95-997B-A4F1723AC1EC}"/>
              </a:ext>
            </a:extLst>
          </p:cNvPr>
          <p:cNvSpPr>
            <a:spLocks noGrp="1"/>
          </p:cNvSpPr>
          <p:nvPr>
            <p:ph type="body" idx="35" hasCustomPrompt="1"/>
          </p:nvPr>
        </p:nvSpPr>
        <p:spPr>
          <a:xfrm>
            <a:off x="822459" y="4191894"/>
            <a:ext cx="1625324" cy="720726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metni</a:t>
            </a:r>
            <a:br>
              <a:rPr lang="tr-TR" noProof="0" dirty="0"/>
            </a:br>
            <a:r>
              <a:rPr lang="tr-TR" noProof="0" dirty="0"/>
              <a:t>düzenleme</a:t>
            </a:r>
          </a:p>
        </p:txBody>
      </p:sp>
      <p:sp>
        <p:nvSpPr>
          <p:cNvPr id="42" name="Resim Yer Tutucusu 2">
            <a:extLst>
              <a:ext uri="{FF2B5EF4-FFF2-40B4-BE49-F238E27FC236}">
                <a16:creationId xmlns:a16="http://schemas.microsoft.com/office/drawing/2014/main" id="{76A56D2A-42F0-40C5-96D7-B1AC33152A85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2447783" y="4435460"/>
            <a:ext cx="1106424" cy="1106423"/>
          </a:xfrm>
          <a:prstGeom prst="ellipse">
            <a:avLst/>
          </a:prstGeom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cxnSp>
        <p:nvCxnSpPr>
          <p:cNvPr id="43" name="Düz Bağlayıcı 42">
            <a:extLst>
              <a:ext uri="{FF2B5EF4-FFF2-40B4-BE49-F238E27FC236}">
                <a16:creationId xmlns:a16="http://schemas.microsoft.com/office/drawing/2014/main" id="{CF6D1C91-9136-4678-A712-92BE9B3902C4}"/>
              </a:ext>
            </a:extLst>
          </p:cNvPr>
          <p:cNvCxnSpPr>
            <a:cxnSpLocks/>
          </p:cNvCxnSpPr>
          <p:nvPr userDrawn="1"/>
        </p:nvCxnSpPr>
        <p:spPr>
          <a:xfrm flipV="1">
            <a:off x="3000995" y="3984820"/>
            <a:ext cx="0" cy="442551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F2D92A7B-1C40-4AEB-92C3-C35F8C01F1FA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>
          <a:xfrm>
            <a:off x="803253" y="1769589"/>
            <a:ext cx="3044973" cy="2212848"/>
          </a:xfrm>
          <a:custGeom>
            <a:avLst/>
            <a:gdLst>
              <a:gd name="connsiteX0" fmla="*/ 0 w 3044952"/>
              <a:gd name="connsiteY0" fmla="*/ 368815 h 2212848"/>
              <a:gd name="connsiteX1" fmla="*/ 368815 w 3044952"/>
              <a:gd name="connsiteY1" fmla="*/ 0 h 2212848"/>
              <a:gd name="connsiteX2" fmla="*/ 2676137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0 w 3044952"/>
              <a:gd name="connsiteY0" fmla="*/ 368815 h 2212848"/>
              <a:gd name="connsiteX1" fmla="*/ 254515 w 3044952"/>
              <a:gd name="connsiteY1" fmla="*/ 0 h 2212848"/>
              <a:gd name="connsiteX2" fmla="*/ 2676137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0 w 3044952"/>
              <a:gd name="connsiteY0" fmla="*/ 368815 h 2212848"/>
              <a:gd name="connsiteX1" fmla="*/ 254515 w 3044952"/>
              <a:gd name="connsiteY1" fmla="*/ 0 h 2212848"/>
              <a:gd name="connsiteX2" fmla="*/ 2842392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676158 w 3044973"/>
              <a:gd name="connsiteY5" fmla="*/ 2212848 h 2212848"/>
              <a:gd name="connsiteX6" fmla="*/ 368836 w 3044973"/>
              <a:gd name="connsiteY6" fmla="*/ 2212848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676158 w 3044973"/>
              <a:gd name="connsiteY5" fmla="*/ 2212848 h 2212848"/>
              <a:gd name="connsiteX6" fmla="*/ 233754 w 3044973"/>
              <a:gd name="connsiteY6" fmla="*/ 2207652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842413 w 3044973"/>
              <a:gd name="connsiteY5" fmla="*/ 2212848 h 2212848"/>
              <a:gd name="connsiteX6" fmla="*/ 233754 w 3044973"/>
              <a:gd name="connsiteY6" fmla="*/ 2207652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44973" h="2212848">
                <a:moveTo>
                  <a:pt x="21" y="368815"/>
                </a:moveTo>
                <a:cubicBezTo>
                  <a:pt x="21" y="165124"/>
                  <a:pt x="-6305" y="0"/>
                  <a:pt x="197386" y="0"/>
                </a:cubicBezTo>
                <a:lnTo>
                  <a:pt x="2842413" y="0"/>
                </a:lnTo>
                <a:cubicBezTo>
                  <a:pt x="3046104" y="0"/>
                  <a:pt x="3044973" y="165124"/>
                  <a:pt x="3044973" y="368815"/>
                </a:cubicBezTo>
                <a:lnTo>
                  <a:pt x="3044973" y="1844033"/>
                </a:lnTo>
                <a:cubicBezTo>
                  <a:pt x="3044973" y="2047724"/>
                  <a:pt x="3046104" y="2212848"/>
                  <a:pt x="2842413" y="2212848"/>
                </a:cubicBezTo>
                <a:lnTo>
                  <a:pt x="233754" y="2207652"/>
                </a:lnTo>
                <a:cubicBezTo>
                  <a:pt x="30063" y="2207652"/>
                  <a:pt x="21" y="2047724"/>
                  <a:pt x="21" y="1844033"/>
                </a:cubicBezTo>
                <a:lnTo>
                  <a:pt x="21" y="368815"/>
                </a:lnTo>
                <a:close/>
              </a:path>
            </a:pathLst>
          </a:custGeom>
          <a:ln>
            <a:solidFill>
              <a:schemeClr val="bg1">
                <a:lumMod val="50000"/>
                <a:lumOff val="50000"/>
              </a:schemeClr>
            </a:solidFill>
          </a:ln>
        </p:spPr>
        <p:txBody>
          <a:bodyPr lIns="216000" tIns="180000" rIns="216000" bIns="180000" rtlCol="0">
            <a:normAutofit/>
          </a:bodyPr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tr-TR" noProof="0"/>
              <a:t>Asıl metin stillerini düzenle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2E312F1-B417-47B6-97E4-7CCA31034F82}"/>
              </a:ext>
            </a:extLst>
          </p:cNvPr>
          <p:cNvSpPr/>
          <p:nvPr userDrawn="1"/>
        </p:nvSpPr>
        <p:spPr>
          <a:xfrm>
            <a:off x="2950595" y="3930376"/>
            <a:ext cx="100800" cy="100800"/>
          </a:xfrm>
          <a:prstGeom prst="ellipse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58" name="Metin Yer Tutucusu 2">
            <a:extLst>
              <a:ext uri="{FF2B5EF4-FFF2-40B4-BE49-F238E27FC236}">
                <a16:creationId xmlns:a16="http://schemas.microsoft.com/office/drawing/2014/main" id="{13DB5D84-04D8-4536-A06B-AED76E7C51D7}"/>
              </a:ext>
            </a:extLst>
          </p:cNvPr>
          <p:cNvSpPr>
            <a:spLocks noGrp="1"/>
          </p:cNvSpPr>
          <p:nvPr>
            <p:ph type="body" idx="50" hasCustomPrompt="1"/>
          </p:nvPr>
        </p:nvSpPr>
        <p:spPr>
          <a:xfrm>
            <a:off x="4586638" y="4996962"/>
            <a:ext cx="1625324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Müşteri başlığı</a:t>
            </a:r>
          </a:p>
        </p:txBody>
      </p:sp>
      <p:sp>
        <p:nvSpPr>
          <p:cNvPr id="59" name="Metin Yer Tutucusu 2">
            <a:extLst>
              <a:ext uri="{FF2B5EF4-FFF2-40B4-BE49-F238E27FC236}">
                <a16:creationId xmlns:a16="http://schemas.microsoft.com/office/drawing/2014/main" id="{3AB0AC7E-7919-422E-95A1-82E8B125756D}"/>
              </a:ext>
            </a:extLst>
          </p:cNvPr>
          <p:cNvSpPr>
            <a:spLocks noGrp="1"/>
          </p:cNvSpPr>
          <p:nvPr>
            <p:ph type="body" idx="51" hasCustomPrompt="1"/>
          </p:nvPr>
        </p:nvSpPr>
        <p:spPr>
          <a:xfrm>
            <a:off x="4586638" y="4191894"/>
            <a:ext cx="1625324" cy="720726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metni</a:t>
            </a:r>
            <a:br>
              <a:rPr lang="tr-TR" noProof="0" dirty="0"/>
            </a:br>
            <a:r>
              <a:rPr lang="tr-TR" noProof="0" dirty="0"/>
              <a:t>düzenleme</a:t>
            </a:r>
          </a:p>
        </p:txBody>
      </p:sp>
      <p:sp>
        <p:nvSpPr>
          <p:cNvPr id="60" name="Resim Yer Tutucusu 2">
            <a:extLst>
              <a:ext uri="{FF2B5EF4-FFF2-40B4-BE49-F238E27FC236}">
                <a16:creationId xmlns:a16="http://schemas.microsoft.com/office/drawing/2014/main" id="{B44FD76B-D1AE-458B-AF32-E4AA246B0881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6211962" y="4435460"/>
            <a:ext cx="1106424" cy="1106423"/>
          </a:xfrm>
          <a:prstGeom prst="ellipse">
            <a:avLst/>
          </a:prstGeom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cxnSp>
        <p:nvCxnSpPr>
          <p:cNvPr id="61" name="Düz Bağlayıcı 60">
            <a:extLst>
              <a:ext uri="{FF2B5EF4-FFF2-40B4-BE49-F238E27FC236}">
                <a16:creationId xmlns:a16="http://schemas.microsoft.com/office/drawing/2014/main" id="{07D22CD4-7F86-495D-B381-7D706058B916}"/>
              </a:ext>
            </a:extLst>
          </p:cNvPr>
          <p:cNvCxnSpPr>
            <a:cxnSpLocks/>
          </p:cNvCxnSpPr>
          <p:nvPr userDrawn="1"/>
        </p:nvCxnSpPr>
        <p:spPr>
          <a:xfrm flipV="1">
            <a:off x="6765174" y="3984820"/>
            <a:ext cx="0" cy="442551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Metin Yer Tutucusu 3">
            <a:extLst>
              <a:ext uri="{FF2B5EF4-FFF2-40B4-BE49-F238E27FC236}">
                <a16:creationId xmlns:a16="http://schemas.microsoft.com/office/drawing/2014/main" id="{1BA0EB90-BA97-4A18-AD3D-1E839B636DEB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>
          <a:xfrm>
            <a:off x="4567432" y="1769589"/>
            <a:ext cx="3044973" cy="2212848"/>
          </a:xfrm>
          <a:custGeom>
            <a:avLst/>
            <a:gdLst>
              <a:gd name="connsiteX0" fmla="*/ 0 w 3044952"/>
              <a:gd name="connsiteY0" fmla="*/ 368815 h 2212848"/>
              <a:gd name="connsiteX1" fmla="*/ 368815 w 3044952"/>
              <a:gd name="connsiteY1" fmla="*/ 0 h 2212848"/>
              <a:gd name="connsiteX2" fmla="*/ 2676137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0 w 3044952"/>
              <a:gd name="connsiteY0" fmla="*/ 368815 h 2212848"/>
              <a:gd name="connsiteX1" fmla="*/ 254515 w 3044952"/>
              <a:gd name="connsiteY1" fmla="*/ 0 h 2212848"/>
              <a:gd name="connsiteX2" fmla="*/ 2676137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0 w 3044952"/>
              <a:gd name="connsiteY0" fmla="*/ 368815 h 2212848"/>
              <a:gd name="connsiteX1" fmla="*/ 254515 w 3044952"/>
              <a:gd name="connsiteY1" fmla="*/ 0 h 2212848"/>
              <a:gd name="connsiteX2" fmla="*/ 2842392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676158 w 3044973"/>
              <a:gd name="connsiteY5" fmla="*/ 2212848 h 2212848"/>
              <a:gd name="connsiteX6" fmla="*/ 368836 w 3044973"/>
              <a:gd name="connsiteY6" fmla="*/ 2212848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676158 w 3044973"/>
              <a:gd name="connsiteY5" fmla="*/ 2212848 h 2212848"/>
              <a:gd name="connsiteX6" fmla="*/ 233754 w 3044973"/>
              <a:gd name="connsiteY6" fmla="*/ 2207652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842413 w 3044973"/>
              <a:gd name="connsiteY5" fmla="*/ 2212848 h 2212848"/>
              <a:gd name="connsiteX6" fmla="*/ 233754 w 3044973"/>
              <a:gd name="connsiteY6" fmla="*/ 2207652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44973" h="2212848">
                <a:moveTo>
                  <a:pt x="21" y="368815"/>
                </a:moveTo>
                <a:cubicBezTo>
                  <a:pt x="21" y="165124"/>
                  <a:pt x="-6305" y="0"/>
                  <a:pt x="197386" y="0"/>
                </a:cubicBezTo>
                <a:lnTo>
                  <a:pt x="2842413" y="0"/>
                </a:lnTo>
                <a:cubicBezTo>
                  <a:pt x="3046104" y="0"/>
                  <a:pt x="3044973" y="165124"/>
                  <a:pt x="3044973" y="368815"/>
                </a:cubicBezTo>
                <a:lnTo>
                  <a:pt x="3044973" y="1844033"/>
                </a:lnTo>
                <a:cubicBezTo>
                  <a:pt x="3044973" y="2047724"/>
                  <a:pt x="3046104" y="2212848"/>
                  <a:pt x="2842413" y="2212848"/>
                </a:cubicBezTo>
                <a:lnTo>
                  <a:pt x="233754" y="2207652"/>
                </a:lnTo>
                <a:cubicBezTo>
                  <a:pt x="30063" y="2207652"/>
                  <a:pt x="21" y="2047724"/>
                  <a:pt x="21" y="1844033"/>
                </a:cubicBezTo>
                <a:lnTo>
                  <a:pt x="21" y="368815"/>
                </a:lnTo>
                <a:close/>
              </a:path>
            </a:pathLst>
          </a:custGeom>
          <a:ln>
            <a:solidFill>
              <a:schemeClr val="bg1">
                <a:lumMod val="50000"/>
                <a:lumOff val="50000"/>
              </a:schemeClr>
            </a:solidFill>
          </a:ln>
        </p:spPr>
        <p:txBody>
          <a:bodyPr lIns="216000" tIns="180000" rIns="216000" bIns="180000" rtlCol="0">
            <a:normAutofit/>
          </a:bodyPr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tr-TR" noProof="0"/>
              <a:t>Asıl metin stillerini düzenle</a:t>
            </a: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ED057A87-963C-4F8A-BD4C-959BF8AF699B}"/>
              </a:ext>
            </a:extLst>
          </p:cNvPr>
          <p:cNvSpPr/>
          <p:nvPr userDrawn="1"/>
        </p:nvSpPr>
        <p:spPr>
          <a:xfrm>
            <a:off x="6714774" y="3930376"/>
            <a:ext cx="100800" cy="100800"/>
          </a:xfrm>
          <a:prstGeom prst="ellipse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64" name="Metin Yer Tutucusu 2">
            <a:extLst>
              <a:ext uri="{FF2B5EF4-FFF2-40B4-BE49-F238E27FC236}">
                <a16:creationId xmlns:a16="http://schemas.microsoft.com/office/drawing/2014/main" id="{B6BAFE05-9EC0-4C3C-AB0F-89A83361452F}"/>
              </a:ext>
            </a:extLst>
          </p:cNvPr>
          <p:cNvSpPr>
            <a:spLocks noGrp="1"/>
          </p:cNvSpPr>
          <p:nvPr>
            <p:ph type="body" idx="54" hasCustomPrompt="1"/>
          </p:nvPr>
        </p:nvSpPr>
        <p:spPr>
          <a:xfrm>
            <a:off x="8350818" y="4992196"/>
            <a:ext cx="1625324" cy="328343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600" i="1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Müşteri başlığı</a:t>
            </a:r>
          </a:p>
        </p:txBody>
      </p:sp>
      <p:sp>
        <p:nvSpPr>
          <p:cNvPr id="65" name="Metin Yer Tutucusu 2">
            <a:extLst>
              <a:ext uri="{FF2B5EF4-FFF2-40B4-BE49-F238E27FC236}">
                <a16:creationId xmlns:a16="http://schemas.microsoft.com/office/drawing/2014/main" id="{290BF8E2-78CA-4427-9231-3C5EDC272DEE}"/>
              </a:ext>
            </a:extLst>
          </p:cNvPr>
          <p:cNvSpPr>
            <a:spLocks noGrp="1"/>
          </p:cNvSpPr>
          <p:nvPr>
            <p:ph type="body" idx="55" hasCustomPrompt="1"/>
          </p:nvPr>
        </p:nvSpPr>
        <p:spPr>
          <a:xfrm>
            <a:off x="8350818" y="4187128"/>
            <a:ext cx="1625324" cy="720726"/>
          </a:xfrm>
        </p:spPr>
        <p:txBody>
          <a:bodyPr lIns="0" tIns="0" rIns="0" bIns="0" rtlCol="0" anchor="b" anchorCtr="0">
            <a:normAutofit/>
          </a:bodyPr>
          <a:lstStyle>
            <a:lvl1pPr marL="0" indent="0"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2000" b="1">
                <a:solidFill>
                  <a:schemeClr val="bg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metni</a:t>
            </a:r>
            <a:br>
              <a:rPr lang="tr-TR" noProof="0" dirty="0"/>
            </a:br>
            <a:r>
              <a:rPr lang="tr-TR" noProof="0" dirty="0"/>
              <a:t>düzenleme</a:t>
            </a:r>
          </a:p>
        </p:txBody>
      </p:sp>
      <p:sp>
        <p:nvSpPr>
          <p:cNvPr id="66" name="Resim Yer Tutucusu 2">
            <a:extLst>
              <a:ext uri="{FF2B5EF4-FFF2-40B4-BE49-F238E27FC236}">
                <a16:creationId xmlns:a16="http://schemas.microsoft.com/office/drawing/2014/main" id="{ACA8732F-AB9E-4253-BB5A-5ADD5BA9B153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9976142" y="4430694"/>
            <a:ext cx="1106424" cy="1106423"/>
          </a:xfrm>
          <a:prstGeom prst="ellipse">
            <a:avLst/>
          </a:prstGeom>
          <a:ln w="12700">
            <a:solidFill>
              <a:schemeClr val="bg1">
                <a:lumMod val="50000"/>
                <a:lumOff val="50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cxnSp>
        <p:nvCxnSpPr>
          <p:cNvPr id="67" name="Düz Bağlayıcı 66">
            <a:extLst>
              <a:ext uri="{FF2B5EF4-FFF2-40B4-BE49-F238E27FC236}">
                <a16:creationId xmlns:a16="http://schemas.microsoft.com/office/drawing/2014/main" id="{BB9A566A-8C97-4AE6-B9EF-701587499889}"/>
              </a:ext>
            </a:extLst>
          </p:cNvPr>
          <p:cNvCxnSpPr>
            <a:cxnSpLocks/>
          </p:cNvCxnSpPr>
          <p:nvPr userDrawn="1"/>
        </p:nvCxnSpPr>
        <p:spPr>
          <a:xfrm flipV="1">
            <a:off x="10529354" y="3980054"/>
            <a:ext cx="0" cy="442551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Metin Yer Tutucusu 3">
            <a:extLst>
              <a:ext uri="{FF2B5EF4-FFF2-40B4-BE49-F238E27FC236}">
                <a16:creationId xmlns:a16="http://schemas.microsoft.com/office/drawing/2014/main" id="{45B69021-5E85-4B37-B529-366AC57512FD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8331612" y="1769589"/>
            <a:ext cx="3044973" cy="2212848"/>
          </a:xfrm>
          <a:custGeom>
            <a:avLst/>
            <a:gdLst>
              <a:gd name="connsiteX0" fmla="*/ 0 w 3044952"/>
              <a:gd name="connsiteY0" fmla="*/ 368815 h 2212848"/>
              <a:gd name="connsiteX1" fmla="*/ 368815 w 3044952"/>
              <a:gd name="connsiteY1" fmla="*/ 0 h 2212848"/>
              <a:gd name="connsiteX2" fmla="*/ 2676137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0 w 3044952"/>
              <a:gd name="connsiteY0" fmla="*/ 368815 h 2212848"/>
              <a:gd name="connsiteX1" fmla="*/ 254515 w 3044952"/>
              <a:gd name="connsiteY1" fmla="*/ 0 h 2212848"/>
              <a:gd name="connsiteX2" fmla="*/ 2676137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0 w 3044952"/>
              <a:gd name="connsiteY0" fmla="*/ 368815 h 2212848"/>
              <a:gd name="connsiteX1" fmla="*/ 254515 w 3044952"/>
              <a:gd name="connsiteY1" fmla="*/ 0 h 2212848"/>
              <a:gd name="connsiteX2" fmla="*/ 2842392 w 3044952"/>
              <a:gd name="connsiteY2" fmla="*/ 0 h 2212848"/>
              <a:gd name="connsiteX3" fmla="*/ 3044952 w 3044952"/>
              <a:gd name="connsiteY3" fmla="*/ 368815 h 2212848"/>
              <a:gd name="connsiteX4" fmla="*/ 3044952 w 3044952"/>
              <a:gd name="connsiteY4" fmla="*/ 1844033 h 2212848"/>
              <a:gd name="connsiteX5" fmla="*/ 2676137 w 3044952"/>
              <a:gd name="connsiteY5" fmla="*/ 2212848 h 2212848"/>
              <a:gd name="connsiteX6" fmla="*/ 368815 w 3044952"/>
              <a:gd name="connsiteY6" fmla="*/ 2212848 h 2212848"/>
              <a:gd name="connsiteX7" fmla="*/ 0 w 3044952"/>
              <a:gd name="connsiteY7" fmla="*/ 1844033 h 2212848"/>
              <a:gd name="connsiteX8" fmla="*/ 0 w 3044952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676158 w 3044973"/>
              <a:gd name="connsiteY5" fmla="*/ 2212848 h 2212848"/>
              <a:gd name="connsiteX6" fmla="*/ 368836 w 3044973"/>
              <a:gd name="connsiteY6" fmla="*/ 2212848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676158 w 3044973"/>
              <a:gd name="connsiteY5" fmla="*/ 2212848 h 2212848"/>
              <a:gd name="connsiteX6" fmla="*/ 233754 w 3044973"/>
              <a:gd name="connsiteY6" fmla="*/ 2207652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  <a:gd name="connsiteX0" fmla="*/ 21 w 3044973"/>
              <a:gd name="connsiteY0" fmla="*/ 368815 h 2212848"/>
              <a:gd name="connsiteX1" fmla="*/ 197386 w 3044973"/>
              <a:gd name="connsiteY1" fmla="*/ 0 h 2212848"/>
              <a:gd name="connsiteX2" fmla="*/ 2842413 w 3044973"/>
              <a:gd name="connsiteY2" fmla="*/ 0 h 2212848"/>
              <a:gd name="connsiteX3" fmla="*/ 3044973 w 3044973"/>
              <a:gd name="connsiteY3" fmla="*/ 368815 h 2212848"/>
              <a:gd name="connsiteX4" fmla="*/ 3044973 w 3044973"/>
              <a:gd name="connsiteY4" fmla="*/ 1844033 h 2212848"/>
              <a:gd name="connsiteX5" fmla="*/ 2842413 w 3044973"/>
              <a:gd name="connsiteY5" fmla="*/ 2212848 h 2212848"/>
              <a:gd name="connsiteX6" fmla="*/ 233754 w 3044973"/>
              <a:gd name="connsiteY6" fmla="*/ 2207652 h 2212848"/>
              <a:gd name="connsiteX7" fmla="*/ 21 w 3044973"/>
              <a:gd name="connsiteY7" fmla="*/ 1844033 h 2212848"/>
              <a:gd name="connsiteX8" fmla="*/ 21 w 3044973"/>
              <a:gd name="connsiteY8" fmla="*/ 368815 h 2212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44973" h="2212848">
                <a:moveTo>
                  <a:pt x="21" y="368815"/>
                </a:moveTo>
                <a:cubicBezTo>
                  <a:pt x="21" y="165124"/>
                  <a:pt x="-6305" y="0"/>
                  <a:pt x="197386" y="0"/>
                </a:cubicBezTo>
                <a:lnTo>
                  <a:pt x="2842413" y="0"/>
                </a:lnTo>
                <a:cubicBezTo>
                  <a:pt x="3046104" y="0"/>
                  <a:pt x="3044973" y="165124"/>
                  <a:pt x="3044973" y="368815"/>
                </a:cubicBezTo>
                <a:lnTo>
                  <a:pt x="3044973" y="1844033"/>
                </a:lnTo>
                <a:cubicBezTo>
                  <a:pt x="3044973" y="2047724"/>
                  <a:pt x="3046104" y="2212848"/>
                  <a:pt x="2842413" y="2212848"/>
                </a:cubicBezTo>
                <a:lnTo>
                  <a:pt x="233754" y="2207652"/>
                </a:lnTo>
                <a:cubicBezTo>
                  <a:pt x="30063" y="2207652"/>
                  <a:pt x="21" y="2047724"/>
                  <a:pt x="21" y="1844033"/>
                </a:cubicBezTo>
                <a:lnTo>
                  <a:pt x="21" y="368815"/>
                </a:lnTo>
                <a:close/>
              </a:path>
            </a:pathLst>
          </a:custGeom>
          <a:ln>
            <a:solidFill>
              <a:schemeClr val="bg1">
                <a:lumMod val="50000"/>
                <a:lumOff val="50000"/>
              </a:schemeClr>
            </a:solidFill>
          </a:ln>
        </p:spPr>
        <p:txBody>
          <a:bodyPr lIns="216000" tIns="180000" rIns="216000" bIns="180000" rtlCol="0">
            <a:normAutofit/>
          </a:bodyPr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</a:lstStyle>
          <a:p>
            <a:pPr lvl="0" rtl="0"/>
            <a:r>
              <a:rPr lang="tr-TR" noProof="0"/>
              <a:t>Asıl metin stillerini düzenle</a:t>
            </a: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E407CD49-808A-445A-96C0-E3083C9FB390}"/>
              </a:ext>
            </a:extLst>
          </p:cNvPr>
          <p:cNvSpPr/>
          <p:nvPr userDrawn="1"/>
        </p:nvSpPr>
        <p:spPr>
          <a:xfrm>
            <a:off x="10478954" y="3925610"/>
            <a:ext cx="100800" cy="100800"/>
          </a:xfrm>
          <a:prstGeom prst="ellipse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pic>
        <p:nvPicPr>
          <p:cNvPr id="35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1312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Örnek Olay İncelemesi İçerik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>
            <a:extLst>
              <a:ext uri="{FF2B5EF4-FFF2-40B4-BE49-F238E27FC236}">
                <a16:creationId xmlns:a16="http://schemas.microsoft.com/office/drawing/2014/main" id="{09F1B35C-893A-4033-ADC0-2192AFA292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CD637DF8-B064-4F36-89F8-EBF538A2E7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3276" y="1980591"/>
            <a:ext cx="4187903" cy="1177174"/>
          </a:xfrm>
        </p:spPr>
        <p:txBody>
          <a:bodyPr lIns="0" tIns="0" rIns="0" bIns="0"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tr-TR" noProof="0" dirty="0"/>
              <a:t>ÖRNEK OLAY İNCELEMESİ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8A72532A-5006-46B7-AE99-3A6891CD025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26770" y="3610893"/>
            <a:ext cx="4168311" cy="1897530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4" name="Tarih Yer Tutucusu 3">
            <a:extLst>
              <a:ext uri="{FF2B5EF4-FFF2-40B4-BE49-F238E27FC236}">
                <a16:creationId xmlns:a16="http://schemas.microsoft.com/office/drawing/2014/main" id="{49EFC6D7-3241-401C-A16A-4A7CC2653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F345D6DC-ABA5-4D00-9CD3-92FFDD1FA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92459C86-0106-40E0-AA18-795EC578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11" name="Resim Yer Tutucusu 10">
            <a:extLst>
              <a:ext uri="{FF2B5EF4-FFF2-40B4-BE49-F238E27FC236}">
                <a16:creationId xmlns:a16="http://schemas.microsoft.com/office/drawing/2014/main" id="{6D14F7B3-A6CF-491C-9855-75B5784CC4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5" name="Grup 14">
            <a:extLst>
              <a:ext uri="{FF2B5EF4-FFF2-40B4-BE49-F238E27FC236}">
                <a16:creationId xmlns:a16="http://schemas.microsoft.com/office/drawing/2014/main" id="{B7317392-EF87-4050-8BBE-32F74B0CF15A}"/>
              </a:ext>
            </a:extLst>
          </p:cNvPr>
          <p:cNvGrpSpPr/>
          <p:nvPr userDrawn="1"/>
        </p:nvGrpSpPr>
        <p:grpSpPr>
          <a:xfrm>
            <a:off x="0" y="3319328"/>
            <a:ext cx="4036735" cy="100800"/>
            <a:chOff x="-1228304" y="3240138"/>
            <a:chExt cx="4036735" cy="100800"/>
          </a:xfrm>
        </p:grpSpPr>
        <p:cxnSp>
          <p:nvCxnSpPr>
            <p:cNvPr id="13" name="Düz Bağlayıcı 12">
              <a:extLst>
                <a:ext uri="{FF2B5EF4-FFF2-40B4-BE49-F238E27FC236}">
                  <a16:creationId xmlns:a16="http://schemas.microsoft.com/office/drawing/2014/main" id="{785A4134-866D-4143-AC1E-8A2FFDB49855}"/>
                </a:ext>
              </a:extLst>
            </p:cNvPr>
            <p:cNvCxnSpPr>
              <a:cxnSpLocks/>
              <a:endCxn id="14" idx="2"/>
            </p:cNvCxnSpPr>
            <p:nvPr userDrawn="1"/>
          </p:nvCxnSpPr>
          <p:spPr>
            <a:xfrm>
              <a:off x="-1228304" y="3290538"/>
              <a:ext cx="3935935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BBC5D9C-B8FB-455B-9398-36DB21F2765E}"/>
                </a:ext>
              </a:extLst>
            </p:cNvPr>
            <p:cNvSpPr/>
            <p:nvPr userDrawn="1"/>
          </p:nvSpPr>
          <p:spPr>
            <a:xfrm>
              <a:off x="2707631" y="3240138"/>
              <a:ext cx="100800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72225750-E4CE-4A81-A0C3-4023030D637E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8" name="Düz Bağlayıcı 17">
            <a:extLst>
              <a:ext uri="{FF2B5EF4-FFF2-40B4-BE49-F238E27FC236}">
                <a16:creationId xmlns:a16="http://schemas.microsoft.com/office/drawing/2014/main" id="{3819C324-07DF-49DB-A08C-0E6155CE3041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>
            <a:extLst>
              <a:ext uri="{FF2B5EF4-FFF2-40B4-BE49-F238E27FC236}">
                <a16:creationId xmlns:a16="http://schemas.microsoft.com/office/drawing/2014/main" id="{75A34025-44F2-4A09-8629-F1794E9D35A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20" name="Düz Bağlayıcı 19">
            <a:extLst>
              <a:ext uri="{FF2B5EF4-FFF2-40B4-BE49-F238E27FC236}">
                <a16:creationId xmlns:a16="http://schemas.microsoft.com/office/drawing/2014/main" id="{815854A2-EAE9-4B2A-84CF-5A4BD753863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Metin Yer Tutucusu 2">
            <a:extLst>
              <a:ext uri="{FF2B5EF4-FFF2-40B4-BE49-F238E27FC236}">
                <a16:creationId xmlns:a16="http://schemas.microsoft.com/office/drawing/2014/main" id="{82DA762C-1D45-43AA-9DB3-3D8DBE3EACFE}"/>
              </a:ext>
            </a:extLst>
          </p:cNvPr>
          <p:cNvSpPr>
            <a:spLocks noGrp="1"/>
          </p:cNvSpPr>
          <p:nvPr>
            <p:ph type="body" idx="33" hasCustomPrompt="1"/>
          </p:nvPr>
        </p:nvSpPr>
        <p:spPr>
          <a:xfrm>
            <a:off x="5267325" y="1126345"/>
            <a:ext cx="6086475" cy="2662466"/>
          </a:xfrm>
        </p:spPr>
        <p:txBody>
          <a:bodyPr lIns="0" tIns="0" rIns="0" bIns="0" rtlCol="0">
            <a:normAutofit/>
          </a:bodyPr>
          <a:lstStyle>
            <a:lvl1pPr marL="0" indent="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8" name="Metin Yer Tutucusu 2">
            <a:extLst>
              <a:ext uri="{FF2B5EF4-FFF2-40B4-BE49-F238E27FC236}">
                <a16:creationId xmlns:a16="http://schemas.microsoft.com/office/drawing/2014/main" id="{4C3C1BF4-C955-4D71-87E4-BE0F7B619575}"/>
              </a:ext>
            </a:extLst>
          </p:cNvPr>
          <p:cNvSpPr>
            <a:spLocks noGrp="1"/>
          </p:cNvSpPr>
          <p:nvPr>
            <p:ph type="body" idx="34" hasCustomPrompt="1"/>
          </p:nvPr>
        </p:nvSpPr>
        <p:spPr>
          <a:xfrm>
            <a:off x="5269967" y="3909256"/>
            <a:ext cx="6086475" cy="1822399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pic>
        <p:nvPicPr>
          <p:cNvPr id="21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9565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ep Telefonu ve İçerik Düze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ikdörtgen 14">
            <a:extLst>
              <a:ext uri="{FF2B5EF4-FFF2-40B4-BE49-F238E27FC236}">
                <a16:creationId xmlns:a16="http://schemas.microsoft.com/office/drawing/2014/main" id="{E8E3FDB8-6D5C-48FE-99EA-7EC60F4D819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5" name="Tarih Yer Tutucusu 4">
            <a:extLst>
              <a:ext uri="{FF2B5EF4-FFF2-40B4-BE49-F238E27FC236}">
                <a16:creationId xmlns:a16="http://schemas.microsoft.com/office/drawing/2014/main" id="{2D9775F3-A041-479A-8038-652B7D9C7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9BEDD04-BE4E-4B91-B13E-0C4FB3E16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06DF5D8-12DC-494E-B0F1-2E9C86A1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8" name="Başlık 1">
            <a:extLst>
              <a:ext uri="{FF2B5EF4-FFF2-40B4-BE49-F238E27FC236}">
                <a16:creationId xmlns:a16="http://schemas.microsoft.com/office/drawing/2014/main" id="{ABF87C9E-53A2-4DE1-89DC-3907BE2E3D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1294387"/>
            <a:ext cx="5314072" cy="569086"/>
          </a:xfrm>
        </p:spPr>
        <p:txBody>
          <a:bodyPr lIns="0" tIns="0" rIns="0" bIns="0" rtlCol="0" anchor="b">
            <a:normAutofit/>
          </a:bodyPr>
          <a:lstStyle>
            <a:lvl1pPr algn="l">
              <a:defRPr sz="3600"/>
            </a:lvl1pPr>
          </a:lstStyle>
          <a:p>
            <a:pPr rtl="0"/>
            <a:r>
              <a:rPr lang="tr-TR" noProof="0" dirty="0"/>
              <a:t>BAŞLIĞI DÜZENLEMEK İÇİN TIKLAYIN</a:t>
            </a:r>
          </a:p>
        </p:txBody>
      </p:sp>
      <p:sp>
        <p:nvSpPr>
          <p:cNvPr id="9" name="Metin Yer Tutucusu 2">
            <a:extLst>
              <a:ext uri="{FF2B5EF4-FFF2-40B4-BE49-F238E27FC236}">
                <a16:creationId xmlns:a16="http://schemas.microsoft.com/office/drawing/2014/main" id="{EB453F8F-AA02-4E0D-93BF-8CF4F149037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096000" y="2212679"/>
            <a:ext cx="5292725" cy="978407"/>
          </a:xfrm>
        </p:spPr>
        <p:txBody>
          <a:bodyPr lIns="0" tIns="0" rIns="0" bIns="0" rtlCol="0">
            <a:norm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chemeClr val="tx1"/>
                </a:solidFill>
                <a:latin typeface="+mn-lt"/>
                <a:cs typeface="Segoe UI Semibold" panose="020B0702040204020203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ASIL METİN STİLLERİNİ DÜZENLE</a:t>
            </a:r>
          </a:p>
        </p:txBody>
      </p:sp>
      <p:sp>
        <p:nvSpPr>
          <p:cNvPr id="10" name="Resim Yer Tutucusu 10">
            <a:extLst>
              <a:ext uri="{FF2B5EF4-FFF2-40B4-BE49-F238E27FC236}">
                <a16:creationId xmlns:a16="http://schemas.microsoft.com/office/drawing/2014/main" id="{A541F291-2E4B-474E-9ED0-55C97A2A06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1850" y="859665"/>
            <a:ext cx="1078992" cy="54864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11" name="Grup 10">
            <a:extLst>
              <a:ext uri="{FF2B5EF4-FFF2-40B4-BE49-F238E27FC236}">
                <a16:creationId xmlns:a16="http://schemas.microsoft.com/office/drawing/2014/main" id="{59E4D57E-4989-4939-A31F-637543FAB606}"/>
              </a:ext>
            </a:extLst>
          </p:cNvPr>
          <p:cNvGrpSpPr/>
          <p:nvPr userDrawn="1"/>
        </p:nvGrpSpPr>
        <p:grpSpPr>
          <a:xfrm flipH="1">
            <a:off x="6096000" y="1970230"/>
            <a:ext cx="6096000" cy="100800"/>
            <a:chOff x="646015" y="3248308"/>
            <a:chExt cx="3107749" cy="100800"/>
          </a:xfrm>
        </p:grpSpPr>
        <p:cxnSp>
          <p:nvCxnSpPr>
            <p:cNvPr id="12" name="Düz Bağlayıcı 11">
              <a:extLst>
                <a:ext uri="{FF2B5EF4-FFF2-40B4-BE49-F238E27FC236}">
                  <a16:creationId xmlns:a16="http://schemas.microsoft.com/office/drawing/2014/main" id="{370B72A7-B625-48B8-88E6-BCE2A4DD531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646015" y="3290538"/>
              <a:ext cx="3107749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01ED729F-F8A5-4244-9776-4935C260F11F}"/>
                </a:ext>
              </a:extLst>
            </p:cNvPr>
            <p:cNvSpPr/>
            <p:nvPr userDrawn="1"/>
          </p:nvSpPr>
          <p:spPr>
            <a:xfrm>
              <a:off x="3702376" y="3248308"/>
              <a:ext cx="51388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cxnSp>
        <p:nvCxnSpPr>
          <p:cNvPr id="17" name="Düz Bağlayıcı 16">
            <a:extLst>
              <a:ext uri="{FF2B5EF4-FFF2-40B4-BE49-F238E27FC236}">
                <a16:creationId xmlns:a16="http://schemas.microsoft.com/office/drawing/2014/main" id="{6150998C-CF95-4C6F-8962-8EB2DB30177D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>
            <a:extLst>
              <a:ext uri="{FF2B5EF4-FFF2-40B4-BE49-F238E27FC236}">
                <a16:creationId xmlns:a16="http://schemas.microsoft.com/office/drawing/2014/main" id="{F86A2ACD-8CF5-48A3-A678-E213A809B332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9" name="Düz Bağlayıcı 18">
            <a:extLst>
              <a:ext uri="{FF2B5EF4-FFF2-40B4-BE49-F238E27FC236}">
                <a16:creationId xmlns:a16="http://schemas.microsoft.com/office/drawing/2014/main" id="{F00811BB-0E37-4D70-84A5-97B3FBEDCBE6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>
            <a:extLst>
              <a:ext uri="{FF2B5EF4-FFF2-40B4-BE49-F238E27FC236}">
                <a16:creationId xmlns:a16="http://schemas.microsoft.com/office/drawing/2014/main" id="{D03B3046-0457-4D23-8E0C-64E3FCD620BB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sp>
        <p:nvSpPr>
          <p:cNvPr id="23" name="Metin Yer Tutucusu 2">
            <a:extLst>
              <a:ext uri="{FF2B5EF4-FFF2-40B4-BE49-F238E27FC236}">
                <a16:creationId xmlns:a16="http://schemas.microsoft.com/office/drawing/2014/main" id="{ABD2EF23-562D-4049-92E3-48371C9E83A4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6098826" y="3335524"/>
            <a:ext cx="5311245" cy="2248846"/>
          </a:xfrm>
        </p:spPr>
        <p:txBody>
          <a:bodyPr lIns="0" tIns="0" rIns="0" bIns="0" rtlCol="0">
            <a:normAutofit/>
          </a:bodyPr>
          <a:lstStyle>
            <a:lvl1pPr marL="216000" indent="-216000">
              <a:lnSpc>
                <a:spcPct val="100000"/>
              </a:lnSpc>
              <a:spcBef>
                <a:spcPts val="600"/>
              </a:spcBef>
              <a:buClr>
                <a:schemeClr val="tx1"/>
              </a:buClr>
              <a:buFont typeface="Courier New" panose="02070309020205020404" pitchFamily="49" charset="0"/>
              <a:buChar char="o"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r-TR" noProof="0" dirty="0"/>
              <a:t>Asıl metin stillerini düzenle</a:t>
            </a:r>
          </a:p>
        </p:txBody>
      </p:sp>
      <p:sp>
        <p:nvSpPr>
          <p:cNvPr id="3" name="Dikdörtgen 2">
            <a:extLst>
              <a:ext uri="{FF2B5EF4-FFF2-40B4-BE49-F238E27FC236}">
                <a16:creationId xmlns:a16="http://schemas.microsoft.com/office/drawing/2014/main" id="{496B07E0-C579-4C5F-9AD4-6AF791562924}"/>
              </a:ext>
            </a:extLst>
          </p:cNvPr>
          <p:cNvSpPr/>
          <p:nvPr userDrawn="1"/>
        </p:nvSpPr>
        <p:spPr>
          <a:xfrm>
            <a:off x="963549" y="1819285"/>
            <a:ext cx="4306824" cy="3648456"/>
          </a:xfrm>
          <a:prstGeom prst="rect">
            <a:avLst/>
          </a:pr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 t="-195" b="-19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21" name="Resim Yer Tutucusu 2">
            <a:extLst>
              <a:ext uri="{FF2B5EF4-FFF2-40B4-BE49-F238E27FC236}">
                <a16:creationId xmlns:a16="http://schemas.microsoft.com/office/drawing/2014/main" id="{D5639F99-011E-49CF-8ABD-A4DB4439FB4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315505" y="1976894"/>
            <a:ext cx="1819656" cy="3108960"/>
          </a:xfrm>
          <a:ln w="25400"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22" name="Resim Yer Tutucusu 2">
            <a:extLst>
              <a:ext uri="{FF2B5EF4-FFF2-40B4-BE49-F238E27FC236}">
                <a16:creationId xmlns:a16="http://schemas.microsoft.com/office/drawing/2014/main" id="{028483B2-B562-448D-AEE1-556BC9366BBA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1102188" y="3517926"/>
            <a:ext cx="2057400" cy="1819656"/>
          </a:xfrm>
          <a:ln w="25400">
            <a:solidFill>
              <a:schemeClr val="tx2"/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pic>
        <p:nvPicPr>
          <p:cNvPr id="24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9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7634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l 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Dikdörtgen 34">
            <a:extLst>
              <a:ext uri="{FF2B5EF4-FFF2-40B4-BE49-F238E27FC236}">
                <a16:creationId xmlns:a16="http://schemas.microsoft.com/office/drawing/2014/main" id="{42737603-04DB-411C-B2D9-BDFF9AEE89D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21" name="Metin Yer Tutucusu 3">
            <a:extLst>
              <a:ext uri="{FF2B5EF4-FFF2-40B4-BE49-F238E27FC236}">
                <a16:creationId xmlns:a16="http://schemas.microsoft.com/office/drawing/2014/main" id="{605A03A4-E79C-49C5-A546-FF8E2D42E9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3319" y="3054194"/>
            <a:ext cx="1645920" cy="618756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40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tr-TR" noProof="0"/>
              <a:t>Asıl metin stillerini düzenle</a:t>
            </a:r>
          </a:p>
        </p:txBody>
      </p:sp>
      <p:sp>
        <p:nvSpPr>
          <p:cNvPr id="22" name="Metin Yer Tutucusu 3">
            <a:extLst>
              <a:ext uri="{FF2B5EF4-FFF2-40B4-BE49-F238E27FC236}">
                <a16:creationId xmlns:a16="http://schemas.microsoft.com/office/drawing/2014/main" id="{9EA27EF7-FC6B-496C-B737-B9219950367E}"/>
              </a:ext>
            </a:extLst>
          </p:cNvPr>
          <p:cNvSpPr>
            <a:spLocks noGrp="1"/>
          </p:cNvSpPr>
          <p:nvPr>
            <p:ph type="body" sz="half" idx="34" hasCustomPrompt="1"/>
          </p:nvPr>
        </p:nvSpPr>
        <p:spPr>
          <a:xfrm>
            <a:off x="1384584" y="2023761"/>
            <a:ext cx="2469965" cy="982274"/>
          </a:xfrm>
        </p:spPr>
        <p:txBody>
          <a:bodyPr lIns="0" rIns="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2000" b="1" kern="1200" dirty="0">
                <a:solidFill>
                  <a:schemeClr val="bg2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tr-TR" noProof="0" dirty="0"/>
              <a:t>Ana metin</a:t>
            </a:r>
            <a:br>
              <a:rPr lang="tr-TR" noProof="0" dirty="0"/>
            </a:br>
            <a:r>
              <a:rPr lang="tr-TR" noProof="0" dirty="0"/>
              <a:t>stilleri</a:t>
            </a:r>
          </a:p>
        </p:txBody>
      </p:sp>
      <p:sp>
        <p:nvSpPr>
          <p:cNvPr id="23" name="Metin Yer Tutucusu 3">
            <a:extLst>
              <a:ext uri="{FF2B5EF4-FFF2-40B4-BE49-F238E27FC236}">
                <a16:creationId xmlns:a16="http://schemas.microsoft.com/office/drawing/2014/main" id="{6C0E2C30-6E91-49DE-B7A1-6E32A19EC81D}"/>
              </a:ext>
            </a:extLst>
          </p:cNvPr>
          <p:cNvSpPr>
            <a:spLocks noGrp="1"/>
          </p:cNvSpPr>
          <p:nvPr>
            <p:ph type="body" sz="half" idx="36"/>
          </p:nvPr>
        </p:nvSpPr>
        <p:spPr>
          <a:xfrm>
            <a:off x="2596444" y="3054194"/>
            <a:ext cx="1389888" cy="618756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400" i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tr-TR" noProof="0"/>
              <a:t>Asıl metin stillerini düzenle</a:t>
            </a:r>
          </a:p>
        </p:txBody>
      </p:sp>
      <p:sp>
        <p:nvSpPr>
          <p:cNvPr id="24" name="Resim Yer Tutucusu 12">
            <a:extLst>
              <a:ext uri="{FF2B5EF4-FFF2-40B4-BE49-F238E27FC236}">
                <a16:creationId xmlns:a16="http://schemas.microsoft.com/office/drawing/2014/main" id="{70BE5E73-C067-492F-BE30-5E3DADAD40EF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75852" y="3731781"/>
            <a:ext cx="1636776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25" name="Resim Yer Tutucusu 12">
            <a:extLst>
              <a:ext uri="{FF2B5EF4-FFF2-40B4-BE49-F238E27FC236}">
                <a16:creationId xmlns:a16="http://schemas.microsoft.com/office/drawing/2014/main" id="{36A9B448-4FDC-41F7-941E-5BF5A129057A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499831" y="3731781"/>
            <a:ext cx="1636776" cy="1618488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26" name="Metin Yer Tutucusu 3">
            <a:extLst>
              <a:ext uri="{FF2B5EF4-FFF2-40B4-BE49-F238E27FC236}">
                <a16:creationId xmlns:a16="http://schemas.microsoft.com/office/drawing/2014/main" id="{90B3A413-8776-4B3B-931F-C132DAB3A425}"/>
              </a:ext>
            </a:extLst>
          </p:cNvPr>
          <p:cNvSpPr>
            <a:spLocks noGrp="1"/>
          </p:cNvSpPr>
          <p:nvPr>
            <p:ph type="body" sz="half" idx="39"/>
          </p:nvPr>
        </p:nvSpPr>
        <p:spPr>
          <a:xfrm>
            <a:off x="4940427" y="3054194"/>
            <a:ext cx="2113508" cy="618756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400" i="0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tr-TR" noProof="0"/>
              <a:t>Asıl metin stillerini düzenle</a:t>
            </a:r>
          </a:p>
        </p:txBody>
      </p:sp>
      <p:sp>
        <p:nvSpPr>
          <p:cNvPr id="27" name="Metin Yer Tutucusu 3">
            <a:extLst>
              <a:ext uri="{FF2B5EF4-FFF2-40B4-BE49-F238E27FC236}">
                <a16:creationId xmlns:a16="http://schemas.microsoft.com/office/drawing/2014/main" id="{BAD0CCD5-B712-4DB2-BFE3-4D3461B29F6D}"/>
              </a:ext>
            </a:extLst>
          </p:cNvPr>
          <p:cNvSpPr>
            <a:spLocks noGrp="1"/>
          </p:cNvSpPr>
          <p:nvPr>
            <p:ph type="body" sz="half" idx="40" hasCustomPrompt="1"/>
          </p:nvPr>
        </p:nvSpPr>
        <p:spPr>
          <a:xfrm>
            <a:off x="5494328" y="2023761"/>
            <a:ext cx="1943702" cy="982274"/>
          </a:xfrm>
        </p:spPr>
        <p:txBody>
          <a:bodyPr lIns="0" rIns="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2000" b="1" kern="1200" dirty="0">
                <a:solidFill>
                  <a:schemeClr val="bg2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tr-TR" noProof="0" dirty="0"/>
              <a:t>Ana metin</a:t>
            </a:r>
            <a:br>
              <a:rPr lang="tr-TR" noProof="0" dirty="0"/>
            </a:br>
            <a:r>
              <a:rPr lang="tr-TR" noProof="0" dirty="0"/>
              <a:t>stilleri</a:t>
            </a:r>
          </a:p>
        </p:txBody>
      </p:sp>
      <p:sp>
        <p:nvSpPr>
          <p:cNvPr id="28" name="Resim Yer Tutucusu 12">
            <a:extLst>
              <a:ext uri="{FF2B5EF4-FFF2-40B4-BE49-F238E27FC236}">
                <a16:creationId xmlns:a16="http://schemas.microsoft.com/office/drawing/2014/main" id="{64125935-B0D3-4ABD-9BBA-A60E46D2C55C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946407" y="3731781"/>
            <a:ext cx="2048256" cy="896112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sp>
        <p:nvSpPr>
          <p:cNvPr id="29" name="Metin Yer Tutucusu 3">
            <a:extLst>
              <a:ext uri="{FF2B5EF4-FFF2-40B4-BE49-F238E27FC236}">
                <a16:creationId xmlns:a16="http://schemas.microsoft.com/office/drawing/2014/main" id="{47D3BA4D-FA26-44C8-B927-E42CC8E67B79}"/>
              </a:ext>
            </a:extLst>
          </p:cNvPr>
          <p:cNvSpPr>
            <a:spLocks noGrp="1"/>
          </p:cNvSpPr>
          <p:nvPr>
            <p:ph type="body" sz="half" idx="45"/>
          </p:nvPr>
        </p:nvSpPr>
        <p:spPr>
          <a:xfrm>
            <a:off x="7900319" y="3054194"/>
            <a:ext cx="2197045" cy="618756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400" i="0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tr-TR" noProof="0"/>
              <a:t>Asıl metin stillerini düzenle</a:t>
            </a:r>
          </a:p>
        </p:txBody>
      </p:sp>
      <p:sp>
        <p:nvSpPr>
          <p:cNvPr id="30" name="Metin Yer Tutucusu 3">
            <a:extLst>
              <a:ext uri="{FF2B5EF4-FFF2-40B4-BE49-F238E27FC236}">
                <a16:creationId xmlns:a16="http://schemas.microsoft.com/office/drawing/2014/main" id="{2D2A84D7-2523-470B-A3C0-0140355D4F68}"/>
              </a:ext>
            </a:extLst>
          </p:cNvPr>
          <p:cNvSpPr>
            <a:spLocks noGrp="1"/>
          </p:cNvSpPr>
          <p:nvPr>
            <p:ph type="body" sz="half" idx="46" hasCustomPrompt="1"/>
          </p:nvPr>
        </p:nvSpPr>
        <p:spPr>
          <a:xfrm>
            <a:off x="8454220" y="2023761"/>
            <a:ext cx="1943702" cy="982274"/>
          </a:xfrm>
        </p:spPr>
        <p:txBody>
          <a:bodyPr lIns="0" rIns="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2000" b="1" kern="1200" dirty="0">
                <a:solidFill>
                  <a:schemeClr val="bg2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tr-TR" noProof="0" dirty="0"/>
              <a:t>Ana metin</a:t>
            </a:r>
            <a:br>
              <a:rPr lang="tr-TR" noProof="0" dirty="0"/>
            </a:br>
            <a:r>
              <a:rPr lang="tr-TR" noProof="0" dirty="0"/>
              <a:t>stilleri</a:t>
            </a:r>
          </a:p>
        </p:txBody>
      </p:sp>
      <p:sp>
        <p:nvSpPr>
          <p:cNvPr id="32" name="Metin Yer Tutucusu 3">
            <a:extLst>
              <a:ext uri="{FF2B5EF4-FFF2-40B4-BE49-F238E27FC236}">
                <a16:creationId xmlns:a16="http://schemas.microsoft.com/office/drawing/2014/main" id="{55D1A91B-BB99-4DC7-B8F5-55514B49A9D1}"/>
              </a:ext>
            </a:extLst>
          </p:cNvPr>
          <p:cNvSpPr>
            <a:spLocks noGrp="1"/>
          </p:cNvSpPr>
          <p:nvPr>
            <p:ph type="body" sz="half" idx="49"/>
          </p:nvPr>
        </p:nvSpPr>
        <p:spPr>
          <a:xfrm>
            <a:off x="7900319" y="4671712"/>
            <a:ext cx="2223939" cy="519503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40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tr-TR" noProof="0"/>
              <a:t>Asıl metin stillerini düzenle</a:t>
            </a:r>
          </a:p>
        </p:txBody>
      </p:sp>
      <p:sp>
        <p:nvSpPr>
          <p:cNvPr id="33" name="Metin Yer Tutucusu 3">
            <a:extLst>
              <a:ext uri="{FF2B5EF4-FFF2-40B4-BE49-F238E27FC236}">
                <a16:creationId xmlns:a16="http://schemas.microsoft.com/office/drawing/2014/main" id="{FFAB2C75-BBBF-4A4D-A633-7CEFFABAFE32}"/>
              </a:ext>
            </a:extLst>
          </p:cNvPr>
          <p:cNvSpPr>
            <a:spLocks noGrp="1"/>
          </p:cNvSpPr>
          <p:nvPr>
            <p:ph type="body" sz="half" idx="51"/>
          </p:nvPr>
        </p:nvSpPr>
        <p:spPr>
          <a:xfrm>
            <a:off x="4940427" y="4830765"/>
            <a:ext cx="2048256" cy="519503"/>
          </a:xfrm>
        </p:spPr>
        <p:txBody>
          <a:bodyPr lIns="0" tIns="0" rIns="0" bIns="0" rtlCol="0" anchor="t" anchorCtr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400" i="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tr-TR" noProof="0"/>
              <a:t>Asıl metin stillerini düzenle</a:t>
            </a:r>
          </a:p>
        </p:txBody>
      </p:sp>
      <p:sp>
        <p:nvSpPr>
          <p:cNvPr id="34" name="Metin Yer Tutucusu 7">
            <a:extLst>
              <a:ext uri="{FF2B5EF4-FFF2-40B4-BE49-F238E27FC236}">
                <a16:creationId xmlns:a16="http://schemas.microsoft.com/office/drawing/2014/main" id="{83CD3289-0FBC-4854-8EB2-ADD41F89CA4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23358" y="2023413"/>
            <a:ext cx="558402" cy="896112"/>
          </a:xfrm>
        </p:spPr>
        <p:txBody>
          <a:bodyPr lIns="0" tIns="0" rIns="0" bIns="0" rtlCol="0">
            <a:noAutofit/>
          </a:bodyPr>
          <a:lstStyle>
            <a:lvl1pPr marL="0" indent="0" algn="l">
              <a:buNone/>
              <a:defRPr sz="7000" b="1">
                <a:ln>
                  <a:solidFill>
                    <a:schemeClr val="tx1"/>
                  </a:solidFill>
                </a:ln>
                <a:noFill/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 rtl="0"/>
            <a:r>
              <a:rPr lang="tr-TR" noProof="0" dirty="0"/>
              <a:t>1</a:t>
            </a:r>
          </a:p>
        </p:txBody>
      </p:sp>
      <p:sp>
        <p:nvSpPr>
          <p:cNvPr id="36" name="Metin Yer Tutucusu 7">
            <a:extLst>
              <a:ext uri="{FF2B5EF4-FFF2-40B4-BE49-F238E27FC236}">
                <a16:creationId xmlns:a16="http://schemas.microsoft.com/office/drawing/2014/main" id="{2F18CD59-6602-4DEC-9B12-412E6BAF9283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4912823" y="1999493"/>
            <a:ext cx="558402" cy="896112"/>
          </a:xfrm>
        </p:spPr>
        <p:txBody>
          <a:bodyPr lIns="0" tIns="0" rIns="0" bIns="0" rtlCol="0">
            <a:noAutofit/>
          </a:bodyPr>
          <a:lstStyle>
            <a:lvl1pPr marL="0" indent="0" algn="l">
              <a:buNone/>
              <a:defRPr lang="ru-RU" sz="7000" b="1" kern="1200" dirty="0">
                <a:ln>
                  <a:solidFill>
                    <a:schemeClr val="tx1"/>
                  </a:solidFill>
                </a:ln>
                <a:noFill/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tr-TR" noProof="0" dirty="0"/>
              <a:t>1</a:t>
            </a:r>
          </a:p>
        </p:txBody>
      </p:sp>
      <p:sp>
        <p:nvSpPr>
          <p:cNvPr id="37" name="Metin Yer Tutucusu 7">
            <a:extLst>
              <a:ext uri="{FF2B5EF4-FFF2-40B4-BE49-F238E27FC236}">
                <a16:creationId xmlns:a16="http://schemas.microsoft.com/office/drawing/2014/main" id="{88B09568-0B94-4B51-BE65-A72C65C3D7DA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873424" y="2002966"/>
            <a:ext cx="558402" cy="896112"/>
          </a:xfrm>
        </p:spPr>
        <p:txBody>
          <a:bodyPr lIns="0" tIns="0" rIns="0" bIns="0" rtlCol="0">
            <a:noAutofit/>
          </a:bodyPr>
          <a:lstStyle>
            <a:lvl1pPr marL="0" indent="0" algn="l">
              <a:buNone/>
              <a:defRPr lang="ru-RU" sz="7000" b="1" kern="1200" dirty="0">
                <a:ln>
                  <a:solidFill>
                    <a:schemeClr val="tx1"/>
                  </a:solidFill>
                </a:ln>
                <a:noFill/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tr-TR" noProof="0" dirty="0"/>
              <a:t>1</a:t>
            </a:r>
          </a:p>
        </p:txBody>
      </p:sp>
      <p:sp>
        <p:nvSpPr>
          <p:cNvPr id="40" name="Metin Yer Tutucusu 3">
            <a:extLst>
              <a:ext uri="{FF2B5EF4-FFF2-40B4-BE49-F238E27FC236}">
                <a16:creationId xmlns:a16="http://schemas.microsoft.com/office/drawing/2014/main" id="{315834F5-9ACD-4898-B96E-8C732881FF01}"/>
              </a:ext>
            </a:extLst>
          </p:cNvPr>
          <p:cNvSpPr>
            <a:spLocks noGrp="1"/>
          </p:cNvSpPr>
          <p:nvPr>
            <p:ph type="body" sz="half" idx="50"/>
          </p:nvPr>
        </p:nvSpPr>
        <p:spPr>
          <a:xfrm>
            <a:off x="2359124" y="5706529"/>
            <a:ext cx="8993089" cy="365122"/>
          </a:xfrm>
        </p:spPr>
        <p:txBody>
          <a:bodyPr lIns="0" tIns="0" rIns="0" bIns="0" rtlCol="0" anchor="t" anchorCtr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lang="en-US" sz="1400" i="0" kern="1200" smtClean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tr-TR" noProof="0"/>
              <a:t>Asıl metin stillerini düzenle</a:t>
            </a:r>
          </a:p>
        </p:txBody>
      </p:sp>
      <p:sp>
        <p:nvSpPr>
          <p:cNvPr id="38" name="Başlık 1">
            <a:extLst>
              <a:ext uri="{FF2B5EF4-FFF2-40B4-BE49-F238E27FC236}">
                <a16:creationId xmlns:a16="http://schemas.microsoft.com/office/drawing/2014/main" id="{7E5CF6DE-4761-4BA5-A429-30AC8BBAD45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9" y="780001"/>
            <a:ext cx="10512424" cy="606677"/>
          </a:xfrm>
        </p:spPr>
        <p:txBody>
          <a:bodyPr lIns="0" tIns="0" rIns="0" bIns="0" rtlCol="0" anchor="t" anchorCtr="0">
            <a:normAutofit/>
          </a:bodyPr>
          <a:lstStyle>
            <a:lvl1pPr marL="0"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3600" b="1" kern="1200" dirty="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tr-TR" noProof="0" dirty="0"/>
              <a:t>BU ŞABLONU KULLANMA</a:t>
            </a:r>
          </a:p>
        </p:txBody>
      </p:sp>
      <p:sp>
        <p:nvSpPr>
          <p:cNvPr id="41" name="Resim Yer Tutucusu 9">
            <a:extLst>
              <a:ext uri="{FF2B5EF4-FFF2-40B4-BE49-F238E27FC236}">
                <a16:creationId xmlns:a16="http://schemas.microsoft.com/office/drawing/2014/main" id="{8A4896B5-1C5E-47F0-8F0C-4EF97E356C8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900319" y="3779907"/>
            <a:ext cx="1481328" cy="75895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grpSp>
        <p:nvGrpSpPr>
          <p:cNvPr id="31" name="Grup 30">
            <a:extLst>
              <a:ext uri="{FF2B5EF4-FFF2-40B4-BE49-F238E27FC236}">
                <a16:creationId xmlns:a16="http://schemas.microsoft.com/office/drawing/2014/main" id="{D87F4783-C8BA-411C-A188-4A4DAED10C02}"/>
              </a:ext>
            </a:extLst>
          </p:cNvPr>
          <p:cNvGrpSpPr/>
          <p:nvPr userDrawn="1"/>
        </p:nvGrpSpPr>
        <p:grpSpPr>
          <a:xfrm flipH="1">
            <a:off x="4416000" y="1375202"/>
            <a:ext cx="7776000" cy="100800"/>
            <a:chOff x="-322289" y="3240138"/>
            <a:chExt cx="5070122" cy="100800"/>
          </a:xfrm>
        </p:grpSpPr>
        <p:cxnSp>
          <p:nvCxnSpPr>
            <p:cNvPr id="39" name="Düz Bağlayıcı 38">
              <a:extLst>
                <a:ext uri="{FF2B5EF4-FFF2-40B4-BE49-F238E27FC236}">
                  <a16:creationId xmlns:a16="http://schemas.microsoft.com/office/drawing/2014/main" id="{959A2713-966D-4694-A067-D6BE1B2986D1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-322289" y="3290538"/>
              <a:ext cx="5070122" cy="0"/>
            </a:xfrm>
            <a:prstGeom prst="line">
              <a:avLst/>
            </a:prstGeom>
            <a:ln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FCA15F19-C2FE-4F13-9359-69E884CA83B9}"/>
                </a:ext>
              </a:extLst>
            </p:cNvPr>
            <p:cNvSpPr/>
            <p:nvPr userDrawn="1"/>
          </p:nvSpPr>
          <p:spPr>
            <a:xfrm>
              <a:off x="4682109" y="3240138"/>
              <a:ext cx="65724" cy="100800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tr-TR" noProof="0" dirty="0"/>
            </a:p>
          </p:txBody>
        </p:sp>
      </p:grpSp>
      <p:pic>
        <p:nvPicPr>
          <p:cNvPr id="43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5776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ikdörtgen 7">
            <a:extLst>
              <a:ext uri="{FF2B5EF4-FFF2-40B4-BE49-F238E27FC236}">
                <a16:creationId xmlns:a16="http://schemas.microsoft.com/office/drawing/2014/main" id="{278196A9-689D-4410-BFC0-7ACB19755A0C}"/>
              </a:ext>
            </a:extLst>
          </p:cNvPr>
          <p:cNvSpPr/>
          <p:nvPr userDrawn="1"/>
        </p:nvSpPr>
        <p:spPr>
          <a:xfrm>
            <a:off x="0" y="0"/>
            <a:ext cx="12192000" cy="4416552"/>
          </a:xfrm>
          <a:prstGeom prst="rect">
            <a:avLst/>
          </a:prstGeom>
          <a:blipFill>
            <a:blip r:embed="rId2"/>
            <a:srcRect/>
            <a:stretch>
              <a:fillRect l="-842" r="-84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129BFEAD-57CF-438A-8084-C5AC7F47E54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462986"/>
            <a:ext cx="9144000" cy="1786094"/>
          </a:xfrm>
        </p:spPr>
        <p:txBody>
          <a:bodyPr rtlCol="0" anchor="b"/>
          <a:lstStyle>
            <a:lvl1pPr algn="ctr">
              <a:defRPr sz="6000"/>
            </a:lvl1pPr>
          </a:lstStyle>
          <a:p>
            <a:pPr rtl="0"/>
            <a:r>
              <a:rPr lang="tr-TR" noProof="0" dirty="0"/>
              <a:t>ANA BAŞLIK STİLİNİ DÜZENLEMEK İÇİN TIKLAYIN</a:t>
            </a:r>
          </a:p>
        </p:txBody>
      </p:sp>
      <p:sp>
        <p:nvSpPr>
          <p:cNvPr id="4" name="Tarih Yer Tutucusu 3">
            <a:extLst>
              <a:ext uri="{FF2B5EF4-FFF2-40B4-BE49-F238E27FC236}">
                <a16:creationId xmlns:a16="http://schemas.microsoft.com/office/drawing/2014/main" id="{7E17A3CB-B083-4E49-9123-A5E47559DC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A8C4102C-4609-416C-A808-0FFE0051D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D7BCC5D-6F2C-472F-BD4C-4096793DF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sp>
        <p:nvSpPr>
          <p:cNvPr id="7" name="Dikdörtgen 6">
            <a:extLst>
              <a:ext uri="{FF2B5EF4-FFF2-40B4-BE49-F238E27FC236}">
                <a16:creationId xmlns:a16="http://schemas.microsoft.com/office/drawing/2014/main" id="{7BE854BB-FA44-4CAB-85DF-F5C412560348}"/>
              </a:ext>
            </a:extLst>
          </p:cNvPr>
          <p:cNvSpPr/>
          <p:nvPr userDrawn="1"/>
        </p:nvSpPr>
        <p:spPr>
          <a:xfrm>
            <a:off x="0" y="4416552"/>
            <a:ext cx="12192000" cy="2441448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389BFFF1-5465-4317-B9DB-C23A5B1D76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34696"/>
            <a:ext cx="9144000" cy="459798"/>
          </a:xfrm>
        </p:spPr>
        <p:txBody>
          <a:bodyPr lIns="0" tIns="0" rIns="0" bIns="0" rtlCol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800" b="1">
                <a:latin typeface="+mn-lt"/>
                <a:cs typeface="Segoe UI Semibold" panose="020B07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tr-TR" noProof="0"/>
              <a:t>Asıl alt başlık stilini düzenlemek için tıklayın</a:t>
            </a:r>
            <a:endParaRPr lang="tr-TR" noProof="0" dirty="0"/>
          </a:p>
        </p:txBody>
      </p:sp>
      <p:grpSp>
        <p:nvGrpSpPr>
          <p:cNvPr id="15" name="Grup 14">
            <a:extLst>
              <a:ext uri="{FF2B5EF4-FFF2-40B4-BE49-F238E27FC236}">
                <a16:creationId xmlns:a16="http://schemas.microsoft.com/office/drawing/2014/main" id="{676B4374-8F24-43DE-860D-E5C6EA850AB4}"/>
              </a:ext>
            </a:extLst>
          </p:cNvPr>
          <p:cNvGrpSpPr/>
          <p:nvPr userDrawn="1"/>
        </p:nvGrpSpPr>
        <p:grpSpPr>
          <a:xfrm>
            <a:off x="3619265" y="2253996"/>
            <a:ext cx="4953471" cy="100584"/>
            <a:chOff x="3631692" y="2253996"/>
            <a:chExt cx="4953471" cy="100584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585C7755-9394-4129-AB48-1AC32DA80C75}"/>
                </a:ext>
              </a:extLst>
            </p:cNvPr>
            <p:cNvSpPr/>
            <p:nvPr userDrawn="1"/>
          </p:nvSpPr>
          <p:spPr>
            <a:xfrm>
              <a:off x="3631692" y="2253996"/>
              <a:ext cx="100584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r-TR" noProof="0" dirty="0"/>
            </a:p>
          </p:txBody>
        </p:sp>
        <p:cxnSp>
          <p:nvCxnSpPr>
            <p:cNvPr id="13" name="Düz Bağlayıcı 12">
              <a:extLst>
                <a:ext uri="{FF2B5EF4-FFF2-40B4-BE49-F238E27FC236}">
                  <a16:creationId xmlns:a16="http://schemas.microsoft.com/office/drawing/2014/main" id="{64C71ABE-575A-48CF-82B1-EDE8535F3993}"/>
                </a:ext>
              </a:extLst>
            </p:cNvPr>
            <p:cNvCxnSpPr/>
            <p:nvPr userDrawn="1"/>
          </p:nvCxnSpPr>
          <p:spPr>
            <a:xfrm>
              <a:off x="3681984" y="2307679"/>
              <a:ext cx="4828032" cy="0"/>
            </a:xfrm>
            <a:prstGeom prst="line">
              <a:avLst/>
            </a:prstGeom>
            <a:ln w="12700"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E3C1EA63-78B2-4715-B4DC-63D98AC7F354}"/>
                </a:ext>
              </a:extLst>
            </p:cNvPr>
            <p:cNvSpPr/>
            <p:nvPr userDrawn="1"/>
          </p:nvSpPr>
          <p:spPr>
            <a:xfrm>
              <a:off x="8484579" y="2253996"/>
              <a:ext cx="100584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r-TR" noProof="0" dirty="0"/>
            </a:p>
          </p:txBody>
        </p:sp>
      </p:grpSp>
      <p:grpSp>
        <p:nvGrpSpPr>
          <p:cNvPr id="16" name="Grup 15">
            <a:extLst>
              <a:ext uri="{FF2B5EF4-FFF2-40B4-BE49-F238E27FC236}">
                <a16:creationId xmlns:a16="http://schemas.microsoft.com/office/drawing/2014/main" id="{E9BB74A1-0BEA-4AD8-8138-0641A45D8B40}"/>
              </a:ext>
            </a:extLst>
          </p:cNvPr>
          <p:cNvGrpSpPr/>
          <p:nvPr userDrawn="1"/>
        </p:nvGrpSpPr>
        <p:grpSpPr>
          <a:xfrm>
            <a:off x="4652581" y="5305363"/>
            <a:ext cx="2886839" cy="100584"/>
            <a:chOff x="3631690" y="2253996"/>
            <a:chExt cx="5028467" cy="100584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3D0026E-5270-4C52-A1AF-5631E8192DCD}"/>
                </a:ext>
              </a:extLst>
            </p:cNvPr>
            <p:cNvSpPr/>
            <p:nvPr userDrawn="1"/>
          </p:nvSpPr>
          <p:spPr>
            <a:xfrm>
              <a:off x="3631690" y="2253996"/>
              <a:ext cx="175203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r-TR" noProof="0" dirty="0"/>
            </a:p>
          </p:txBody>
        </p:sp>
        <p:cxnSp>
          <p:nvCxnSpPr>
            <p:cNvPr id="18" name="Düz Bağlayıcı 17">
              <a:extLst>
                <a:ext uri="{FF2B5EF4-FFF2-40B4-BE49-F238E27FC236}">
                  <a16:creationId xmlns:a16="http://schemas.microsoft.com/office/drawing/2014/main" id="{A6085D92-5F70-4097-A2FF-C15B13788D08}"/>
                </a:ext>
              </a:extLst>
            </p:cNvPr>
            <p:cNvCxnSpPr/>
            <p:nvPr userDrawn="1"/>
          </p:nvCxnSpPr>
          <p:spPr>
            <a:xfrm>
              <a:off x="3681984" y="2307679"/>
              <a:ext cx="4828032" cy="0"/>
            </a:xfrm>
            <a:prstGeom prst="line">
              <a:avLst/>
            </a:prstGeom>
            <a:ln w="12700"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BE68EB6C-48D0-4EBF-8541-926D16790F52}"/>
                </a:ext>
              </a:extLst>
            </p:cNvPr>
            <p:cNvSpPr/>
            <p:nvPr userDrawn="1"/>
          </p:nvSpPr>
          <p:spPr>
            <a:xfrm>
              <a:off x="8484578" y="2253996"/>
              <a:ext cx="175579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r-TR" noProof="0" dirty="0"/>
            </a:p>
          </p:txBody>
        </p:sp>
      </p:grpSp>
      <p:pic>
        <p:nvPicPr>
          <p:cNvPr id="20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1896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>
            <a:extLst>
              <a:ext uri="{FF2B5EF4-FFF2-40B4-BE49-F238E27FC236}">
                <a16:creationId xmlns:a16="http://schemas.microsoft.com/office/drawing/2014/main" id="{45015858-8549-49EA-BB83-070E0D9D4890}"/>
              </a:ext>
            </a:extLst>
          </p:cNvPr>
          <p:cNvSpPr/>
          <p:nvPr userDrawn="1"/>
        </p:nvSpPr>
        <p:spPr>
          <a:xfrm>
            <a:off x="6083808" y="0"/>
            <a:ext cx="6108192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6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2206FBAC-B8FD-4768-B682-E0B93BA331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69768" y="2133599"/>
            <a:ext cx="4618957" cy="2492461"/>
          </a:xfrm>
        </p:spPr>
        <p:txBody>
          <a:bodyPr lIns="0" tIns="0" rIns="0" bIns="0" rtlCol="0" anchor="b" anchorCtr="0">
            <a:noAutofit/>
          </a:bodyPr>
          <a:lstStyle>
            <a:lvl1pPr>
              <a:defRPr sz="6000"/>
            </a:lvl1pPr>
          </a:lstStyle>
          <a:p>
            <a:pPr rtl="0"/>
            <a:r>
              <a:rPr lang="tr-TR" noProof="0" dirty="0"/>
              <a:t>SUNUM</a:t>
            </a:r>
            <a:br>
              <a:rPr lang="tr-TR" noProof="0" dirty="0"/>
            </a:br>
            <a:r>
              <a:rPr lang="tr-TR" noProof="0" dirty="0"/>
              <a:t>DESTESİ</a:t>
            </a:r>
            <a:br>
              <a:rPr lang="tr-TR" noProof="0" dirty="0"/>
            </a:br>
            <a:r>
              <a:rPr lang="tr-TR" noProof="0" dirty="0"/>
              <a:t>BAŞLIĞI</a:t>
            </a:r>
          </a:p>
        </p:txBody>
      </p:sp>
      <p:sp>
        <p:nvSpPr>
          <p:cNvPr id="4" name="Tarih Yer Tutucusu 3">
            <a:extLst>
              <a:ext uri="{FF2B5EF4-FFF2-40B4-BE49-F238E27FC236}">
                <a16:creationId xmlns:a16="http://schemas.microsoft.com/office/drawing/2014/main" id="{2472534F-03A6-408A-9BF1-303D0A440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A24E181-0C50-4F43-A5A7-6FDD1500C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3A749CC-EB55-4FEF-AA4C-9A9C6E2AA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t>‹#›</a:t>
            </a:fld>
            <a:endParaRPr lang="tr-TR" noProof="0" dirty="0"/>
          </a:p>
        </p:txBody>
      </p:sp>
      <p:grpSp>
        <p:nvGrpSpPr>
          <p:cNvPr id="9" name="Grup 8">
            <a:extLst>
              <a:ext uri="{FF2B5EF4-FFF2-40B4-BE49-F238E27FC236}">
                <a16:creationId xmlns:a16="http://schemas.microsoft.com/office/drawing/2014/main" id="{6F3E26A6-6962-4A35-AA86-805537D45296}"/>
              </a:ext>
            </a:extLst>
          </p:cNvPr>
          <p:cNvGrpSpPr/>
          <p:nvPr userDrawn="1"/>
        </p:nvGrpSpPr>
        <p:grpSpPr>
          <a:xfrm>
            <a:off x="6769768" y="1947412"/>
            <a:ext cx="2520148" cy="102440"/>
            <a:chOff x="3631690" y="2252140"/>
            <a:chExt cx="4389743" cy="102440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681504C4-12AC-4251-8E47-0089784BDB9B}"/>
                </a:ext>
              </a:extLst>
            </p:cNvPr>
            <p:cNvSpPr/>
            <p:nvPr userDrawn="1"/>
          </p:nvSpPr>
          <p:spPr>
            <a:xfrm>
              <a:off x="3631690" y="2253996"/>
              <a:ext cx="175203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r-TR" noProof="0" dirty="0"/>
            </a:p>
          </p:txBody>
        </p:sp>
        <p:cxnSp>
          <p:nvCxnSpPr>
            <p:cNvPr id="11" name="Düz Bağlayıcı 10">
              <a:extLst>
                <a:ext uri="{FF2B5EF4-FFF2-40B4-BE49-F238E27FC236}">
                  <a16:creationId xmlns:a16="http://schemas.microsoft.com/office/drawing/2014/main" id="{192040D0-01C2-4643-8F84-3B8F334E545C}"/>
                </a:ext>
              </a:extLst>
            </p:cNvPr>
            <p:cNvCxnSpPr/>
            <p:nvPr userDrawn="1"/>
          </p:nvCxnSpPr>
          <p:spPr>
            <a:xfrm>
              <a:off x="3681984" y="2307679"/>
              <a:ext cx="4201365" cy="0"/>
            </a:xfrm>
            <a:prstGeom prst="line">
              <a:avLst/>
            </a:prstGeom>
            <a:ln w="12700"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ED601E9-2BFC-460B-A2A8-69A787A4988E}"/>
                </a:ext>
              </a:extLst>
            </p:cNvPr>
            <p:cNvSpPr/>
            <p:nvPr userDrawn="1"/>
          </p:nvSpPr>
          <p:spPr>
            <a:xfrm>
              <a:off x="7845854" y="2252140"/>
              <a:ext cx="175579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r-TR" noProof="0" dirty="0"/>
            </a:p>
          </p:txBody>
        </p:sp>
      </p:grpSp>
      <p:grpSp>
        <p:nvGrpSpPr>
          <p:cNvPr id="13" name="Grup 12">
            <a:extLst>
              <a:ext uri="{FF2B5EF4-FFF2-40B4-BE49-F238E27FC236}">
                <a16:creationId xmlns:a16="http://schemas.microsoft.com/office/drawing/2014/main" id="{BB49A8A6-FEDB-4D20-B581-A84DB8EFE977}"/>
              </a:ext>
            </a:extLst>
          </p:cNvPr>
          <p:cNvGrpSpPr/>
          <p:nvPr userDrawn="1"/>
        </p:nvGrpSpPr>
        <p:grpSpPr>
          <a:xfrm>
            <a:off x="6769768" y="4654084"/>
            <a:ext cx="2520148" cy="100584"/>
            <a:chOff x="3631690" y="2253996"/>
            <a:chExt cx="4389742" cy="100584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2F65998-5EC3-446A-8307-1CF81A348CE3}"/>
                </a:ext>
              </a:extLst>
            </p:cNvPr>
            <p:cNvSpPr/>
            <p:nvPr userDrawn="1"/>
          </p:nvSpPr>
          <p:spPr>
            <a:xfrm>
              <a:off x="3631690" y="2253996"/>
              <a:ext cx="175203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r-TR" noProof="0" dirty="0"/>
            </a:p>
          </p:txBody>
        </p:sp>
        <p:cxnSp>
          <p:nvCxnSpPr>
            <p:cNvPr id="15" name="Düz Bağlayıcı 14">
              <a:extLst>
                <a:ext uri="{FF2B5EF4-FFF2-40B4-BE49-F238E27FC236}">
                  <a16:creationId xmlns:a16="http://schemas.microsoft.com/office/drawing/2014/main" id="{7CC5D776-F60A-4A0C-AA7C-EFACDA2CEA88}"/>
                </a:ext>
              </a:extLst>
            </p:cNvPr>
            <p:cNvCxnSpPr/>
            <p:nvPr userDrawn="1"/>
          </p:nvCxnSpPr>
          <p:spPr>
            <a:xfrm>
              <a:off x="3681984" y="2307679"/>
              <a:ext cx="4201364" cy="0"/>
            </a:xfrm>
            <a:prstGeom prst="line">
              <a:avLst/>
            </a:prstGeom>
            <a:ln w="12700">
              <a:solidFill>
                <a:schemeClr val="bg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AEAFE309-55C5-409C-92ED-748307C74318}"/>
                </a:ext>
              </a:extLst>
            </p:cNvPr>
            <p:cNvSpPr/>
            <p:nvPr userDrawn="1"/>
          </p:nvSpPr>
          <p:spPr>
            <a:xfrm>
              <a:off x="7845853" y="2253996"/>
              <a:ext cx="175579" cy="100584"/>
            </a:xfrm>
            <a:prstGeom prst="ellipse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r-TR" noProof="0" dirty="0"/>
            </a:p>
          </p:txBody>
        </p:sp>
      </p:grpSp>
      <p:sp>
        <p:nvSpPr>
          <p:cNvPr id="17" name="Alt Başlık 2">
            <a:extLst>
              <a:ext uri="{FF2B5EF4-FFF2-40B4-BE49-F238E27FC236}">
                <a16:creationId xmlns:a16="http://schemas.microsoft.com/office/drawing/2014/main" id="{5B77B20B-76F5-4912-803D-5709F730D4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69767" y="4889444"/>
            <a:ext cx="4618957" cy="590626"/>
          </a:xfrm>
        </p:spPr>
        <p:txBody>
          <a:bodyPr lIns="0" tIns="0" rIns="0" bIns="0" rtlCol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800" b="1">
                <a:latin typeface="+mn-lt"/>
                <a:cs typeface="Segoe UI Semibold" panose="020B07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tr-TR" noProof="0"/>
              <a:t>Asıl alt başlık stilini düzenlemek için tıklayın</a:t>
            </a:r>
            <a:endParaRPr lang="tr-TR" noProof="0" dirty="0"/>
          </a:p>
        </p:txBody>
      </p:sp>
    </p:spTree>
    <p:extLst>
      <p:ext uri="{BB962C8B-B14F-4D97-AF65-F5344CB8AC3E}">
        <p14:creationId xmlns:p14="http://schemas.microsoft.com/office/powerpoint/2010/main" val="379195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>
            <a:extLst>
              <a:ext uri="{FF2B5EF4-FFF2-40B4-BE49-F238E27FC236}">
                <a16:creationId xmlns:a16="http://schemas.microsoft.com/office/drawing/2014/main" id="{A16E3F0B-343E-4C97-A8D6-C47FCC915F7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7215E379-3C1C-4942-917E-02E25E8CB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2969"/>
          </a:xfrm>
        </p:spPr>
        <p:txBody>
          <a:bodyPr rtlCol="0"/>
          <a:lstStyle/>
          <a:p>
            <a:pPr rtl="0"/>
            <a:r>
              <a:rPr lang="tr-TR" noProof="0"/>
              <a:t>Asıl başlık stili için tıklatın</a:t>
            </a:r>
            <a:endParaRPr lang="tr-TR" noProof="0" dirty="0"/>
          </a:p>
        </p:txBody>
      </p:sp>
      <p:sp>
        <p:nvSpPr>
          <p:cNvPr id="3" name="Tarih Yer Tutucusu 2">
            <a:extLst>
              <a:ext uri="{FF2B5EF4-FFF2-40B4-BE49-F238E27FC236}">
                <a16:creationId xmlns:a16="http://schemas.microsoft.com/office/drawing/2014/main" id="{046047C4-77C4-4E19-8DD7-2ED3165B7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D250B5CF-1C4F-4BA2-8E78-5F48C92A9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714C6A0A-8A9D-47A1-97DA-BB4949151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pPr/>
              <a:t>‹#›</a:t>
            </a:fld>
            <a:endParaRPr lang="tr-TR" noProof="0" dirty="0"/>
          </a:p>
        </p:txBody>
      </p:sp>
      <p:sp>
        <p:nvSpPr>
          <p:cNvPr id="6" name="İçerik Yer Tutucusu 2">
            <a:extLst>
              <a:ext uri="{FF2B5EF4-FFF2-40B4-BE49-F238E27FC236}">
                <a16:creationId xmlns:a16="http://schemas.microsoft.com/office/drawing/2014/main" id="{DEA943F6-C418-4339-8C7E-A12127BDE2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7777"/>
            <a:ext cx="10515600" cy="4534293"/>
          </a:xfrm>
        </p:spPr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 rtl="0"/>
            <a:r>
              <a:rPr lang="tr-TR" noProof="0"/>
              <a:t>Asıl metin stillerini düzenle</a:t>
            </a:r>
          </a:p>
          <a:p>
            <a:pPr lvl="1" rtl="0"/>
            <a:r>
              <a:rPr lang="tr-TR" noProof="0"/>
              <a:t>İkinci düzey</a:t>
            </a:r>
          </a:p>
          <a:p>
            <a:pPr lvl="2" rtl="0"/>
            <a:r>
              <a:rPr lang="tr-TR" noProof="0"/>
              <a:t>Üçüncü düzey</a:t>
            </a:r>
          </a:p>
          <a:p>
            <a:pPr lvl="3" rtl="0"/>
            <a:r>
              <a:rPr lang="tr-TR" noProof="0"/>
              <a:t>Dördüncü düzey</a:t>
            </a:r>
          </a:p>
          <a:p>
            <a:pPr lvl="4" rtl="0"/>
            <a:r>
              <a:rPr lang="tr-TR" noProof="0"/>
              <a:t>Beşinci düzey</a:t>
            </a:r>
            <a:endParaRPr lang="tr-TR" noProof="0" dirty="0"/>
          </a:p>
        </p:txBody>
      </p:sp>
      <p:pic>
        <p:nvPicPr>
          <p:cNvPr id="9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468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ikdörtgen 8">
            <a:extLst>
              <a:ext uri="{FF2B5EF4-FFF2-40B4-BE49-F238E27FC236}">
                <a16:creationId xmlns:a16="http://schemas.microsoft.com/office/drawing/2014/main" id="{8B6FE9A2-5CE4-4652-97CE-3FF947D5485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7215E379-3C1C-4942-917E-02E25E8CB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2969"/>
          </a:xfrm>
        </p:spPr>
        <p:txBody>
          <a:bodyPr rtlCol="0"/>
          <a:lstStyle/>
          <a:p>
            <a:pPr rtl="0"/>
            <a:r>
              <a:rPr lang="tr-TR" noProof="0"/>
              <a:t>Asıl başlık stili için tıklatın</a:t>
            </a:r>
            <a:endParaRPr lang="tr-TR" noProof="0" dirty="0"/>
          </a:p>
        </p:txBody>
      </p:sp>
      <p:sp>
        <p:nvSpPr>
          <p:cNvPr id="3" name="Tarih Yer Tutucusu 2">
            <a:extLst>
              <a:ext uri="{FF2B5EF4-FFF2-40B4-BE49-F238E27FC236}">
                <a16:creationId xmlns:a16="http://schemas.microsoft.com/office/drawing/2014/main" id="{046047C4-77C4-4E19-8DD7-2ED3165B7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D250B5CF-1C4F-4BA2-8E78-5F48C92A9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714C6A0A-8A9D-47A1-97DA-BB4949151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pPr/>
              <a:t>‹#›</a:t>
            </a:fld>
            <a:endParaRPr lang="tr-TR" noProof="0" dirty="0"/>
          </a:p>
        </p:txBody>
      </p:sp>
      <p:sp>
        <p:nvSpPr>
          <p:cNvPr id="7" name="İçerik Yer Tutucusu 2">
            <a:extLst>
              <a:ext uri="{FF2B5EF4-FFF2-40B4-BE49-F238E27FC236}">
                <a16:creationId xmlns:a16="http://schemas.microsoft.com/office/drawing/2014/main" id="{3FD6D4E1-CC57-4556-9CB7-31B3754772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59497"/>
            <a:ext cx="5181600" cy="4543719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2"/>
                </a:solidFill>
              </a:defRPr>
            </a:lvl1pPr>
            <a:lvl2pPr>
              <a:defRPr sz="1800">
                <a:solidFill>
                  <a:schemeClr val="bg2"/>
                </a:solidFill>
              </a:defRPr>
            </a:lvl2pPr>
            <a:lvl3pPr>
              <a:defRPr sz="1600">
                <a:solidFill>
                  <a:schemeClr val="bg2"/>
                </a:solidFill>
              </a:defRPr>
            </a:lvl3pPr>
            <a:lvl4pPr>
              <a:defRPr sz="1400">
                <a:solidFill>
                  <a:schemeClr val="bg2"/>
                </a:solidFill>
              </a:defRPr>
            </a:lvl4pPr>
            <a:lvl5pPr>
              <a:defRPr sz="1400">
                <a:solidFill>
                  <a:schemeClr val="bg2"/>
                </a:solidFill>
              </a:defRPr>
            </a:lvl5pPr>
          </a:lstStyle>
          <a:p>
            <a:pPr lvl="0" rtl="0"/>
            <a:r>
              <a:rPr lang="tr-TR" noProof="0"/>
              <a:t>Asıl metin stillerini düzenle</a:t>
            </a:r>
          </a:p>
          <a:p>
            <a:pPr lvl="1" rtl="0"/>
            <a:r>
              <a:rPr lang="tr-TR" noProof="0"/>
              <a:t>İkinci düzey</a:t>
            </a:r>
          </a:p>
          <a:p>
            <a:pPr lvl="2" rtl="0"/>
            <a:r>
              <a:rPr lang="tr-TR" noProof="0"/>
              <a:t>Üçüncü düzey</a:t>
            </a:r>
          </a:p>
          <a:p>
            <a:pPr lvl="3" rtl="0"/>
            <a:r>
              <a:rPr lang="tr-TR" noProof="0"/>
              <a:t>Dördüncü düzey</a:t>
            </a:r>
          </a:p>
          <a:p>
            <a:pPr lvl="4" rtl="0"/>
            <a:r>
              <a:rPr lang="tr-TR" noProof="0"/>
              <a:t>Beşinci düzey</a:t>
            </a:r>
            <a:endParaRPr lang="tr-TR" noProof="0" dirty="0"/>
          </a:p>
        </p:txBody>
      </p:sp>
      <p:sp>
        <p:nvSpPr>
          <p:cNvPr id="8" name="İçerik Yer Tutucusu 3">
            <a:extLst>
              <a:ext uri="{FF2B5EF4-FFF2-40B4-BE49-F238E27FC236}">
                <a16:creationId xmlns:a16="http://schemas.microsoft.com/office/drawing/2014/main" id="{2AE7A31C-D605-4363-B037-1938B9304C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159497"/>
            <a:ext cx="5181600" cy="4543719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2"/>
                </a:solidFill>
              </a:defRPr>
            </a:lvl1pPr>
            <a:lvl2pPr>
              <a:defRPr sz="1800">
                <a:solidFill>
                  <a:schemeClr val="bg2"/>
                </a:solidFill>
              </a:defRPr>
            </a:lvl2pPr>
            <a:lvl3pPr>
              <a:defRPr sz="1600">
                <a:solidFill>
                  <a:schemeClr val="bg2"/>
                </a:solidFill>
              </a:defRPr>
            </a:lvl3pPr>
            <a:lvl4pPr>
              <a:defRPr sz="1400">
                <a:solidFill>
                  <a:schemeClr val="bg2"/>
                </a:solidFill>
              </a:defRPr>
            </a:lvl4pPr>
            <a:lvl5pPr>
              <a:defRPr sz="1400">
                <a:solidFill>
                  <a:schemeClr val="bg2"/>
                </a:solidFill>
              </a:defRPr>
            </a:lvl5pPr>
          </a:lstStyle>
          <a:p>
            <a:pPr lvl="0" rtl="0"/>
            <a:r>
              <a:rPr lang="tr-TR" noProof="0"/>
              <a:t>Asıl metin stillerini düzenle</a:t>
            </a:r>
          </a:p>
          <a:p>
            <a:pPr lvl="1" rtl="0"/>
            <a:r>
              <a:rPr lang="tr-TR" noProof="0"/>
              <a:t>İkinci düzey</a:t>
            </a:r>
          </a:p>
          <a:p>
            <a:pPr lvl="2" rtl="0"/>
            <a:r>
              <a:rPr lang="tr-TR" noProof="0"/>
              <a:t>Üçüncü düzey</a:t>
            </a:r>
          </a:p>
          <a:p>
            <a:pPr lvl="3" rtl="0"/>
            <a:r>
              <a:rPr lang="tr-TR" noProof="0"/>
              <a:t>Dördüncü düzey</a:t>
            </a:r>
          </a:p>
          <a:p>
            <a:pPr lvl="4" rtl="0"/>
            <a:r>
              <a:rPr lang="tr-TR" noProof="0"/>
              <a:t>Beşinci düzey</a:t>
            </a:r>
            <a:endParaRPr lang="tr-TR" noProof="0" dirty="0"/>
          </a:p>
        </p:txBody>
      </p:sp>
      <p:pic>
        <p:nvPicPr>
          <p:cNvPr id="11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915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ikdörtgen 10">
            <a:extLst>
              <a:ext uri="{FF2B5EF4-FFF2-40B4-BE49-F238E27FC236}">
                <a16:creationId xmlns:a16="http://schemas.microsoft.com/office/drawing/2014/main" id="{A4B5E40D-C1A5-4C5A-BBA0-C3E41F028D0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7215E379-3C1C-4942-917E-02E25E8CB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2969"/>
          </a:xfrm>
        </p:spPr>
        <p:txBody>
          <a:bodyPr rtlCol="0"/>
          <a:lstStyle/>
          <a:p>
            <a:pPr rtl="0"/>
            <a:r>
              <a:rPr lang="tr-TR" noProof="0"/>
              <a:t>Asıl başlık stili için tıklatın</a:t>
            </a:r>
            <a:endParaRPr lang="tr-TR" noProof="0" dirty="0"/>
          </a:p>
        </p:txBody>
      </p:sp>
      <p:sp>
        <p:nvSpPr>
          <p:cNvPr id="3" name="Tarih Yer Tutucusu 2">
            <a:extLst>
              <a:ext uri="{FF2B5EF4-FFF2-40B4-BE49-F238E27FC236}">
                <a16:creationId xmlns:a16="http://schemas.microsoft.com/office/drawing/2014/main" id="{046047C4-77C4-4E19-8DD7-2ED3165B7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D250B5CF-1C4F-4BA2-8E78-5F48C92A9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714C6A0A-8A9D-47A1-97DA-BB4949151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pPr/>
              <a:t>‹#›</a:t>
            </a:fld>
            <a:endParaRPr lang="tr-TR" noProof="0" dirty="0"/>
          </a:p>
        </p:txBody>
      </p:sp>
      <p:sp>
        <p:nvSpPr>
          <p:cNvPr id="7" name="Metin Yer Tutucusu 2">
            <a:extLst>
              <a:ext uri="{FF2B5EF4-FFF2-40B4-BE49-F238E27FC236}">
                <a16:creationId xmlns:a16="http://schemas.microsoft.com/office/drawing/2014/main" id="{85C650EE-495E-44EB-870B-AC85B18EBD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256955"/>
            <a:ext cx="5157787" cy="823912"/>
          </a:xfrm>
        </p:spPr>
        <p:txBody>
          <a:bodyPr rtlCol="0" anchor="b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r-TR" noProof="0"/>
              <a:t>Asıl metin stillerini düzenle</a:t>
            </a:r>
          </a:p>
        </p:txBody>
      </p:sp>
      <p:sp>
        <p:nvSpPr>
          <p:cNvPr id="8" name="İçerik Yer Tutucusu 3">
            <a:extLst>
              <a:ext uri="{FF2B5EF4-FFF2-40B4-BE49-F238E27FC236}">
                <a16:creationId xmlns:a16="http://schemas.microsoft.com/office/drawing/2014/main" id="{77DCC2A5-8A6A-431F-BD6C-93E32539A0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203414"/>
            <a:ext cx="5157787" cy="3397631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2"/>
                </a:solidFill>
              </a:defRPr>
            </a:lvl1pPr>
            <a:lvl2pPr>
              <a:defRPr sz="1800">
                <a:solidFill>
                  <a:schemeClr val="bg2"/>
                </a:solidFill>
              </a:defRPr>
            </a:lvl2pPr>
            <a:lvl3pPr>
              <a:defRPr sz="1600">
                <a:solidFill>
                  <a:schemeClr val="bg2"/>
                </a:solidFill>
              </a:defRPr>
            </a:lvl3pPr>
            <a:lvl4pPr>
              <a:defRPr sz="1400">
                <a:solidFill>
                  <a:schemeClr val="bg2"/>
                </a:solidFill>
              </a:defRPr>
            </a:lvl4pPr>
            <a:lvl5pPr>
              <a:defRPr sz="1400">
                <a:solidFill>
                  <a:schemeClr val="bg2"/>
                </a:solidFill>
              </a:defRPr>
            </a:lvl5pPr>
          </a:lstStyle>
          <a:p>
            <a:pPr lvl="0" rtl="0"/>
            <a:r>
              <a:rPr lang="tr-TR" noProof="0"/>
              <a:t>Asıl metin stillerini düzenle</a:t>
            </a:r>
          </a:p>
          <a:p>
            <a:pPr lvl="1" rtl="0"/>
            <a:r>
              <a:rPr lang="tr-TR" noProof="0"/>
              <a:t>İkinci düzey</a:t>
            </a:r>
          </a:p>
          <a:p>
            <a:pPr lvl="2" rtl="0"/>
            <a:r>
              <a:rPr lang="tr-TR" noProof="0"/>
              <a:t>Üçüncü düzey</a:t>
            </a:r>
          </a:p>
          <a:p>
            <a:pPr lvl="3" rtl="0"/>
            <a:r>
              <a:rPr lang="tr-TR" noProof="0"/>
              <a:t>Dördüncü düzey</a:t>
            </a:r>
          </a:p>
          <a:p>
            <a:pPr lvl="4" rtl="0"/>
            <a:r>
              <a:rPr lang="tr-TR" noProof="0"/>
              <a:t>Beşinci düzey</a:t>
            </a:r>
            <a:endParaRPr lang="tr-TR" noProof="0" dirty="0"/>
          </a:p>
        </p:txBody>
      </p:sp>
      <p:sp>
        <p:nvSpPr>
          <p:cNvPr id="9" name="Metin Yer Tutucusu 4">
            <a:extLst>
              <a:ext uri="{FF2B5EF4-FFF2-40B4-BE49-F238E27FC236}">
                <a16:creationId xmlns:a16="http://schemas.microsoft.com/office/drawing/2014/main" id="{7FE620E9-8AD3-4771-8897-E65B461E28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256955"/>
            <a:ext cx="5183188" cy="823912"/>
          </a:xfrm>
        </p:spPr>
        <p:txBody>
          <a:bodyPr rtlCol="0" anchor="b"/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r-TR" noProof="0"/>
              <a:t>Asıl metin stillerini düzenle</a:t>
            </a:r>
          </a:p>
        </p:txBody>
      </p:sp>
      <p:sp>
        <p:nvSpPr>
          <p:cNvPr id="10" name="İçerik Yer Tutucusu 5">
            <a:extLst>
              <a:ext uri="{FF2B5EF4-FFF2-40B4-BE49-F238E27FC236}">
                <a16:creationId xmlns:a16="http://schemas.microsoft.com/office/drawing/2014/main" id="{B75F265B-9F81-4A64-A8D4-7D0A31CEA4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203414"/>
            <a:ext cx="5183188" cy="3397631"/>
          </a:xfrm>
        </p:spPr>
        <p:txBody>
          <a:bodyPr rtlCol="0">
            <a:normAutofit/>
          </a:bodyPr>
          <a:lstStyle>
            <a:lvl1pPr>
              <a:defRPr sz="2000">
                <a:solidFill>
                  <a:schemeClr val="bg2"/>
                </a:solidFill>
              </a:defRPr>
            </a:lvl1pPr>
            <a:lvl2pPr>
              <a:defRPr sz="1800">
                <a:solidFill>
                  <a:schemeClr val="bg2"/>
                </a:solidFill>
              </a:defRPr>
            </a:lvl2pPr>
            <a:lvl3pPr>
              <a:defRPr sz="1600">
                <a:solidFill>
                  <a:schemeClr val="bg2"/>
                </a:solidFill>
              </a:defRPr>
            </a:lvl3pPr>
            <a:lvl4pPr>
              <a:defRPr sz="1400">
                <a:solidFill>
                  <a:schemeClr val="bg2"/>
                </a:solidFill>
              </a:defRPr>
            </a:lvl4pPr>
            <a:lvl5pPr>
              <a:defRPr sz="1400">
                <a:solidFill>
                  <a:schemeClr val="bg2"/>
                </a:solidFill>
              </a:defRPr>
            </a:lvl5pPr>
          </a:lstStyle>
          <a:p>
            <a:pPr lvl="0" rtl="0"/>
            <a:r>
              <a:rPr lang="tr-TR" noProof="0"/>
              <a:t>Asıl metin stillerini düzenle</a:t>
            </a:r>
          </a:p>
          <a:p>
            <a:pPr lvl="1" rtl="0"/>
            <a:r>
              <a:rPr lang="tr-TR" noProof="0"/>
              <a:t>İkinci düzey</a:t>
            </a:r>
          </a:p>
          <a:p>
            <a:pPr lvl="2" rtl="0"/>
            <a:r>
              <a:rPr lang="tr-TR" noProof="0"/>
              <a:t>Üçüncü düzey</a:t>
            </a:r>
          </a:p>
          <a:p>
            <a:pPr lvl="3" rtl="0"/>
            <a:r>
              <a:rPr lang="tr-TR" noProof="0"/>
              <a:t>Dördüncü düzey</a:t>
            </a:r>
          </a:p>
          <a:p>
            <a:pPr lvl="4" rtl="0"/>
            <a:r>
              <a:rPr lang="tr-TR" noProof="0"/>
              <a:t>Beşinci düzey</a:t>
            </a:r>
            <a:endParaRPr lang="tr-TR" noProof="0" dirty="0"/>
          </a:p>
        </p:txBody>
      </p:sp>
      <p:pic>
        <p:nvPicPr>
          <p:cNvPr id="13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8030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im Yazı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>
            <a:extLst>
              <a:ext uri="{FF2B5EF4-FFF2-40B4-BE49-F238E27FC236}">
                <a16:creationId xmlns:a16="http://schemas.microsoft.com/office/drawing/2014/main" id="{A16E3F0B-343E-4C97-A8D6-C47FCC915F7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3" name="Tarih Yer Tutucusu 2">
            <a:extLst>
              <a:ext uri="{FF2B5EF4-FFF2-40B4-BE49-F238E27FC236}">
                <a16:creationId xmlns:a16="http://schemas.microsoft.com/office/drawing/2014/main" id="{046047C4-77C4-4E19-8DD7-2ED3165B7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D250B5CF-1C4F-4BA2-8E78-5F48C92A9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714C6A0A-8A9D-47A1-97DA-BB4949151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pPr/>
              <a:t>‹#›</a:t>
            </a:fld>
            <a:endParaRPr lang="tr-TR" noProof="0" dirty="0"/>
          </a:p>
        </p:txBody>
      </p:sp>
      <p:sp>
        <p:nvSpPr>
          <p:cNvPr id="8" name="Başlık 1">
            <a:extLst>
              <a:ext uri="{FF2B5EF4-FFF2-40B4-BE49-F238E27FC236}">
                <a16:creationId xmlns:a16="http://schemas.microsoft.com/office/drawing/2014/main" id="{8A02905C-2C7D-4445-B47F-3EBBA4465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tr-TR" noProof="0"/>
              <a:t>Asıl başlık stili için tıklatın</a:t>
            </a:r>
            <a:endParaRPr lang="tr-TR" noProof="0" dirty="0"/>
          </a:p>
        </p:txBody>
      </p:sp>
      <p:sp>
        <p:nvSpPr>
          <p:cNvPr id="9" name="Metin Yer Tutucusu 3">
            <a:extLst>
              <a:ext uri="{FF2B5EF4-FFF2-40B4-BE49-F238E27FC236}">
                <a16:creationId xmlns:a16="http://schemas.microsoft.com/office/drawing/2014/main" id="{17BC8A51-D50F-4F98-9402-8FF90BD2D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tr-TR" noProof="0"/>
              <a:t>Asıl metin stillerini düzenle</a:t>
            </a:r>
          </a:p>
        </p:txBody>
      </p:sp>
      <p:sp>
        <p:nvSpPr>
          <p:cNvPr id="10" name="İçerik Yer Tutucusu 2">
            <a:extLst>
              <a:ext uri="{FF2B5EF4-FFF2-40B4-BE49-F238E27FC236}">
                <a16:creationId xmlns:a16="http://schemas.microsoft.com/office/drawing/2014/main" id="{3AE79E65-3D1E-4444-9BD4-8578BF0C6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 rtlCol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  <a:lvl2pPr>
              <a:defRPr sz="2000">
                <a:solidFill>
                  <a:schemeClr val="bg2"/>
                </a:solidFill>
              </a:defRPr>
            </a:lvl2pPr>
            <a:lvl3pPr>
              <a:defRPr sz="1800">
                <a:solidFill>
                  <a:schemeClr val="bg2"/>
                </a:solidFill>
              </a:defRPr>
            </a:lvl3pPr>
            <a:lvl4pPr>
              <a:defRPr sz="1600">
                <a:solidFill>
                  <a:schemeClr val="bg2"/>
                </a:solidFill>
              </a:defRPr>
            </a:lvl4pPr>
            <a:lvl5pPr>
              <a:defRPr sz="1600">
                <a:solidFill>
                  <a:schemeClr val="bg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tr-TR" noProof="0"/>
              <a:t>Asıl metin stillerini düzenle</a:t>
            </a:r>
          </a:p>
          <a:p>
            <a:pPr lvl="1" rtl="0"/>
            <a:r>
              <a:rPr lang="tr-TR" noProof="0"/>
              <a:t>İkinci düzey</a:t>
            </a:r>
          </a:p>
          <a:p>
            <a:pPr lvl="2" rtl="0"/>
            <a:r>
              <a:rPr lang="tr-TR" noProof="0"/>
              <a:t>Üçüncü düzey</a:t>
            </a:r>
          </a:p>
          <a:p>
            <a:pPr lvl="3" rtl="0"/>
            <a:r>
              <a:rPr lang="tr-TR" noProof="0"/>
              <a:t>Dördüncü düzey</a:t>
            </a:r>
          </a:p>
          <a:p>
            <a:pPr lvl="4" rtl="0"/>
            <a:r>
              <a:rPr lang="tr-TR" noProof="0"/>
              <a:t>Beşinci düzey</a:t>
            </a:r>
            <a:endParaRPr lang="tr-TR" noProof="0" dirty="0"/>
          </a:p>
        </p:txBody>
      </p:sp>
      <p:pic>
        <p:nvPicPr>
          <p:cNvPr id="12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999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im Yazı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>
            <a:extLst>
              <a:ext uri="{FF2B5EF4-FFF2-40B4-BE49-F238E27FC236}">
                <a16:creationId xmlns:a16="http://schemas.microsoft.com/office/drawing/2014/main" id="{A16E3F0B-343E-4C97-A8D6-C47FCC915F7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3" name="Tarih Yer Tutucusu 2">
            <a:extLst>
              <a:ext uri="{FF2B5EF4-FFF2-40B4-BE49-F238E27FC236}">
                <a16:creationId xmlns:a16="http://schemas.microsoft.com/office/drawing/2014/main" id="{046047C4-77C4-4E19-8DD7-2ED3165B7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D250B5CF-1C4F-4BA2-8E78-5F48C92A9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714C6A0A-8A9D-47A1-97DA-BB4949151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pPr/>
              <a:t>‹#›</a:t>
            </a:fld>
            <a:endParaRPr lang="tr-TR" noProof="0" dirty="0"/>
          </a:p>
        </p:txBody>
      </p:sp>
      <p:sp>
        <p:nvSpPr>
          <p:cNvPr id="8" name="Başlık 1">
            <a:extLst>
              <a:ext uri="{FF2B5EF4-FFF2-40B4-BE49-F238E27FC236}">
                <a16:creationId xmlns:a16="http://schemas.microsoft.com/office/drawing/2014/main" id="{8A02905C-2C7D-4445-B47F-3EBBA4465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tr-TR" noProof="0"/>
              <a:t>Asıl başlık stili için tıklatın</a:t>
            </a:r>
            <a:endParaRPr lang="tr-TR" noProof="0" dirty="0"/>
          </a:p>
        </p:txBody>
      </p:sp>
      <p:sp>
        <p:nvSpPr>
          <p:cNvPr id="9" name="Metin Yer Tutucusu 3">
            <a:extLst>
              <a:ext uri="{FF2B5EF4-FFF2-40B4-BE49-F238E27FC236}">
                <a16:creationId xmlns:a16="http://schemas.microsoft.com/office/drawing/2014/main" id="{17BC8A51-D50F-4F98-9402-8FF90BD2D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tr-TR" noProof="0"/>
              <a:t>Asıl metin stillerini düzenle</a:t>
            </a:r>
          </a:p>
        </p:txBody>
      </p:sp>
      <p:sp>
        <p:nvSpPr>
          <p:cNvPr id="11" name="Resim Yer Tutucusu 2">
            <a:extLst>
              <a:ext uri="{FF2B5EF4-FFF2-40B4-BE49-F238E27FC236}">
                <a16:creationId xmlns:a16="http://schemas.microsoft.com/office/drawing/2014/main" id="{1D23A006-AC57-4A0B-BC20-6D226A80CC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 rtlCol="0">
            <a:normAutofit/>
          </a:bodyPr>
          <a:lstStyle>
            <a:lvl1pPr marL="0" indent="0">
              <a:buNone/>
              <a:defRPr sz="2400">
                <a:solidFill>
                  <a:schemeClr val="bg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tr-TR" noProof="0"/>
              <a:t>Resim eklemek için simgeyi tıklatın</a:t>
            </a:r>
            <a:endParaRPr lang="tr-TR" noProof="0" dirty="0"/>
          </a:p>
        </p:txBody>
      </p:sp>
      <p:pic>
        <p:nvPicPr>
          <p:cNvPr id="12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3051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kdörtgen 6">
            <a:extLst>
              <a:ext uri="{FF2B5EF4-FFF2-40B4-BE49-F238E27FC236}">
                <a16:creationId xmlns:a16="http://schemas.microsoft.com/office/drawing/2014/main" id="{9F05564D-C546-470F-B93C-274AA86CE01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7215E379-3C1C-4942-917E-02E25E8CB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2969"/>
          </a:xfrm>
        </p:spPr>
        <p:txBody>
          <a:bodyPr rtlCol="0"/>
          <a:lstStyle/>
          <a:p>
            <a:pPr rtl="0"/>
            <a:r>
              <a:rPr lang="tr-TR" noProof="0"/>
              <a:t>Asıl başlık stili için tıklatın</a:t>
            </a:r>
            <a:endParaRPr lang="tr-TR" noProof="0" dirty="0"/>
          </a:p>
        </p:txBody>
      </p:sp>
      <p:sp>
        <p:nvSpPr>
          <p:cNvPr id="3" name="Tarih Yer Tutucusu 2">
            <a:extLst>
              <a:ext uri="{FF2B5EF4-FFF2-40B4-BE49-F238E27FC236}">
                <a16:creationId xmlns:a16="http://schemas.microsoft.com/office/drawing/2014/main" id="{046047C4-77C4-4E19-8DD7-2ED3165B7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D250B5CF-1C4F-4BA2-8E78-5F48C92A9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714C6A0A-8A9D-47A1-97DA-BB4949151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pPr/>
              <a:t>‹#›</a:t>
            </a:fld>
            <a:endParaRPr lang="tr-TR" noProof="0" dirty="0"/>
          </a:p>
        </p:txBody>
      </p:sp>
      <p:pic>
        <p:nvPicPr>
          <p:cNvPr id="9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9916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kdörtgen 5">
            <a:extLst>
              <a:ext uri="{FF2B5EF4-FFF2-40B4-BE49-F238E27FC236}">
                <a16:creationId xmlns:a16="http://schemas.microsoft.com/office/drawing/2014/main" id="{D9E60A5F-CE74-4F00-A5C2-F9742DDFFF1F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4000">
                <a:srgbClr val="0F1722"/>
              </a:gs>
              <a:gs pos="69000">
                <a:srgbClr val="0F1722"/>
              </a:gs>
              <a:gs pos="100000">
                <a:schemeClr val="accent5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 rtl="0"/>
            <a:endParaRPr lang="tr-TR" noProof="0" dirty="0"/>
          </a:p>
        </p:txBody>
      </p:sp>
      <p:sp>
        <p:nvSpPr>
          <p:cNvPr id="3" name="Tarih Yer Tutucusu 2">
            <a:extLst>
              <a:ext uri="{FF2B5EF4-FFF2-40B4-BE49-F238E27FC236}">
                <a16:creationId xmlns:a16="http://schemas.microsoft.com/office/drawing/2014/main" id="{046047C4-77C4-4E19-8DD7-2ED3165B7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D250B5CF-1C4F-4BA2-8E78-5F48C92A9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714C6A0A-8A9D-47A1-97DA-BB4949151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noProof="0" smtClean="0"/>
              <a:pPr/>
              <a:t>‹#›</a:t>
            </a:fld>
            <a:endParaRPr lang="tr-TR" noProof="0" dirty="0"/>
          </a:p>
        </p:txBody>
      </p:sp>
      <p:pic>
        <p:nvPicPr>
          <p:cNvPr id="8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7158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theme" Target="../theme/theme1.xml"/><Relationship Id="rId40" Type="http://schemas.openxmlformats.org/officeDocument/2006/relationships/image" Target="../media/image3.jp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6967058B-89E0-4460-AB21-21747CB3A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tr-TR" noProof="0" dirty="0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7201C5EB-04D6-4050-930C-5F6907528D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tr-TR" noProof="0" dirty="0"/>
              <a:t>Asıl metin stillerini düzenle</a:t>
            </a:r>
          </a:p>
          <a:p>
            <a:pPr lvl="1" rtl="0"/>
            <a:r>
              <a:rPr lang="tr-TR" noProof="0" dirty="0"/>
              <a:t>İkinci düzey</a:t>
            </a:r>
          </a:p>
          <a:p>
            <a:pPr lvl="2" rtl="0"/>
            <a:r>
              <a:rPr lang="tr-TR" noProof="0" dirty="0"/>
              <a:t>Üçüncü düzey</a:t>
            </a:r>
          </a:p>
          <a:p>
            <a:pPr lvl="3" rtl="0"/>
            <a:r>
              <a:rPr lang="tr-TR" noProof="0" dirty="0"/>
              <a:t>Dördüncü düzey</a:t>
            </a:r>
          </a:p>
          <a:p>
            <a:pPr lvl="4" rtl="0"/>
            <a:r>
              <a:rPr lang="tr-TR" noProof="0" dirty="0"/>
              <a:t>Beşinci düzey</a:t>
            </a:r>
          </a:p>
        </p:txBody>
      </p:sp>
      <p:sp>
        <p:nvSpPr>
          <p:cNvPr id="4" name="Tarih Yer Tutucusu 3">
            <a:extLst>
              <a:ext uri="{FF2B5EF4-FFF2-40B4-BE49-F238E27FC236}">
                <a16:creationId xmlns:a16="http://schemas.microsoft.com/office/drawing/2014/main" id="{A732220F-109C-4A57-81E9-C6279EDA13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16836" y="5878720"/>
            <a:ext cx="1336964" cy="2988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000">
                <a:solidFill>
                  <a:schemeClr val="bg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tr-TR" noProof="0" dirty="0"/>
              <a:t>GG.AA. 20XX</a:t>
            </a:r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A25404F-F26F-42E5-BA15-C0373FC1CF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69960" y="5878720"/>
            <a:ext cx="2915733" cy="298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tr-TR" noProof="0" dirty="0"/>
              <a:t>ALT BİLGİ EKLE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41725174-FA04-488F-9F0C-3CD1D1483F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78643" y="5879656"/>
            <a:ext cx="354492" cy="29730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pPr rtl="0"/>
            <a:fld id="{8D581BC7-E183-40DB-AC97-C19EA4EB8894}" type="slidenum">
              <a:rPr lang="tr-TR" noProof="0" smtClean="0"/>
              <a:pPr/>
              <a:t>‹#›</a:t>
            </a:fld>
            <a:endParaRPr lang="tr-TR" noProof="0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FEF1588-F385-48F3-800A-554A9423E77A}"/>
              </a:ext>
            </a:extLst>
          </p:cNvPr>
          <p:cNvSpPr/>
          <p:nvPr userDrawn="1"/>
        </p:nvSpPr>
        <p:spPr>
          <a:xfrm>
            <a:off x="809310" y="5879656"/>
            <a:ext cx="283464" cy="283464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0" name="Düz Bağlayıcı 9">
            <a:extLst>
              <a:ext uri="{FF2B5EF4-FFF2-40B4-BE49-F238E27FC236}">
                <a16:creationId xmlns:a16="http://schemas.microsoft.com/office/drawing/2014/main" id="{440B0943-F568-4674-8FA4-B435B1E466AF}"/>
              </a:ext>
            </a:extLst>
          </p:cNvPr>
          <p:cNvCxnSpPr/>
          <p:nvPr userDrawn="1"/>
        </p:nvCxnSpPr>
        <p:spPr>
          <a:xfrm>
            <a:off x="11580000" y="6020920"/>
            <a:ext cx="612000" cy="0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>
            <a:extLst>
              <a:ext uri="{FF2B5EF4-FFF2-40B4-BE49-F238E27FC236}">
                <a16:creationId xmlns:a16="http://schemas.microsoft.com/office/drawing/2014/main" id="{62DE7FD5-7941-43A1-8663-42AE40546A4F}"/>
              </a:ext>
            </a:extLst>
          </p:cNvPr>
          <p:cNvSpPr/>
          <p:nvPr userDrawn="1"/>
        </p:nvSpPr>
        <p:spPr>
          <a:xfrm>
            <a:off x="11466563" y="5966056"/>
            <a:ext cx="109728" cy="109728"/>
          </a:xfrm>
          <a:prstGeom prst="ellipse">
            <a:avLst/>
          </a:prstGeom>
          <a:noFill/>
          <a:ln w="6350"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tr-TR" noProof="0" dirty="0"/>
          </a:p>
        </p:txBody>
      </p:sp>
      <p:cxnSp>
        <p:nvCxnSpPr>
          <p:cNvPr id="13" name="Düz Bağlayıcı 12">
            <a:extLst>
              <a:ext uri="{FF2B5EF4-FFF2-40B4-BE49-F238E27FC236}">
                <a16:creationId xmlns:a16="http://schemas.microsoft.com/office/drawing/2014/main" id="{97791EE5-EF06-4BF8-84C6-EC24114E73F5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6020920"/>
            <a:ext cx="803275" cy="468"/>
          </a:xfrm>
          <a:prstGeom prst="line">
            <a:avLst/>
          </a:prstGeom>
          <a:ln>
            <a:solidFill>
              <a:schemeClr val="bg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2" descr="https://www.tobb.org.tr/Resimler/Logolar/logotr.png"/>
          <p:cNvPicPr>
            <a:picLocks noChangeAspect="1" noChangeArrowheads="1"/>
          </p:cNvPicPr>
          <p:nvPr userDrawn="1"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560" y="200124"/>
            <a:ext cx="534364" cy="53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9"/>
          <p:cNvPicPr>
            <a:picLocks noChangeAspect="1"/>
          </p:cNvPicPr>
          <p:nvPr userDrawn="1"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6291" y="223791"/>
            <a:ext cx="508321" cy="5106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7580" y="371674"/>
            <a:ext cx="979055" cy="167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861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  <p:sldLayoutId id="2147483674" r:id="rId19"/>
    <p:sldLayoutId id="2147483675" r:id="rId20"/>
    <p:sldLayoutId id="2147483676" r:id="rId21"/>
    <p:sldLayoutId id="2147483677" r:id="rId22"/>
    <p:sldLayoutId id="2147483678" r:id="rId23"/>
    <p:sldLayoutId id="2147483679" r:id="rId24"/>
    <p:sldLayoutId id="2147483680" r:id="rId25"/>
    <p:sldLayoutId id="2147483681" r:id="rId26"/>
    <p:sldLayoutId id="2147483682" r:id="rId27"/>
    <p:sldLayoutId id="2147483683" r:id="rId28"/>
    <p:sldLayoutId id="2147483684" r:id="rId29"/>
    <p:sldLayoutId id="2147483685" r:id="rId30"/>
    <p:sldLayoutId id="2147483686" r:id="rId31"/>
    <p:sldLayoutId id="2147483687" r:id="rId32"/>
    <p:sldLayoutId id="2147483690" r:id="rId33"/>
    <p:sldLayoutId id="2147483691" r:id="rId34"/>
    <p:sldLayoutId id="2147483688" r:id="rId35"/>
    <p:sldLayoutId id="2147483689" r:id="rId36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527" userDrawn="1">
          <p15:clr>
            <a:srgbClr val="F26B43"/>
          </p15:clr>
        </p15:guide>
        <p15:guide id="2" pos="7174" userDrawn="1">
          <p15:clr>
            <a:srgbClr val="F26B43"/>
          </p15:clr>
        </p15:guide>
        <p15:guide id="3" pos="506" userDrawn="1">
          <p15:clr>
            <a:srgbClr val="F26B43"/>
          </p15:clr>
        </p15:guide>
        <p15:guide id="4" orient="horz" pos="3793" userDrawn="1">
          <p15:clr>
            <a:srgbClr val="F26B43"/>
          </p15:clr>
        </p15:guide>
        <p15:guide id="5" pos="3840" userDrawn="1">
          <p15:clr>
            <a:srgbClr val="F26B43"/>
          </p15:clr>
        </p15:guide>
        <p15:guide id="6" orient="horz" pos="2160" userDrawn="1">
          <p15:clr>
            <a:srgbClr val="F26B43"/>
          </p15:clr>
        </p15:guide>
        <p15:guide id="7" pos="3318" userDrawn="1">
          <p15:clr>
            <a:srgbClr val="F26B43"/>
          </p15:clr>
        </p15:guide>
        <p15:guide id="8" pos="436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svg"/><Relationship Id="rId5" Type="http://schemas.openxmlformats.org/officeDocument/2006/relationships/image" Target="../media/image26.png"/><Relationship Id="rId10" Type="http://schemas.openxmlformats.org/officeDocument/2006/relationships/image" Target="../media/image26.svg"/><Relationship Id="rId4" Type="http://schemas.openxmlformats.org/officeDocument/2006/relationships/image" Target="../media/image20.svg"/><Relationship Id="rId9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s://go.microsoft.com/fwlink/?linkid=2006808&amp;clcid=0x409" TargetMode="External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Yer Tutucusu 11" descr="Soyut arka plan&#10;">
            <a:extLst>
              <a:ext uri="{FF2B5EF4-FFF2-40B4-BE49-F238E27FC236}">
                <a16:creationId xmlns:a16="http://schemas.microsoft.com/office/drawing/2014/main" id="{403E5740-1FF0-42AF-A459-70BE0BD24FDC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9189"/>
            <a:ext cx="6083300" cy="6818811"/>
          </a:xfrm>
        </p:spPr>
      </p:pic>
      <p:sp>
        <p:nvSpPr>
          <p:cNvPr id="2" name="Başlık 1">
            <a:extLst>
              <a:ext uri="{FF2B5EF4-FFF2-40B4-BE49-F238E27FC236}">
                <a16:creationId xmlns:a16="http://schemas.microsoft.com/office/drawing/2014/main" id="{EA4B7241-C2B7-4F61-A69C-236E16A5F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tr-TR" dirty="0"/>
              <a:t>Dijital </a:t>
            </a:r>
            <a:r>
              <a:rPr lang="tr-TR" dirty="0" smtClean="0"/>
              <a:t>Tüketici ve E-Satış</a:t>
            </a:r>
            <a:endParaRPr lang="tr-TR" dirty="0"/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FDFD3B61-D7B5-4C7A-80FB-02A3436F88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69766" y="5168457"/>
            <a:ext cx="4618957" cy="1215792"/>
          </a:xfrm>
        </p:spPr>
        <p:txBody>
          <a:bodyPr rtlCol="0">
            <a:normAutofit/>
          </a:bodyPr>
          <a:lstStyle/>
          <a:p>
            <a:pPr rtl="0"/>
            <a:r>
              <a:rPr lang="tr-TR" dirty="0"/>
              <a:t>Prof. Dr. Ayşegül </a:t>
            </a:r>
            <a:r>
              <a:rPr lang="tr-TR" dirty="0" smtClean="0"/>
              <a:t>Toker</a:t>
            </a:r>
            <a:endParaRPr lang="tr-TR" dirty="0"/>
          </a:p>
          <a:p>
            <a:pPr rtl="0"/>
            <a:r>
              <a:rPr lang="tr-TR" dirty="0"/>
              <a:t>Boğaziçi Ü</a:t>
            </a:r>
            <a:r>
              <a:rPr lang="tr-TR" dirty="0" smtClean="0"/>
              <a:t>niversitesi</a:t>
            </a:r>
            <a:endParaRPr lang="tr-TR" dirty="0"/>
          </a:p>
          <a:p>
            <a:pPr rtl="0"/>
            <a:endParaRPr lang="tr-TR" dirty="0"/>
          </a:p>
          <a:p>
            <a:pPr rtl="0"/>
            <a:endParaRPr lang="tr-TR" dirty="0"/>
          </a:p>
        </p:txBody>
      </p:sp>
      <p:grpSp>
        <p:nvGrpSpPr>
          <p:cNvPr id="7" name="Group 8"/>
          <p:cNvGrpSpPr/>
          <p:nvPr/>
        </p:nvGrpSpPr>
        <p:grpSpPr>
          <a:xfrm>
            <a:off x="9414606" y="298177"/>
            <a:ext cx="2777394" cy="1293025"/>
            <a:chOff x="5808618" y="4657007"/>
            <a:chExt cx="2777394" cy="1293025"/>
          </a:xfrm>
        </p:grpSpPr>
        <p:pic>
          <p:nvPicPr>
            <p:cNvPr id="8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08618" y="4781006"/>
              <a:ext cx="1040168" cy="1045029"/>
            </a:xfrm>
            <a:prstGeom prst="rect">
              <a:avLst/>
            </a:prstGeom>
          </p:spPr>
        </p:pic>
        <p:pic>
          <p:nvPicPr>
            <p:cNvPr id="9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12686" y="4657007"/>
              <a:ext cx="1673326" cy="1293025"/>
            </a:xfrm>
            <a:prstGeom prst="rect">
              <a:avLst/>
            </a:prstGeom>
          </p:spPr>
        </p:pic>
      </p:grpSp>
      <p:pic>
        <p:nvPicPr>
          <p:cNvPr id="10242" name="Picture 2" descr="https://www.tobb.org.tr/Resimler/Logolar/logotr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3107" y="466026"/>
            <a:ext cx="1045029" cy="104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223" y="772779"/>
            <a:ext cx="2054483" cy="35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23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D4B26A0-76B0-4D92-8A3B-F4FB7FCBB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3988" y="230465"/>
            <a:ext cx="5021940" cy="804338"/>
          </a:xfrm>
        </p:spPr>
        <p:txBody>
          <a:bodyPr rtlCol="0"/>
          <a:lstStyle/>
          <a:p>
            <a:pPr rtl="0"/>
            <a:r>
              <a:rPr lang="tr-TR" dirty="0"/>
              <a:t>GÜNDEM</a:t>
            </a:r>
          </a:p>
        </p:txBody>
      </p:sp>
      <p:sp>
        <p:nvSpPr>
          <p:cNvPr id="8" name="Slayt Numarası Yer Tutucusu 7">
            <a:extLst>
              <a:ext uri="{FF2B5EF4-FFF2-40B4-BE49-F238E27FC236}">
                <a16:creationId xmlns:a16="http://schemas.microsoft.com/office/drawing/2014/main" id="{FE91C663-2D66-4255-91B4-906F720EB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pPr rtl="0"/>
              <a:t>2</a:t>
            </a:fld>
            <a:endParaRPr lang="tr-TR" dirty="0"/>
          </a:p>
        </p:txBody>
      </p:sp>
      <p:sp>
        <p:nvSpPr>
          <p:cNvPr id="9" name="Metin Yer Tutucusu 8"/>
          <p:cNvSpPr>
            <a:spLocks noGrp="1"/>
          </p:cNvSpPr>
          <p:nvPr>
            <p:ph type="body" idx="14"/>
          </p:nvPr>
        </p:nvSpPr>
        <p:spPr>
          <a:xfrm>
            <a:off x="6471647" y="1948807"/>
            <a:ext cx="5357091" cy="3831833"/>
          </a:xfrm>
          <a:noFill/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  <a:defRPr/>
            </a:pPr>
            <a:r>
              <a:rPr lang="tr-TR" altLang="en-US" sz="2400" b="1" dirty="0" smtClean="0">
                <a:solidFill>
                  <a:schemeClr val="bg2"/>
                </a:solidFill>
                <a:latin typeface="Tw Cen MT" panose="020B0602020104020603" pitchFamily="34" charset="0"/>
              </a:rPr>
              <a:t>Dijital </a:t>
            </a:r>
            <a:r>
              <a:rPr lang="tr-TR" altLang="en-US" sz="2400" b="1" dirty="0">
                <a:solidFill>
                  <a:schemeClr val="bg2"/>
                </a:solidFill>
                <a:latin typeface="Tw Cen MT" panose="020B0602020104020603" pitchFamily="34" charset="0"/>
              </a:rPr>
              <a:t>dünya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tr-TR" altLang="en-US" sz="2400" b="1" dirty="0" smtClean="0">
                <a:solidFill>
                  <a:schemeClr val="bg2"/>
                </a:solidFill>
                <a:latin typeface="Tw Cen MT" panose="020B0602020104020603" pitchFamily="34" charset="0"/>
              </a:rPr>
              <a:t>Dünya’da E-Ticaret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tr-TR" altLang="en-US" sz="2400" b="1" dirty="0" smtClean="0">
                <a:solidFill>
                  <a:schemeClr val="bg2"/>
                </a:solidFill>
                <a:latin typeface="Tw Cen MT" panose="020B0602020104020603" pitchFamily="34" charset="0"/>
              </a:rPr>
              <a:t>Türkiye’de E-Ticaret</a:t>
            </a:r>
            <a:endParaRPr lang="en-US" altLang="en-US" sz="2400" b="1" dirty="0">
              <a:solidFill>
                <a:schemeClr val="bg2"/>
              </a:solidFill>
              <a:latin typeface="Tw Cen MT" panose="020B0602020104020603" pitchFamily="34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tr-TR" altLang="en-US" sz="2400" b="1" dirty="0">
                <a:solidFill>
                  <a:schemeClr val="bg2"/>
                </a:solidFill>
                <a:latin typeface="Tw Cen MT" panose="020B0602020104020603" pitchFamily="34" charset="0"/>
              </a:rPr>
              <a:t>Dijital T</a:t>
            </a:r>
            <a:r>
              <a:rPr lang="tr-TR" altLang="en-US" sz="2400" b="1" dirty="0" smtClean="0">
                <a:solidFill>
                  <a:schemeClr val="bg2"/>
                </a:solidFill>
                <a:latin typeface="Tw Cen MT" panose="020B0602020104020603" pitchFamily="34" charset="0"/>
              </a:rPr>
              <a:t>üketici </a:t>
            </a:r>
            <a:endParaRPr lang="tr-TR" sz="2400" b="1" dirty="0">
              <a:solidFill>
                <a:schemeClr val="bg2"/>
              </a:solidFill>
              <a:latin typeface="Tw Cen MT" panose="020B0602020104020603" pitchFamily="34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tr-TR" sz="2400" b="1" dirty="0" smtClean="0">
                <a:solidFill>
                  <a:schemeClr val="bg2"/>
                </a:solidFill>
                <a:latin typeface="Tw Cen MT" panose="020B0602020104020603" pitchFamily="34" charset="0"/>
              </a:rPr>
              <a:t>E-Ticaretin </a:t>
            </a:r>
            <a:r>
              <a:rPr lang="tr-TR" sz="2400" b="1" dirty="0" smtClean="0">
                <a:solidFill>
                  <a:schemeClr val="bg2"/>
                </a:solidFill>
                <a:latin typeface="Tw Cen MT" panose="020B0602020104020603" pitchFamily="34" charset="0"/>
              </a:rPr>
              <a:t>Tüketiciye Sunduğu Avantajlar</a:t>
            </a:r>
          </a:p>
          <a:p>
            <a:pPr marL="457200" indent="-457200">
              <a:buFont typeface="+mj-lt"/>
              <a:buAutoNum type="arabicPeriod"/>
              <a:defRPr/>
            </a:pPr>
            <a:r>
              <a:rPr lang="tr-TR" sz="2400" b="1" dirty="0" smtClean="0">
                <a:solidFill>
                  <a:schemeClr val="bg2"/>
                </a:solidFill>
                <a:latin typeface="Tw Cen MT" panose="020B0602020104020603" pitchFamily="34" charset="0"/>
              </a:rPr>
              <a:t>Online Pazaryerlerinin Satıcılara Sunduğu Avantajlar</a:t>
            </a:r>
            <a:endParaRPr lang="tr-TR" sz="2400" b="1" dirty="0">
              <a:solidFill>
                <a:schemeClr val="bg2"/>
              </a:solidFill>
              <a:latin typeface="Tw Cen MT" panose="020B0602020104020603" pitchFamily="34" charset="0"/>
            </a:endParaRPr>
          </a:p>
          <a:p>
            <a:pPr marL="457200" indent="-457200">
              <a:buFont typeface="+mj-lt"/>
              <a:buAutoNum type="arabicPeriod"/>
              <a:defRPr/>
            </a:pPr>
            <a:r>
              <a:rPr lang="tr-TR" sz="2400" b="1" dirty="0" smtClean="0">
                <a:solidFill>
                  <a:schemeClr val="bg2"/>
                </a:solidFill>
                <a:latin typeface="Tw Cen MT" panose="020B0602020104020603" pitchFamily="34" charset="0"/>
              </a:rPr>
              <a:t>E-İhracat</a:t>
            </a:r>
            <a:endParaRPr lang="tr-TR" sz="2400" b="1" dirty="0">
              <a:solidFill>
                <a:schemeClr val="bg2"/>
              </a:solidFill>
              <a:latin typeface="Tw Cen MT" panose="020B0602020104020603" pitchFamily="34" charset="0"/>
            </a:endParaRPr>
          </a:p>
        </p:txBody>
      </p:sp>
      <p:pic>
        <p:nvPicPr>
          <p:cNvPr id="10242" name="Picture 2" descr="digital consumer ile ilgili görsel sonuc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2" r="6850"/>
          <a:stretch/>
        </p:blipFill>
        <p:spPr bwMode="auto">
          <a:xfrm>
            <a:off x="0" y="1559866"/>
            <a:ext cx="6179127" cy="4609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5111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0406C22-D0C4-4D8E-86F7-1A902F1CA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8934" y="5477487"/>
            <a:ext cx="5021940" cy="804338"/>
          </a:xfrm>
        </p:spPr>
        <p:txBody>
          <a:bodyPr rtlCol="0"/>
          <a:lstStyle/>
          <a:p>
            <a:pPr rtl="0"/>
            <a:r>
              <a:rPr lang="tr-TR" dirty="0" smtClean="0"/>
              <a:t>1. Dijital </a:t>
            </a:r>
            <a:r>
              <a:rPr lang="tr-TR" dirty="0"/>
              <a:t>Dünya</a:t>
            </a:r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1C5328BF-D489-4F39-BA27-5AD38E911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pPr rtl="0"/>
              <a:t>3</a:t>
            </a:fld>
            <a:endParaRPr lang="tr-TR" dirty="0"/>
          </a:p>
        </p:txBody>
      </p:sp>
      <p:pic>
        <p:nvPicPr>
          <p:cNvPr id="1026" name="Picture 2" descr="digital world ile ilgili g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5994"/>
            <a:ext cx="9125527" cy="4368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944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A6E18C9-A34F-49C5-973E-6760D1EF1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904" y="742766"/>
            <a:ext cx="5344679" cy="569086"/>
          </a:xfrm>
        </p:spPr>
        <p:txBody>
          <a:bodyPr rtlCol="0">
            <a:normAutofit/>
          </a:bodyPr>
          <a:lstStyle/>
          <a:p>
            <a:pPr rtl="0"/>
            <a:r>
              <a:rPr lang="tr-TR" dirty="0"/>
              <a:t>Dijital </a:t>
            </a:r>
            <a:r>
              <a:rPr lang="tr-TR" dirty="0" smtClean="0"/>
              <a:t>Dünyanın Gelişimi</a:t>
            </a:r>
            <a:endParaRPr lang="tr-TR" dirty="0"/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C679F2E6-BA14-4C8A-ABD2-DF50609348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8643" y="2004290"/>
            <a:ext cx="5264728" cy="3389842"/>
          </a:xfrm>
        </p:spPr>
        <p:txBody>
          <a:bodyPr rtlCol="0">
            <a:noAutofit/>
          </a:bodyPr>
          <a:lstStyle/>
          <a:p>
            <a:pPr lvl="0" algn="l">
              <a:spcBef>
                <a:spcPts val="0"/>
              </a:spcBef>
              <a:buClr>
                <a:srgbClr val="F15922"/>
              </a:buClr>
              <a:buSzPct val="97058"/>
            </a:pPr>
            <a:r>
              <a:rPr lang="tr-TR" sz="20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</a:rPr>
              <a:t>	1994: </a:t>
            </a:r>
            <a:r>
              <a:rPr lang="tr-T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Amazon</a:t>
            </a:r>
            <a:r>
              <a:rPr lang="tr-TR" sz="2000" dirty="0">
                <a:latin typeface="+mj-lt"/>
              </a:rPr>
              <a:t> – Perakende satış</a:t>
            </a:r>
          </a:p>
          <a:p>
            <a:pPr lvl="0" algn="l">
              <a:spcBef>
                <a:spcPts val="330"/>
              </a:spcBef>
              <a:buClr>
                <a:srgbClr val="F15922"/>
              </a:buClr>
              <a:buSzPct val="97058"/>
            </a:pPr>
            <a:r>
              <a:rPr lang="tr-TR" sz="2000" dirty="0">
                <a:solidFill>
                  <a:schemeClr val="accent3">
                    <a:lumMod val="75000"/>
                  </a:schemeClr>
                </a:solidFill>
                <a:latin typeface="+mj-lt"/>
              </a:rPr>
              <a:t>	</a:t>
            </a:r>
            <a:r>
              <a:rPr lang="tr-TR" sz="20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</a:rPr>
              <a:t>1995</a:t>
            </a:r>
            <a:r>
              <a:rPr lang="tr-TR" sz="2000" dirty="0">
                <a:latin typeface="+mj-lt"/>
              </a:rPr>
              <a:t>: </a:t>
            </a:r>
            <a:r>
              <a:rPr lang="tr-TR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Yahoo</a:t>
            </a:r>
            <a:r>
              <a:rPr lang="tr-TR" sz="2000" dirty="0">
                <a:latin typeface="+mj-lt"/>
              </a:rPr>
              <a:t> – Bilgi portal</a:t>
            </a:r>
          </a:p>
          <a:p>
            <a:pPr lvl="0" algn="l">
              <a:spcBef>
                <a:spcPts val="330"/>
              </a:spcBef>
              <a:buClr>
                <a:srgbClr val="F15922"/>
              </a:buClr>
              <a:buSzPct val="97058"/>
            </a:pPr>
            <a:r>
              <a:rPr lang="tr-TR" sz="2000" dirty="0">
                <a:latin typeface="+mj-lt"/>
              </a:rPr>
              <a:t>	         </a:t>
            </a:r>
            <a:r>
              <a:rPr lang="tr-TR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eBay</a:t>
            </a:r>
            <a:r>
              <a:rPr lang="tr-TR" sz="2000" dirty="0">
                <a:latin typeface="+mj-lt"/>
              </a:rPr>
              <a:t> – Müzayede</a:t>
            </a:r>
          </a:p>
          <a:p>
            <a:pPr lvl="0" algn="l">
              <a:spcBef>
                <a:spcPts val="330"/>
              </a:spcBef>
              <a:buClr>
                <a:srgbClr val="F15922"/>
              </a:buClr>
              <a:buSzPct val="97058"/>
            </a:pPr>
            <a:r>
              <a:rPr lang="tr-TR" sz="20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</a:rPr>
              <a:t>	1996</a:t>
            </a:r>
            <a:r>
              <a:rPr lang="tr-TR" sz="2000" dirty="0">
                <a:latin typeface="+mj-lt"/>
              </a:rPr>
              <a:t>:</a:t>
            </a:r>
            <a:r>
              <a:rPr lang="tr-TR" sz="2000" dirty="0">
                <a:solidFill>
                  <a:schemeClr val="accent3">
                    <a:lumMod val="75000"/>
                  </a:schemeClr>
                </a:solidFill>
                <a:latin typeface="+mj-lt"/>
              </a:rPr>
              <a:t> </a:t>
            </a:r>
            <a:r>
              <a:rPr lang="tr-T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Hotmail</a:t>
            </a:r>
            <a:r>
              <a:rPr lang="tr-TR" sz="2000" dirty="0">
                <a:latin typeface="+mj-lt"/>
              </a:rPr>
              <a:t> – E-posta</a:t>
            </a:r>
          </a:p>
          <a:p>
            <a:pPr lvl="0" algn="l">
              <a:spcBef>
                <a:spcPts val="330"/>
              </a:spcBef>
              <a:buClr>
                <a:srgbClr val="F15922"/>
              </a:buClr>
              <a:buSzPct val="97058"/>
            </a:pPr>
            <a:r>
              <a:rPr lang="tr-TR" sz="20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</a:rPr>
              <a:t>	1998</a:t>
            </a:r>
            <a:r>
              <a:rPr lang="tr-TR" sz="2000" dirty="0">
                <a:latin typeface="+mj-lt"/>
              </a:rPr>
              <a:t>: </a:t>
            </a:r>
            <a:r>
              <a:rPr lang="tr-T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Google</a:t>
            </a:r>
            <a:r>
              <a:rPr lang="tr-TR" sz="2000" dirty="0">
                <a:latin typeface="+mj-lt"/>
              </a:rPr>
              <a:t> – Arama motoru</a:t>
            </a:r>
          </a:p>
          <a:p>
            <a:pPr lvl="0" algn="l">
              <a:spcBef>
                <a:spcPts val="330"/>
              </a:spcBef>
              <a:buClr>
                <a:srgbClr val="F15922"/>
              </a:buClr>
              <a:buSzPct val="97058"/>
            </a:pPr>
            <a:r>
              <a:rPr lang="tr-TR" sz="20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</a:rPr>
              <a:t>	1999</a:t>
            </a:r>
            <a:r>
              <a:rPr lang="tr-TR" sz="2000" dirty="0">
                <a:latin typeface="+mj-lt"/>
              </a:rPr>
              <a:t>: </a:t>
            </a:r>
            <a:r>
              <a:rPr lang="tr-TR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Blogger</a:t>
            </a:r>
            <a:r>
              <a:rPr lang="tr-TR" sz="2000" dirty="0">
                <a:latin typeface="+mj-lt"/>
              </a:rPr>
              <a:t> – </a:t>
            </a:r>
            <a:r>
              <a:rPr lang="tr-TR" sz="2000" dirty="0" err="1">
                <a:latin typeface="+mj-lt"/>
              </a:rPr>
              <a:t>Blog</a:t>
            </a:r>
            <a:r>
              <a:rPr lang="tr-TR" sz="2000" dirty="0">
                <a:latin typeface="+mj-lt"/>
              </a:rPr>
              <a:t> platform</a:t>
            </a:r>
          </a:p>
          <a:p>
            <a:pPr lvl="0" algn="l">
              <a:spcBef>
                <a:spcPts val="330"/>
              </a:spcBef>
              <a:buClr>
                <a:srgbClr val="F15922"/>
              </a:buClr>
              <a:buSzPct val="97058"/>
            </a:pPr>
            <a:r>
              <a:rPr lang="tr-TR" sz="2000" dirty="0">
                <a:latin typeface="+mj-lt"/>
              </a:rPr>
              <a:t>	         </a:t>
            </a:r>
            <a:r>
              <a:rPr lang="tr-TR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Alibaba</a:t>
            </a:r>
            <a:r>
              <a:rPr lang="tr-TR" sz="2000" dirty="0">
                <a:latin typeface="+mj-lt"/>
              </a:rPr>
              <a:t> – B2B pazaryeri</a:t>
            </a:r>
          </a:p>
          <a:p>
            <a:pPr lvl="0" algn="l">
              <a:spcBef>
                <a:spcPts val="330"/>
              </a:spcBef>
              <a:buClr>
                <a:srgbClr val="F15922"/>
              </a:buClr>
              <a:buSzPct val="97058"/>
            </a:pPr>
            <a:r>
              <a:rPr lang="tr-TR" sz="2000" dirty="0">
                <a:latin typeface="+mj-lt"/>
              </a:rPr>
              <a:t>	         </a:t>
            </a:r>
            <a:r>
              <a:rPr lang="tr-TR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MySpace</a:t>
            </a:r>
            <a:r>
              <a:rPr lang="tr-TR" sz="2000" dirty="0">
                <a:latin typeface="+mj-lt"/>
              </a:rPr>
              <a:t> – Sosyal ağ</a:t>
            </a:r>
          </a:p>
          <a:p>
            <a:pPr lvl="0" algn="l">
              <a:spcBef>
                <a:spcPts val="330"/>
              </a:spcBef>
              <a:buClr>
                <a:srgbClr val="F15922"/>
              </a:buClr>
              <a:buSzPct val="97058"/>
            </a:pPr>
            <a:r>
              <a:rPr lang="tr-TR" sz="20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</a:rPr>
              <a:t>	2001</a:t>
            </a:r>
            <a:r>
              <a:rPr lang="tr-TR" sz="2000" dirty="0">
                <a:latin typeface="+mj-lt"/>
              </a:rPr>
              <a:t>: </a:t>
            </a:r>
            <a:r>
              <a:rPr lang="tr-TR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Wikipedia</a:t>
            </a:r>
            <a:r>
              <a:rPr lang="tr-TR" sz="2000" dirty="0">
                <a:latin typeface="+mj-lt"/>
              </a:rPr>
              <a:t> – Açık </a:t>
            </a:r>
            <a:r>
              <a:rPr lang="tr-TR" sz="2000" dirty="0" smtClean="0">
                <a:latin typeface="+mj-lt"/>
              </a:rPr>
              <a:t>ansiklopedi</a:t>
            </a:r>
          </a:p>
          <a:p>
            <a:pPr algn="l">
              <a:spcBef>
                <a:spcPts val="330"/>
              </a:spcBef>
              <a:buClr>
                <a:srgbClr val="F15922"/>
              </a:buClr>
              <a:buSzPct val="97058"/>
            </a:pPr>
            <a:r>
              <a:rPr lang="tr-TR" sz="2000" dirty="0" smtClean="0">
                <a:solidFill>
                  <a:srgbClr val="7A0000">
                    <a:lumMod val="20000"/>
                    <a:lumOff val="80000"/>
                  </a:srgbClr>
                </a:solidFill>
                <a:latin typeface="Gill Sans MT"/>
              </a:rPr>
              <a:t>	2002</a:t>
            </a:r>
            <a:r>
              <a:rPr lang="tr-TR" sz="2000" dirty="0">
                <a:solidFill>
                  <a:srgbClr val="00BBBB"/>
                </a:solidFill>
                <a:latin typeface="Gill Sans MT"/>
              </a:rPr>
              <a:t>: </a:t>
            </a:r>
            <a:r>
              <a:rPr lang="tr-TR" sz="2000" dirty="0">
                <a:solidFill>
                  <a:srgbClr val="999999">
                    <a:lumMod val="60000"/>
                    <a:lumOff val="40000"/>
                  </a:srgbClr>
                </a:solidFill>
                <a:latin typeface="Gill Sans MT"/>
              </a:rPr>
              <a:t>Last.fm</a:t>
            </a:r>
            <a:r>
              <a:rPr lang="tr-TR" sz="2000" dirty="0">
                <a:solidFill>
                  <a:srgbClr val="00BBBB"/>
                </a:solidFill>
                <a:latin typeface="Gill Sans MT"/>
              </a:rPr>
              <a:t> – Dijital radyo</a:t>
            </a:r>
          </a:p>
          <a:p>
            <a:pPr lvl="0" algn="l">
              <a:spcBef>
                <a:spcPts val="330"/>
              </a:spcBef>
              <a:buClr>
                <a:srgbClr val="F15922"/>
              </a:buClr>
              <a:buSzPct val="97058"/>
            </a:pPr>
            <a:endParaRPr lang="tr-TR" sz="2000" dirty="0">
              <a:latin typeface="+mj-lt"/>
            </a:endParaRPr>
          </a:p>
          <a:p>
            <a:pPr lvl="0" algn="l">
              <a:spcBef>
                <a:spcPts val="330"/>
              </a:spcBef>
              <a:buClr>
                <a:srgbClr val="F15922"/>
              </a:buClr>
              <a:buSzPct val="97058"/>
            </a:pPr>
            <a:r>
              <a:rPr lang="tr-TR" sz="2000" dirty="0">
                <a:solidFill>
                  <a:schemeClr val="accent3">
                    <a:lumMod val="20000"/>
                    <a:lumOff val="80000"/>
                  </a:schemeClr>
                </a:solidFill>
                <a:latin typeface="+mj-lt"/>
              </a:rPr>
              <a:t>	</a:t>
            </a:r>
            <a:endParaRPr lang="tr-TR" sz="2000" dirty="0">
              <a:latin typeface="+mj-lt"/>
            </a:endParaRP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pPr rtl="0"/>
              <a:t>4</a:t>
            </a:fld>
            <a:endParaRPr lang="tr-TR" dirty="0"/>
          </a:p>
        </p:txBody>
      </p:sp>
      <p:sp>
        <p:nvSpPr>
          <p:cNvPr id="4" name="TextBox 3"/>
          <p:cNvSpPr txBox="1"/>
          <p:nvPr/>
        </p:nvSpPr>
        <p:spPr>
          <a:xfrm>
            <a:off x="6096000" y="1880410"/>
            <a:ext cx="4498109" cy="432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spcBef>
                <a:spcPts val="330"/>
              </a:spcBef>
              <a:buClr>
                <a:srgbClr val="F15922"/>
              </a:buClr>
              <a:buSzPct val="97058"/>
            </a:pPr>
            <a:r>
              <a:rPr lang="tr-TR" sz="2000" b="1" dirty="0" smtClean="0">
                <a:solidFill>
                  <a:srgbClr val="7A0000">
                    <a:lumMod val="20000"/>
                    <a:lumOff val="80000"/>
                  </a:srgbClr>
                </a:solidFill>
                <a:latin typeface="Gill Sans MT"/>
                <a:cs typeface="Segoe UI Semibold" panose="020B0702040204020203" pitchFamily="34" charset="0"/>
              </a:rPr>
              <a:t>2003</a:t>
            </a:r>
            <a:r>
              <a:rPr lang="tr-TR" sz="2000" b="1" dirty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: </a:t>
            </a:r>
            <a:r>
              <a:rPr lang="tr-TR" sz="2000" b="1" dirty="0">
                <a:solidFill>
                  <a:srgbClr val="999999">
                    <a:lumMod val="60000"/>
                    <a:lumOff val="40000"/>
                  </a:srgbClr>
                </a:solidFill>
                <a:latin typeface="Gill Sans MT"/>
                <a:cs typeface="Segoe UI Semibold" panose="020B0702040204020203" pitchFamily="34" charset="0"/>
              </a:rPr>
              <a:t>Skype</a:t>
            </a:r>
            <a:r>
              <a:rPr lang="tr-TR" sz="2000" b="1" dirty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 – Internetten görüntülü telefon </a:t>
            </a:r>
            <a:r>
              <a:rPr lang="tr-TR" sz="2000" b="1" dirty="0" smtClean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görüşmesi</a:t>
            </a:r>
          </a:p>
          <a:p>
            <a:pPr lvl="0" algn="just">
              <a:spcBef>
                <a:spcPts val="330"/>
              </a:spcBef>
              <a:buClr>
                <a:srgbClr val="F15922"/>
              </a:buClr>
              <a:buSzPct val="97058"/>
            </a:pPr>
            <a:r>
              <a:rPr lang="tr-TR" sz="2000" b="1" dirty="0" smtClean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         </a:t>
            </a:r>
            <a:r>
              <a:rPr lang="tr-TR" sz="2000" b="1" dirty="0" smtClean="0">
                <a:solidFill>
                  <a:srgbClr val="999999">
                    <a:lumMod val="60000"/>
                    <a:lumOff val="40000"/>
                  </a:srgbClr>
                </a:solidFill>
                <a:latin typeface="Gill Sans MT"/>
                <a:cs typeface="Segoe UI Semibold" panose="020B0702040204020203" pitchFamily="34" charset="0"/>
              </a:rPr>
              <a:t> </a:t>
            </a:r>
            <a:r>
              <a:rPr lang="tr-TR" sz="2000" b="1" dirty="0">
                <a:solidFill>
                  <a:srgbClr val="999999">
                    <a:lumMod val="60000"/>
                    <a:lumOff val="40000"/>
                  </a:srgbClr>
                </a:solidFill>
                <a:latin typeface="Gill Sans MT"/>
                <a:cs typeface="Segoe UI Semibold" panose="020B0702040204020203" pitchFamily="34" charset="0"/>
              </a:rPr>
              <a:t>Second Life </a:t>
            </a:r>
            <a:r>
              <a:rPr lang="tr-TR" sz="2000" b="1" dirty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– Sanal dünya</a:t>
            </a:r>
          </a:p>
          <a:p>
            <a:pPr lvl="0" algn="just">
              <a:spcBef>
                <a:spcPts val="330"/>
              </a:spcBef>
              <a:buClr>
                <a:srgbClr val="F15922"/>
              </a:buClr>
              <a:buSzPct val="97058"/>
            </a:pPr>
            <a:r>
              <a:rPr lang="tr-TR" sz="2000" b="1" dirty="0" smtClean="0">
                <a:solidFill>
                  <a:srgbClr val="7A0000">
                    <a:lumMod val="20000"/>
                    <a:lumOff val="80000"/>
                  </a:srgbClr>
                </a:solidFill>
                <a:latin typeface="Gill Sans MT"/>
                <a:cs typeface="Segoe UI Semibold" panose="020B0702040204020203" pitchFamily="34" charset="0"/>
              </a:rPr>
              <a:t>2004</a:t>
            </a:r>
            <a:r>
              <a:rPr lang="tr-TR" sz="2000" b="1" dirty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:  </a:t>
            </a:r>
            <a:r>
              <a:rPr lang="tr-TR" sz="2000" b="1" dirty="0">
                <a:solidFill>
                  <a:srgbClr val="999999">
                    <a:lumMod val="60000"/>
                    <a:lumOff val="40000"/>
                  </a:srgbClr>
                </a:solidFill>
                <a:latin typeface="Gill Sans MT"/>
                <a:cs typeface="Segoe UI Semibold" panose="020B0702040204020203" pitchFamily="34" charset="0"/>
              </a:rPr>
              <a:t>Facebook</a:t>
            </a:r>
            <a:r>
              <a:rPr lang="tr-TR" sz="2000" b="1" dirty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 – Sosyal ağ</a:t>
            </a:r>
          </a:p>
          <a:p>
            <a:pPr lvl="0" algn="just">
              <a:spcBef>
                <a:spcPts val="330"/>
              </a:spcBef>
              <a:buClr>
                <a:srgbClr val="F15922"/>
              </a:buClr>
              <a:buSzPct val="97058"/>
            </a:pPr>
            <a:r>
              <a:rPr lang="tr-TR" sz="2000" b="1" dirty="0" smtClean="0">
                <a:solidFill>
                  <a:srgbClr val="7A0000">
                    <a:lumMod val="20000"/>
                    <a:lumOff val="80000"/>
                  </a:srgbClr>
                </a:solidFill>
                <a:latin typeface="Gill Sans MT"/>
                <a:cs typeface="Segoe UI Semibold" panose="020B0702040204020203" pitchFamily="34" charset="0"/>
              </a:rPr>
              <a:t>2005</a:t>
            </a:r>
            <a:r>
              <a:rPr lang="tr-TR" sz="2000" b="1" dirty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:  </a:t>
            </a:r>
            <a:r>
              <a:rPr lang="tr-TR" sz="2000" b="1" dirty="0">
                <a:solidFill>
                  <a:srgbClr val="999999">
                    <a:lumMod val="60000"/>
                    <a:lumOff val="40000"/>
                  </a:srgbClr>
                </a:solidFill>
                <a:latin typeface="Gill Sans MT"/>
                <a:cs typeface="Segoe UI Semibold" panose="020B0702040204020203" pitchFamily="34" charset="0"/>
              </a:rPr>
              <a:t>YouTube</a:t>
            </a:r>
            <a:r>
              <a:rPr lang="tr-TR" sz="2000" b="1" dirty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 – Video paylaşımı</a:t>
            </a:r>
          </a:p>
          <a:p>
            <a:pPr lvl="0" algn="just">
              <a:spcBef>
                <a:spcPts val="330"/>
              </a:spcBef>
              <a:buClr>
                <a:srgbClr val="F15922"/>
              </a:buClr>
              <a:buSzPct val="97058"/>
            </a:pPr>
            <a:r>
              <a:rPr lang="tr-TR" sz="2000" b="1" dirty="0" smtClean="0">
                <a:solidFill>
                  <a:srgbClr val="7A0000">
                    <a:lumMod val="20000"/>
                    <a:lumOff val="80000"/>
                  </a:srgbClr>
                </a:solidFill>
                <a:latin typeface="Gill Sans MT"/>
                <a:cs typeface="Segoe UI Semibold" panose="020B0702040204020203" pitchFamily="34" charset="0"/>
              </a:rPr>
              <a:t>2009</a:t>
            </a:r>
            <a:r>
              <a:rPr lang="tr-TR" sz="2000" b="1" dirty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: </a:t>
            </a:r>
            <a:r>
              <a:rPr lang="tr-TR" sz="2000" b="1" dirty="0" smtClean="0">
                <a:solidFill>
                  <a:srgbClr val="999999">
                    <a:lumMod val="60000"/>
                    <a:lumOff val="40000"/>
                  </a:srgbClr>
                </a:solidFill>
                <a:latin typeface="Gill Sans MT"/>
                <a:cs typeface="Segoe UI Semibold" panose="020B0702040204020203" pitchFamily="34" charset="0"/>
              </a:rPr>
              <a:t>FourSquare</a:t>
            </a:r>
            <a:r>
              <a:rPr lang="tr-TR" sz="2000" b="1" dirty="0" smtClean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 </a:t>
            </a:r>
            <a:r>
              <a:rPr lang="tr-TR" sz="2000" b="1" dirty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– Konum-tabanlı, sosyal/mobil ağ</a:t>
            </a:r>
          </a:p>
          <a:p>
            <a:pPr lvl="0" algn="just">
              <a:spcBef>
                <a:spcPts val="330"/>
              </a:spcBef>
              <a:buClr>
                <a:srgbClr val="F15922"/>
              </a:buClr>
              <a:buSzPct val="97058"/>
            </a:pPr>
            <a:r>
              <a:rPr lang="tr-TR" sz="2000" b="1" dirty="0" smtClean="0">
                <a:solidFill>
                  <a:srgbClr val="7A0000">
                    <a:lumMod val="20000"/>
                    <a:lumOff val="80000"/>
                  </a:srgbClr>
                </a:solidFill>
                <a:latin typeface="Gill Sans MT"/>
                <a:cs typeface="Segoe UI Semibold" panose="020B0702040204020203" pitchFamily="34" charset="0"/>
              </a:rPr>
              <a:t>2011</a:t>
            </a:r>
            <a:r>
              <a:rPr lang="tr-TR" sz="2000" b="1" dirty="0" smtClean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: </a:t>
            </a:r>
            <a:r>
              <a:rPr lang="tr-TR" sz="2000" b="1" dirty="0" smtClean="0">
                <a:solidFill>
                  <a:srgbClr val="999999">
                    <a:lumMod val="60000"/>
                    <a:lumOff val="40000"/>
                  </a:srgbClr>
                </a:solidFill>
                <a:latin typeface="Gill Sans MT"/>
                <a:cs typeface="Segoe UI Semibold" panose="020B0702040204020203" pitchFamily="34" charset="0"/>
              </a:rPr>
              <a:t>Pinterest</a:t>
            </a:r>
            <a:r>
              <a:rPr lang="tr-TR" sz="2000" b="1" dirty="0" smtClean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 </a:t>
            </a:r>
            <a:r>
              <a:rPr lang="tr-TR" sz="2000" b="1" dirty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– Resim paylaşım  uygulaması</a:t>
            </a:r>
          </a:p>
          <a:p>
            <a:pPr lvl="0" algn="just">
              <a:spcBef>
                <a:spcPts val="330"/>
              </a:spcBef>
              <a:buClr>
                <a:srgbClr val="F15922"/>
              </a:buClr>
              <a:buSzPct val="97058"/>
            </a:pPr>
            <a:r>
              <a:rPr lang="tr-TR" sz="2000" b="1" dirty="0" smtClean="0">
                <a:solidFill>
                  <a:srgbClr val="7A0000">
                    <a:lumMod val="20000"/>
                    <a:lumOff val="80000"/>
                  </a:srgbClr>
                </a:solidFill>
                <a:latin typeface="Gill Sans MT"/>
                <a:cs typeface="Segoe UI Semibold" panose="020B0702040204020203" pitchFamily="34" charset="0"/>
              </a:rPr>
              <a:t>2014</a:t>
            </a:r>
            <a:r>
              <a:rPr lang="tr-TR" sz="2000" b="1" dirty="0" smtClean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: </a:t>
            </a:r>
            <a:r>
              <a:rPr lang="tr-TR" sz="2000" b="1" dirty="0" smtClean="0">
                <a:solidFill>
                  <a:srgbClr val="999999">
                    <a:lumMod val="60000"/>
                    <a:lumOff val="40000"/>
                  </a:srgbClr>
                </a:solidFill>
                <a:latin typeface="Gill Sans MT"/>
                <a:cs typeface="Segoe UI Semibold" panose="020B0702040204020203" pitchFamily="34" charset="0"/>
              </a:rPr>
              <a:t>Google</a:t>
            </a:r>
            <a:r>
              <a:rPr lang="tr-TR" sz="2000" b="1" dirty="0" smtClean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 </a:t>
            </a:r>
            <a:r>
              <a:rPr lang="tr-TR" sz="2000" b="1" dirty="0">
                <a:solidFill>
                  <a:srgbClr val="999999">
                    <a:lumMod val="60000"/>
                    <a:lumOff val="40000"/>
                  </a:srgbClr>
                </a:solidFill>
                <a:latin typeface="Gill Sans MT"/>
                <a:cs typeface="Segoe UI Semibold" panose="020B0702040204020203" pitchFamily="34" charset="0"/>
              </a:rPr>
              <a:t>Glass</a:t>
            </a:r>
            <a:r>
              <a:rPr lang="tr-TR" sz="2000" b="1" dirty="0">
                <a:solidFill>
                  <a:srgbClr val="00BBBB"/>
                </a:solidFill>
                <a:latin typeface="Gill Sans MT"/>
                <a:cs typeface="Segoe UI Semibold" panose="020B0702040204020203" pitchFamily="34" charset="0"/>
              </a:rPr>
              <a:t> – Giyilebilir teknoloji </a:t>
            </a:r>
          </a:p>
          <a:p>
            <a:pPr algn="just"/>
            <a:endParaRPr lang="tr-TR" sz="2000" dirty="0" smtClean="0"/>
          </a:p>
          <a:p>
            <a:pPr algn="just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26394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A6E18C9-A34F-49C5-973E-6760D1EF1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301" y="803792"/>
            <a:ext cx="2713500" cy="1106406"/>
          </a:xfrm>
        </p:spPr>
        <p:txBody>
          <a:bodyPr rtlCol="0">
            <a:normAutofit/>
          </a:bodyPr>
          <a:lstStyle/>
          <a:p>
            <a:pPr algn="l" rtl="0"/>
            <a:r>
              <a:rPr lang="tr-TR" dirty="0" smtClean="0"/>
              <a:t>En </a:t>
            </a:r>
            <a:r>
              <a:rPr lang="tr-TR" dirty="0"/>
              <a:t>Değerli </a:t>
            </a:r>
            <a:r>
              <a:rPr lang="tr-TR" dirty="0" smtClean="0"/>
              <a:t/>
            </a:r>
            <a:br>
              <a:rPr lang="tr-TR" dirty="0" smtClean="0"/>
            </a:br>
            <a:r>
              <a:rPr lang="tr-TR" dirty="0" smtClean="0"/>
              <a:t>Markalar</a:t>
            </a:r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pPr rtl="0"/>
              <a:t>5</a:t>
            </a:fld>
            <a:endParaRPr lang="tr-TR" dirty="0"/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C88EAC63-7DC2-A944-83BF-6C7F048198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4801" y="803792"/>
            <a:ext cx="6733308" cy="6054208"/>
          </a:xfrm>
          <a:prstGeom prst="rect">
            <a:avLst/>
          </a:prstGeom>
        </p:spPr>
      </p:pic>
      <p:sp>
        <p:nvSpPr>
          <p:cNvPr id="5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1301" y="3289760"/>
            <a:ext cx="2349774" cy="908614"/>
          </a:xfrm>
        </p:spPr>
        <p:txBody>
          <a:bodyPr rtlCol="0">
            <a:normAutofit/>
          </a:bodyPr>
          <a:lstStyle/>
          <a:p>
            <a:pPr algn="ctr"/>
            <a:r>
              <a:rPr lang="tr-TR" sz="2800" dirty="0" smtClean="0">
                <a:latin typeface="Tw Cen MT" panose="020B0602020104020603" pitchFamily="34" charset="0"/>
              </a:rPr>
              <a:t>Forbes 2019 listesi</a:t>
            </a:r>
          </a:p>
          <a:p>
            <a:pPr algn="ctr"/>
            <a:endParaRPr lang="tr-TR" sz="2800" dirty="0">
              <a:latin typeface="Tw Cen MT" panose="020B06020201040206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386916" y="1170039"/>
            <a:ext cx="688258" cy="559455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78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0406C22-D0C4-4D8E-86F7-1A902F1CA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0460" y="5528047"/>
            <a:ext cx="5021940" cy="804338"/>
          </a:xfrm>
        </p:spPr>
        <p:txBody>
          <a:bodyPr rtlCol="0"/>
          <a:lstStyle/>
          <a:p>
            <a:pPr rtl="0"/>
            <a:r>
              <a:rPr lang="tr-TR" dirty="0" smtClean="0"/>
              <a:t>2. Dünyada </a:t>
            </a:r>
            <a:r>
              <a:rPr lang="tr-TR" dirty="0"/>
              <a:t>E-Ticaret</a:t>
            </a:r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1C5328BF-D489-4F39-BA27-5AD38E911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pPr rtl="0"/>
              <a:t>6</a:t>
            </a:fld>
            <a:endParaRPr lang="tr-TR" dirty="0"/>
          </a:p>
        </p:txBody>
      </p:sp>
      <p:pic>
        <p:nvPicPr>
          <p:cNvPr id="2050" name="Picture 2" descr="e-Ticaret’le 60 milyarlık satış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4286"/>
            <a:ext cx="8515927" cy="4683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7877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40971"/>
            <a:ext cx="12192000" cy="1203325"/>
          </a:xfrm>
          <a:solidFill>
            <a:schemeClr val="bg2"/>
          </a:solidFill>
          <a:ln>
            <a:noFill/>
          </a:ln>
        </p:spPr>
        <p:txBody>
          <a:bodyPr rtlCol="0">
            <a:normAutofit/>
          </a:bodyPr>
          <a:lstStyle/>
          <a:p>
            <a:r>
              <a:rPr lang="tr-TR" dirty="0" smtClean="0">
                <a:solidFill>
                  <a:schemeClr val="bg1"/>
                </a:solidFill>
              </a:rPr>
              <a:t>Dünyada Perakende </a:t>
            </a:r>
            <a:r>
              <a:rPr lang="tr-TR" dirty="0">
                <a:solidFill>
                  <a:schemeClr val="bg1"/>
                </a:solidFill>
              </a:rPr>
              <a:t>E-ticaret </a:t>
            </a:r>
            <a:r>
              <a:rPr lang="tr-TR" dirty="0" smtClean="0">
                <a:solidFill>
                  <a:schemeClr val="bg1"/>
                </a:solidFill>
              </a:rPr>
              <a:t>Satışı 2014-2021</a:t>
            </a:r>
            <a:br>
              <a:rPr lang="tr-TR" dirty="0" smtClean="0">
                <a:solidFill>
                  <a:schemeClr val="bg1"/>
                </a:solidFill>
              </a:rPr>
            </a:br>
            <a:r>
              <a:rPr lang="tr-TR" dirty="0" smtClean="0">
                <a:solidFill>
                  <a:schemeClr val="bg1"/>
                </a:solidFill>
              </a:rPr>
              <a:t>(trilyon $)</a:t>
            </a:r>
            <a:endParaRPr lang="tr-TR" sz="3400" dirty="0">
              <a:solidFill>
                <a:schemeClr val="bg1"/>
              </a:solidFill>
            </a:endParaRP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t>7</a:t>
            </a:fld>
            <a:endParaRPr lang="tr-TR" dirty="0"/>
          </a:p>
        </p:txBody>
      </p:sp>
      <p:pic>
        <p:nvPicPr>
          <p:cNvPr id="14338" name="Picture 2" descr="Global ecommerce market size: Retail ecommerce sales worldwid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5" t="23744" r="7609" b="7345"/>
          <a:stretch/>
        </p:blipFill>
        <p:spPr bwMode="auto">
          <a:xfrm>
            <a:off x="0" y="1162354"/>
            <a:ext cx="12192000" cy="5695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680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t>8</a:t>
            </a:fld>
            <a:endParaRPr lang="tr-TR" dirty="0"/>
          </a:p>
        </p:txBody>
      </p:sp>
      <p:pic>
        <p:nvPicPr>
          <p:cNvPr id="13314" name="Picture 2" descr="10 largest ecommerce markets in 201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46" b="6307"/>
          <a:stretch/>
        </p:blipFill>
        <p:spPr bwMode="auto">
          <a:xfrm>
            <a:off x="1" y="0"/>
            <a:ext cx="12192000" cy="6314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549979" y="6176964"/>
            <a:ext cx="4642022" cy="660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" y="6252749"/>
            <a:ext cx="9527058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tr-TR" sz="3200" b="1" dirty="0">
                <a:solidFill>
                  <a:schemeClr val="bg2"/>
                </a:solidFill>
                <a:latin typeface="+mj-lt"/>
              </a:rPr>
              <a:t>2019’da En Büyük 10 E-Ticaret </a:t>
            </a:r>
            <a:r>
              <a:rPr lang="tr-TR" sz="3200" b="1" dirty="0" smtClean="0">
                <a:solidFill>
                  <a:schemeClr val="bg2"/>
                </a:solidFill>
                <a:latin typeface="+mj-lt"/>
              </a:rPr>
              <a:t>Pazarı (Milyar </a:t>
            </a:r>
            <a:r>
              <a:rPr lang="tr-TR" sz="3200" b="1" dirty="0">
                <a:solidFill>
                  <a:schemeClr val="bg2"/>
                </a:solidFill>
                <a:latin typeface="+mj-lt"/>
              </a:rPr>
              <a:t>$)</a:t>
            </a:r>
            <a:endParaRPr lang="en-US" sz="3200" b="1" dirty="0">
              <a:solidFill>
                <a:schemeClr val="bg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947348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456" y="898358"/>
            <a:ext cx="5311155" cy="1701123"/>
          </a:xfrm>
        </p:spPr>
        <p:txBody>
          <a:bodyPr rtlCol="0">
            <a:noAutofit/>
          </a:bodyPr>
          <a:lstStyle/>
          <a:p>
            <a:pPr rtl="0"/>
            <a:r>
              <a:rPr lang="tr-TR" sz="3200" dirty="0"/>
              <a:t>E-Ticaretin </a:t>
            </a:r>
            <a:br>
              <a:rPr lang="tr-TR" sz="3200" dirty="0"/>
            </a:br>
            <a:r>
              <a:rPr lang="tr-TR" sz="3200" dirty="0"/>
              <a:t>En Büyük 3. </a:t>
            </a:r>
            <a:r>
              <a:rPr lang="tr-TR" sz="3200" dirty="0" smtClean="0"/>
              <a:t>Bölgesel Pazarı: Avrupa</a:t>
            </a:r>
            <a:endParaRPr lang="tr-TR" sz="3200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t>9</a:t>
            </a:fld>
            <a:endParaRPr lang="tr-TR" dirty="0"/>
          </a:p>
        </p:txBody>
      </p:sp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459491" y="12452618"/>
            <a:ext cx="492685" cy="327860"/>
          </a:xfrm>
          <a:prstGeom prst="rect">
            <a:avLst/>
          </a:prstGeom>
          <a:effectLst>
            <a:outerShdw blurRad="50800" dist="50800" dir="5400000" sx="97000" sy="97000" algn="ctr" rotWithShape="0">
              <a:srgbClr val="000000"/>
            </a:outerShdw>
            <a:reflection stA="70000" endPos="65000" dist="50800" dir="5400000" sy="-100000" algn="bl" rotWithShape="0"/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0558" y="1231086"/>
            <a:ext cx="5514753" cy="4559758"/>
          </a:xfrm>
          <a:prstGeom prst="rect">
            <a:avLst/>
          </a:prstGeom>
        </p:spPr>
      </p:pic>
      <p:sp>
        <p:nvSpPr>
          <p:cNvPr id="11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5796" y="3638204"/>
            <a:ext cx="4637832" cy="1390995"/>
          </a:xfrm>
        </p:spPr>
        <p:txBody>
          <a:bodyPr rtlCol="0">
            <a:normAutofit/>
          </a:bodyPr>
          <a:lstStyle/>
          <a:p>
            <a:pPr algn="ctr"/>
            <a:r>
              <a:rPr lang="tr-TR" sz="2800" dirty="0" smtClean="0">
                <a:latin typeface="Tw Cen MT" panose="020B0602020104020603" pitchFamily="34" charset="0"/>
              </a:rPr>
              <a:t>Avrupa</a:t>
            </a:r>
            <a:r>
              <a:rPr lang="tr-TR" sz="2800" dirty="0">
                <a:latin typeface="Tw Cen MT" panose="020B0602020104020603" pitchFamily="34" charset="0"/>
              </a:rPr>
              <a:t> </a:t>
            </a:r>
            <a:r>
              <a:rPr lang="tr-TR" sz="2800" dirty="0" smtClean="0">
                <a:latin typeface="Tw Cen MT" panose="020B0602020104020603" pitchFamily="34" charset="0"/>
              </a:rPr>
              <a:t>346,5 </a:t>
            </a:r>
            <a:r>
              <a:rPr lang="tr-TR" sz="2800" dirty="0">
                <a:latin typeface="Tw Cen MT" panose="020B0602020104020603" pitchFamily="34" charset="0"/>
              </a:rPr>
              <a:t>milyar $</a:t>
            </a:r>
            <a:r>
              <a:rPr lang="tr-TR" sz="2800" dirty="0" smtClean="0">
                <a:latin typeface="Tw Cen MT" panose="020B0602020104020603" pitchFamily="34" charset="0"/>
              </a:rPr>
              <a:t> ile 2019’da</a:t>
            </a:r>
            <a:r>
              <a:rPr lang="tr-TR" sz="2800" dirty="0">
                <a:latin typeface="Tw Cen MT" panose="020B0602020104020603" pitchFamily="34" charset="0"/>
              </a:rPr>
              <a:t> </a:t>
            </a:r>
            <a:r>
              <a:rPr lang="tr-TR" sz="2800" dirty="0" smtClean="0">
                <a:latin typeface="Tw Cen MT" panose="020B0602020104020603" pitchFamily="34" charset="0"/>
              </a:rPr>
              <a:t>dünyadaki </a:t>
            </a:r>
            <a:r>
              <a:rPr lang="tr-TR" sz="2800" dirty="0">
                <a:latin typeface="Tw Cen MT" panose="020B0602020104020603" pitchFamily="34" charset="0"/>
              </a:rPr>
              <a:t>e</a:t>
            </a:r>
            <a:r>
              <a:rPr lang="tr-TR" sz="2800" dirty="0" smtClean="0">
                <a:latin typeface="Tw Cen MT" panose="020B0602020104020603" pitchFamily="34" charset="0"/>
              </a:rPr>
              <a:t>n </a:t>
            </a:r>
            <a:r>
              <a:rPr lang="tr-TR" sz="2800" dirty="0">
                <a:latin typeface="Tw Cen MT" panose="020B0602020104020603" pitchFamily="34" charset="0"/>
              </a:rPr>
              <a:t>b</a:t>
            </a:r>
            <a:r>
              <a:rPr lang="tr-TR" sz="2800" dirty="0" smtClean="0">
                <a:latin typeface="Tw Cen MT" panose="020B0602020104020603" pitchFamily="34" charset="0"/>
              </a:rPr>
              <a:t>üyük 3. bölgesel pazar.</a:t>
            </a:r>
          </a:p>
        </p:txBody>
      </p:sp>
    </p:spTree>
    <p:extLst>
      <p:ext uri="{BB962C8B-B14F-4D97-AF65-F5344CB8AC3E}">
        <p14:creationId xmlns:p14="http://schemas.microsoft.com/office/powerpoint/2010/main" val="2136394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3975" y="5831531"/>
            <a:ext cx="401053" cy="424889"/>
          </a:xfrm>
        </p:spPr>
        <p:txBody>
          <a:bodyPr rtlCol="0"/>
          <a:lstStyle/>
          <a:p>
            <a:pPr rtl="0"/>
            <a:r>
              <a:rPr lang="tr-TR" dirty="0"/>
              <a:t>1</a:t>
            </a:r>
            <a:r>
              <a:rPr lang="tr-TR" dirty="0" smtClean="0"/>
              <a:t>0</a:t>
            </a:r>
            <a:endParaRPr lang="tr-TR" dirty="0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481263" y="1047127"/>
            <a:ext cx="9853891" cy="557085"/>
          </a:xfrm>
        </p:spPr>
        <p:txBody>
          <a:bodyPr>
            <a:normAutofit fontScale="90000"/>
          </a:bodyPr>
          <a:lstStyle/>
          <a:p>
            <a:pPr algn="l"/>
            <a:r>
              <a:rPr lang="tr-TR" dirty="0" smtClean="0"/>
              <a:t>Avrupa Ülkelerine Göre Kullanıcı </a:t>
            </a:r>
            <a:r>
              <a:rPr lang="tr-TR" dirty="0"/>
              <a:t>Başına E-Ticaret </a:t>
            </a:r>
            <a:r>
              <a:rPr lang="tr-TR" dirty="0" smtClean="0"/>
              <a:t>Geliri (2018</a:t>
            </a:r>
            <a:r>
              <a:rPr lang="tr-TR" dirty="0"/>
              <a:t>)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1514057"/>
              </p:ext>
            </p:extLst>
          </p:nvPr>
        </p:nvGraphicFramePr>
        <p:xfrm>
          <a:off x="1315454" y="1971574"/>
          <a:ext cx="9721516" cy="353568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1947442">
                  <a:extLst>
                    <a:ext uri="{9D8B030D-6E8A-4147-A177-3AD203B41FA5}">
                      <a16:colId xmlns:a16="http://schemas.microsoft.com/office/drawing/2014/main" val="3650446055"/>
                    </a:ext>
                  </a:extLst>
                </a:gridCol>
                <a:gridCol w="2840971">
                  <a:extLst>
                    <a:ext uri="{9D8B030D-6E8A-4147-A177-3AD203B41FA5}">
                      <a16:colId xmlns:a16="http://schemas.microsoft.com/office/drawing/2014/main" val="4004633230"/>
                    </a:ext>
                  </a:extLst>
                </a:gridCol>
                <a:gridCol w="4933103">
                  <a:extLst>
                    <a:ext uri="{9D8B030D-6E8A-4147-A177-3AD203B41FA5}">
                      <a16:colId xmlns:a16="http://schemas.microsoft.com/office/drawing/2014/main" val="20674417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28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latin typeface="Tw Cen MT" panose="020B0602020104020603" pitchFamily="34" charset="0"/>
                        </a:rPr>
                        <a:t>Kullanıcı</a:t>
                      </a:r>
                      <a:r>
                        <a:rPr lang="tr-TR" sz="2800" b="1" baseline="0" dirty="0" smtClean="0">
                          <a:latin typeface="Tw Cen MT" panose="020B0602020104020603" pitchFamily="34" charset="0"/>
                        </a:rPr>
                        <a:t> Sayısı (milyon)</a:t>
                      </a:r>
                      <a:endParaRPr lang="en-US" sz="28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latin typeface="Tw Cen MT" panose="020B0602020104020603" pitchFamily="34" charset="0"/>
                        </a:rPr>
                        <a:t>Kullanıcı</a:t>
                      </a:r>
                      <a:r>
                        <a:rPr lang="tr-TR" sz="2800" b="1" baseline="0" dirty="0" smtClean="0">
                          <a:latin typeface="Tw Cen MT" panose="020B0602020104020603" pitchFamily="34" charset="0"/>
                        </a:rPr>
                        <a:t> Başına E-Ticaret Geliri</a:t>
                      </a:r>
                    </a:p>
                    <a:p>
                      <a:pPr algn="ctr"/>
                      <a:r>
                        <a:rPr lang="tr-TR" sz="2800" b="1" baseline="0" dirty="0" smtClean="0">
                          <a:latin typeface="Tw Cen MT" panose="020B0602020104020603" pitchFamily="34" charset="0"/>
                        </a:rPr>
                        <a:t>(milyar $)</a:t>
                      </a:r>
                      <a:endParaRPr lang="en-US" sz="28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9375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latin typeface="Tw Cen MT" panose="020B0602020104020603" pitchFamily="34" charset="0"/>
                        </a:rPr>
                        <a:t>İngiltere</a:t>
                      </a:r>
                      <a:endParaRPr lang="en-US" sz="28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latin typeface="Tw Cen MT" panose="020B0602020104020603" pitchFamily="34" charset="0"/>
                        </a:rPr>
                        <a:t>53</a:t>
                      </a:r>
                      <a:endParaRPr lang="en-US" sz="28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w Cen MT" panose="020B0602020104020603" pitchFamily="34" charset="0"/>
                        </a:rPr>
                        <a:t>1639</a:t>
                      </a:r>
                      <a:endParaRPr lang="en-US" sz="28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4949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latin typeface="Tw Cen MT" panose="020B0602020104020603" pitchFamily="34" charset="0"/>
                        </a:rPr>
                        <a:t>Almanya</a:t>
                      </a:r>
                      <a:endParaRPr lang="en-US" sz="28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solidFill>
                            <a:schemeClr val="tx1">
                              <a:lumMod val="50000"/>
                            </a:schemeClr>
                          </a:solidFill>
                          <a:latin typeface="Tw Cen MT" panose="020B0602020104020603" pitchFamily="34" charset="0"/>
                        </a:rPr>
                        <a:t>64</a:t>
                      </a:r>
                      <a:endParaRPr lang="en-US" sz="2800" b="1" dirty="0">
                        <a:solidFill>
                          <a:schemeClr val="tx1">
                            <a:lumMod val="50000"/>
                          </a:schemeClr>
                        </a:solidFill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latin typeface="Tw Cen MT" panose="020B0602020104020603" pitchFamily="34" charset="0"/>
                        </a:rPr>
                        <a:t>1101</a:t>
                      </a:r>
                      <a:endParaRPr lang="en-US" sz="28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0124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latin typeface="Tw Cen MT" panose="020B0602020104020603" pitchFamily="34" charset="0"/>
                        </a:rPr>
                        <a:t>Fransa</a:t>
                      </a:r>
                      <a:endParaRPr lang="en-US" sz="28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latin typeface="Tw Cen MT" panose="020B0602020104020603" pitchFamily="34" charset="0"/>
                        </a:rPr>
                        <a:t>49</a:t>
                      </a:r>
                      <a:endParaRPr lang="en-US" sz="28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latin typeface="Tw Cen MT" panose="020B0602020104020603" pitchFamily="34" charset="0"/>
                        </a:rPr>
                        <a:t>1010</a:t>
                      </a:r>
                      <a:endParaRPr lang="en-US" sz="28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87957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latin typeface="Tw Cen MT" panose="020B0602020104020603" pitchFamily="34" charset="0"/>
                        </a:rPr>
                        <a:t>İspanya</a:t>
                      </a:r>
                      <a:endParaRPr lang="en-US" sz="28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latin typeface="Tw Cen MT" panose="020B0602020104020603" pitchFamily="34" charset="0"/>
                        </a:rPr>
                        <a:t>28</a:t>
                      </a:r>
                      <a:endParaRPr lang="en-US" sz="28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latin typeface="Tw Cen MT" panose="020B0602020104020603" pitchFamily="34" charset="0"/>
                        </a:rPr>
                        <a:t>601</a:t>
                      </a:r>
                      <a:endParaRPr lang="en-US" sz="28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92822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latin typeface="Tw Cen MT" panose="020B0602020104020603" pitchFamily="34" charset="0"/>
                        </a:rPr>
                        <a:t>İtalya</a:t>
                      </a:r>
                      <a:endParaRPr lang="en-US" sz="28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latin typeface="Tw Cen MT" panose="020B0602020104020603" pitchFamily="34" charset="0"/>
                        </a:rPr>
                        <a:t>38</a:t>
                      </a:r>
                      <a:endParaRPr lang="en-US" sz="28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2800" b="1" dirty="0" smtClean="0">
                          <a:latin typeface="Tw Cen MT" panose="020B0602020104020603" pitchFamily="34" charset="0"/>
                        </a:rPr>
                        <a:t>407</a:t>
                      </a:r>
                      <a:endParaRPr lang="en-US" sz="28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4948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4484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0406C22-D0C4-4D8E-86F7-1A902F1CA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0460" y="5626140"/>
            <a:ext cx="5021940" cy="804338"/>
          </a:xfrm>
        </p:spPr>
        <p:txBody>
          <a:bodyPr rtlCol="0"/>
          <a:lstStyle/>
          <a:p>
            <a:pPr rtl="0"/>
            <a:r>
              <a:rPr lang="tr-TR" dirty="0" smtClean="0"/>
              <a:t>3. Türkiye’de E-Ticaret</a:t>
            </a:r>
            <a:endParaRPr lang="tr-TR" dirty="0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1C5328BF-D489-4F39-BA27-5AD38E911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pPr rtl="0"/>
              <a:t>11</a:t>
            </a:fld>
            <a:endParaRPr lang="tr-TR" dirty="0"/>
          </a:p>
        </p:txBody>
      </p:sp>
      <p:pic>
        <p:nvPicPr>
          <p:cNvPr id="12290" name="Picture 2" descr="türkiye'de e-ticaret ile ilgili g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1164"/>
            <a:ext cx="10640292" cy="4761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829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t>12</a:t>
            </a:fld>
            <a:endParaRPr lang="tr-TR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4950"/>
            <a:ext cx="12192000" cy="686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40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t>13</a:t>
            </a:fld>
            <a:endParaRPr lang="tr-TR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047" b="956"/>
          <a:stretch/>
        </p:blipFill>
        <p:spPr>
          <a:xfrm>
            <a:off x="-1" y="1136"/>
            <a:ext cx="12209653" cy="685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400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t>14</a:t>
            </a:fld>
            <a:endParaRPr lang="tr-TR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95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t>15</a:t>
            </a:fld>
            <a:endParaRPr lang="tr-TR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24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0406C22-D0C4-4D8E-86F7-1A902F1CA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1297" y="5477487"/>
            <a:ext cx="5021940" cy="804338"/>
          </a:xfrm>
        </p:spPr>
        <p:txBody>
          <a:bodyPr rtlCol="0"/>
          <a:lstStyle/>
          <a:p>
            <a:pPr rtl="0"/>
            <a:r>
              <a:rPr lang="tr-TR" dirty="0" smtClean="0"/>
              <a:t>4. Dijital </a:t>
            </a:r>
            <a:r>
              <a:rPr lang="tr-TR" dirty="0"/>
              <a:t>Tüketici</a:t>
            </a:r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1C5328BF-D489-4F39-BA27-5AD38E911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15</a:t>
            </a:r>
            <a:endParaRPr lang="tr-TR" dirty="0"/>
          </a:p>
        </p:txBody>
      </p:sp>
      <p:pic>
        <p:nvPicPr>
          <p:cNvPr id="4098" name="Picture 2" descr="digital consumer ile ilgili görsel sonuc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0"/>
          <a:stretch/>
        </p:blipFill>
        <p:spPr bwMode="auto">
          <a:xfrm>
            <a:off x="0" y="783731"/>
            <a:ext cx="12192000" cy="4595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533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Başlık 66">
            <a:extLst>
              <a:ext uri="{FF2B5EF4-FFF2-40B4-BE49-F238E27FC236}">
                <a16:creationId xmlns:a16="http://schemas.microsoft.com/office/drawing/2014/main" id="{E72CC338-4598-4AF3-B140-D7F632D20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4987" y="704658"/>
            <a:ext cx="3442930" cy="569086"/>
          </a:xfrm>
        </p:spPr>
        <p:txBody>
          <a:bodyPr rtlCol="0"/>
          <a:lstStyle/>
          <a:p>
            <a:pPr rtl="0"/>
            <a:r>
              <a:rPr lang="tr-TR" dirty="0"/>
              <a:t>Dijital Tüketici</a:t>
            </a:r>
          </a:p>
        </p:txBody>
      </p:sp>
      <p:pic>
        <p:nvPicPr>
          <p:cNvPr id="7" name="Resim Yer Tutucusu 6" descr="Küre simgesi">
            <a:extLst>
              <a:ext uri="{FF2B5EF4-FFF2-40B4-BE49-F238E27FC236}">
                <a16:creationId xmlns:a16="http://schemas.microsoft.com/office/drawing/2014/main" id="{610C6214-BE35-4ED8-9EE7-7252A6039583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l="1446" r="1446"/>
          <a:stretch>
            <a:fillRect/>
          </a:stretch>
        </p:blipFill>
        <p:spPr>
          <a:xfrm>
            <a:off x="1133135" y="2211760"/>
            <a:ext cx="640080" cy="658368"/>
          </a:xfrm>
        </p:spPr>
      </p:pic>
      <p:pic>
        <p:nvPicPr>
          <p:cNvPr id="12" name="Resim Yer Tutucusu 11" descr="Küpler simgesi">
            <a:extLst>
              <a:ext uri="{FF2B5EF4-FFF2-40B4-BE49-F238E27FC236}">
                <a16:creationId xmlns:a16="http://schemas.microsoft.com/office/drawing/2014/main" id="{92015B7B-96EB-42A1-A654-5DE5377A52C7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 l="1446" r="1446"/>
          <a:stretch>
            <a:fillRect/>
          </a:stretch>
        </p:blipFill>
        <p:spPr>
          <a:xfrm>
            <a:off x="10792613" y="2819351"/>
            <a:ext cx="640080" cy="658368"/>
          </a:xfrm>
        </p:spPr>
      </p:pic>
      <p:pic>
        <p:nvPicPr>
          <p:cNvPr id="18" name="Resim Yer Tutucusu 17" descr="Mikro işlemci simgesi">
            <a:extLst>
              <a:ext uri="{FF2B5EF4-FFF2-40B4-BE49-F238E27FC236}">
                <a16:creationId xmlns:a16="http://schemas.microsoft.com/office/drawing/2014/main" id="{2714DCC9-F1D9-4D7B-9452-B6DF9693F667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 l="1329" r="1329"/>
          <a:stretch>
            <a:fillRect/>
          </a:stretch>
        </p:blipFill>
        <p:spPr>
          <a:xfrm>
            <a:off x="1655668" y="4588614"/>
            <a:ext cx="640080" cy="658368"/>
          </a:xfrm>
        </p:spPr>
      </p:pic>
      <p:pic>
        <p:nvPicPr>
          <p:cNvPr id="21" name="Resim Yer Tutucusu 20" descr="Atom simgesi">
            <a:extLst>
              <a:ext uri="{FF2B5EF4-FFF2-40B4-BE49-F238E27FC236}">
                <a16:creationId xmlns:a16="http://schemas.microsoft.com/office/drawing/2014/main" id="{E6E2A99D-9A76-4170-84C5-E8E895DEA558}"/>
              </a:ext>
            </a:extLst>
          </p:cNvPr>
          <p:cNvPicPr>
            <a:picLocks noGrp="1" noChangeAspect="1"/>
          </p:cNvPicPr>
          <p:nvPr>
            <p:ph type="pic" sz="quarter" idx="24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 l="1329" r="1329"/>
          <a:stretch>
            <a:fillRect/>
          </a:stretch>
        </p:blipFill>
        <p:spPr>
          <a:xfrm>
            <a:off x="7189753" y="5221288"/>
            <a:ext cx="640080" cy="658368"/>
          </a:xfrm>
        </p:spPr>
      </p:pic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D3581DBA-A3EE-4E75-90A6-DC25DF9DA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16</a:t>
            </a:r>
            <a:endParaRPr lang="tr-TR" dirty="0"/>
          </a:p>
        </p:txBody>
      </p:sp>
      <p:sp>
        <p:nvSpPr>
          <p:cNvPr id="30" name="Metin Yer Tutucusu 8"/>
          <p:cNvSpPr>
            <a:spLocks noGrp="1"/>
          </p:cNvSpPr>
          <p:nvPr>
            <p:ph type="body" idx="14"/>
          </p:nvPr>
        </p:nvSpPr>
        <p:spPr>
          <a:xfrm>
            <a:off x="2581835" y="1490064"/>
            <a:ext cx="7082118" cy="4686899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tr-TR" sz="2400" b="1" dirty="0">
                <a:latin typeface="+mj-lt"/>
              </a:rPr>
              <a:t>Daha mobiliz ve daha çok seyahat ediyoruz.</a:t>
            </a:r>
          </a:p>
          <a:p>
            <a:pPr marL="457200" indent="-457200">
              <a:buFont typeface="+mj-lt"/>
              <a:buAutoNum type="arabicPeriod"/>
            </a:pPr>
            <a:r>
              <a:rPr lang="tr-TR" sz="2400" b="1" dirty="0">
                <a:latin typeface="+mj-lt"/>
              </a:rPr>
              <a:t>Hayatımız daha hızlı.</a:t>
            </a:r>
          </a:p>
          <a:p>
            <a:pPr marL="457200" indent="-457200">
              <a:buFont typeface="+mj-lt"/>
              <a:buAutoNum type="arabicPeriod"/>
            </a:pPr>
            <a:r>
              <a:rPr lang="tr-TR" sz="2400" b="1" dirty="0">
                <a:latin typeface="+mj-lt"/>
              </a:rPr>
              <a:t>Her şeyi anında istiyoruz ama vakit harcamak da istemiyoruz.</a:t>
            </a:r>
          </a:p>
          <a:p>
            <a:pPr marL="457200" indent="-457200">
              <a:buFont typeface="+mj-lt"/>
              <a:buAutoNum type="arabicPeriod"/>
            </a:pPr>
            <a:r>
              <a:rPr lang="tr-TR" sz="2400" b="1" dirty="0">
                <a:latin typeface="+mj-lt"/>
              </a:rPr>
              <a:t>Bir şeyler satın alma, her an her yerde çeşitli cihazlar üzerinden olabiliyor.</a:t>
            </a:r>
          </a:p>
          <a:p>
            <a:pPr marL="457200" indent="-457200">
              <a:buFont typeface="+mj-lt"/>
              <a:buAutoNum type="arabicPeriod"/>
            </a:pPr>
            <a:r>
              <a:rPr lang="tr-TR" sz="2400" b="1" dirty="0">
                <a:latin typeface="+mj-lt"/>
              </a:rPr>
              <a:t>Her şey için internette arama yapıyoruz.</a:t>
            </a:r>
          </a:p>
          <a:p>
            <a:pPr marL="457200" indent="-457200">
              <a:buFont typeface="+mj-lt"/>
              <a:buAutoNum type="arabicPeriod"/>
            </a:pPr>
            <a:r>
              <a:rPr lang="tr-TR" sz="2400" b="1" dirty="0">
                <a:latin typeface="+mj-lt"/>
              </a:rPr>
              <a:t>Hala fiziksel deneyimi önemsiyoruz.</a:t>
            </a:r>
          </a:p>
          <a:p>
            <a:pPr marL="457200" indent="-457200">
              <a:buFont typeface="+mj-lt"/>
              <a:buAutoNum type="arabicPeriod"/>
            </a:pPr>
            <a:r>
              <a:rPr lang="tr-TR" sz="2400" b="1" dirty="0">
                <a:latin typeface="+mj-lt"/>
              </a:rPr>
              <a:t>Çok fazla iletişim halindeyiz.</a:t>
            </a:r>
          </a:p>
          <a:p>
            <a:pPr marL="457200" indent="-457200">
              <a:buFont typeface="+mj-lt"/>
              <a:buAutoNum type="arabicPeriod"/>
            </a:pPr>
            <a:r>
              <a:rPr lang="tr-TR" sz="2400" b="1" dirty="0">
                <a:latin typeface="+mj-lt"/>
              </a:rPr>
              <a:t>Sosyal ağlarda sosyaliz!</a:t>
            </a:r>
          </a:p>
          <a:p>
            <a:pPr marL="457200" indent="-457200">
              <a:buFont typeface="+mj-lt"/>
              <a:buAutoNum type="arabicPeriod"/>
            </a:pPr>
            <a:r>
              <a:rPr lang="tr-TR" sz="2400" b="1" dirty="0">
                <a:latin typeface="+mj-lt"/>
              </a:rPr>
              <a:t>Akıllı telefon bağımlısıyız.</a:t>
            </a:r>
          </a:p>
        </p:txBody>
      </p:sp>
    </p:spTree>
    <p:extLst>
      <p:ext uri="{BB962C8B-B14F-4D97-AF65-F5344CB8AC3E}">
        <p14:creationId xmlns:p14="http://schemas.microsoft.com/office/powerpoint/2010/main" val="400607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t>18</a:t>
            </a:fld>
            <a:endParaRPr lang="tr-TR" dirty="0"/>
          </a:p>
        </p:txBody>
      </p:sp>
      <p:pic>
        <p:nvPicPr>
          <p:cNvPr id="8" name="Picture 6" descr="digital buyer penetration worldwide from 2014 to 2019 ile ilgili gÃ¶rsel sonucu">
            <a:extLst>
              <a:ext uri="{FF2B5EF4-FFF2-40B4-BE49-F238E27FC236}">
                <a16:creationId xmlns:a16="http://schemas.microsoft.com/office/drawing/2014/main" id="{C39B67E8-088E-B74B-A754-6C7A953221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6" t="15634" r="2325" b="17430"/>
          <a:stretch/>
        </p:blipFill>
        <p:spPr bwMode="auto">
          <a:xfrm>
            <a:off x="-19830" y="0"/>
            <a:ext cx="12211830" cy="6384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094" y="-130897"/>
            <a:ext cx="6966062" cy="1203325"/>
          </a:xfrm>
        </p:spPr>
        <p:txBody>
          <a:bodyPr rtlCol="0">
            <a:normAutofit/>
          </a:bodyPr>
          <a:lstStyle/>
          <a:p>
            <a:r>
              <a:rPr lang="tr-TR" dirty="0" smtClean="0">
                <a:solidFill>
                  <a:schemeClr val="bg1"/>
                </a:solidFill>
              </a:rPr>
              <a:t>Dünyada </a:t>
            </a:r>
            <a:r>
              <a:rPr lang="tr-TR" dirty="0">
                <a:solidFill>
                  <a:schemeClr val="bg1"/>
                </a:solidFill>
              </a:rPr>
              <a:t>dijital satın alma yapan kişi sayısı </a:t>
            </a:r>
            <a:r>
              <a:rPr lang="tr-TR" dirty="0" smtClean="0">
                <a:solidFill>
                  <a:schemeClr val="bg1"/>
                </a:solidFill>
              </a:rPr>
              <a:t>(milyar kişi)</a:t>
            </a:r>
            <a:endParaRPr lang="tr-TR" sz="3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683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t>19</a:t>
            </a:fld>
            <a:endParaRPr lang="tr-TR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18676" r="186" b="2652"/>
          <a:stretch/>
        </p:blipFill>
        <p:spPr>
          <a:xfrm>
            <a:off x="0" y="0"/>
            <a:ext cx="11004884" cy="689339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892589" y="0"/>
            <a:ext cx="1299411" cy="689339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8204" y="4892842"/>
            <a:ext cx="5455323" cy="1594410"/>
          </a:xfrm>
        </p:spPr>
        <p:txBody>
          <a:bodyPr rtlCol="0">
            <a:normAutofit/>
          </a:bodyPr>
          <a:lstStyle/>
          <a:p>
            <a:pPr algn="r"/>
            <a:r>
              <a:rPr lang="tr-TR" sz="3200" dirty="0" smtClean="0">
                <a:solidFill>
                  <a:schemeClr val="bg1"/>
                </a:solidFill>
              </a:rPr>
              <a:t>Dünya genelinde sınır ötesi e-ticarette en çok tercih edilen kategoriler (2018)</a:t>
            </a:r>
            <a:endParaRPr lang="tr-T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26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48501" y="5542774"/>
            <a:ext cx="793180" cy="978344"/>
          </a:xfrm>
        </p:spPr>
        <p:txBody>
          <a:bodyPr rtlCol="0"/>
          <a:lstStyle/>
          <a:p>
            <a:pPr rtl="0"/>
            <a:r>
              <a:rPr lang="tr-TR" dirty="0" smtClean="0"/>
              <a:t>19</a:t>
            </a:r>
            <a:endParaRPr lang="tr-TR" dirty="0"/>
          </a:p>
        </p:txBody>
      </p:sp>
      <p:graphicFrame>
        <p:nvGraphicFramePr>
          <p:cNvPr id="5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878837"/>
              </p:ext>
            </p:extLst>
          </p:nvPr>
        </p:nvGraphicFramePr>
        <p:xfrm>
          <a:off x="1892969" y="1620247"/>
          <a:ext cx="8486271" cy="496526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988125">
                  <a:extLst>
                    <a:ext uri="{9D8B030D-6E8A-4147-A177-3AD203B41FA5}">
                      <a16:colId xmlns:a16="http://schemas.microsoft.com/office/drawing/2014/main" val="442463006"/>
                    </a:ext>
                  </a:extLst>
                </a:gridCol>
                <a:gridCol w="1348922">
                  <a:extLst>
                    <a:ext uri="{9D8B030D-6E8A-4147-A177-3AD203B41FA5}">
                      <a16:colId xmlns:a16="http://schemas.microsoft.com/office/drawing/2014/main" val="714423651"/>
                    </a:ext>
                  </a:extLst>
                </a:gridCol>
                <a:gridCol w="153676">
                  <a:extLst>
                    <a:ext uri="{9D8B030D-6E8A-4147-A177-3AD203B41FA5}">
                      <a16:colId xmlns:a16="http://schemas.microsoft.com/office/drawing/2014/main" val="2563688222"/>
                    </a:ext>
                  </a:extLst>
                </a:gridCol>
                <a:gridCol w="2640982">
                  <a:extLst>
                    <a:ext uri="{9D8B030D-6E8A-4147-A177-3AD203B41FA5}">
                      <a16:colId xmlns:a16="http://schemas.microsoft.com/office/drawing/2014/main" val="2441077207"/>
                    </a:ext>
                  </a:extLst>
                </a:gridCol>
                <a:gridCol w="1354566">
                  <a:extLst>
                    <a:ext uri="{9D8B030D-6E8A-4147-A177-3AD203B41FA5}">
                      <a16:colId xmlns:a16="http://schemas.microsoft.com/office/drawing/2014/main" val="33766017"/>
                    </a:ext>
                  </a:extLst>
                </a:gridCol>
              </a:tblGrid>
              <a:tr h="41377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Asya-Pasifik</a:t>
                      </a:r>
                      <a:endParaRPr lang="tr-TR" sz="2400" b="1" i="0" u="none" strike="noStrike" dirty="0" smtClean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4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Kuzey Amerika</a:t>
                      </a:r>
                      <a:endParaRPr lang="tr-TR" sz="2400" b="1" i="0" u="none" strike="noStrike" dirty="0" smtClean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18331796"/>
                  </a:ext>
                </a:extLst>
              </a:tr>
              <a:tr h="413772"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Paketli sebze-meyve</a:t>
                      </a:r>
                      <a:endParaRPr lang="tr-TR" sz="20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40%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0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Video oyunları</a:t>
                      </a:r>
                      <a:endParaRPr lang="tr-TR" sz="20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31%</a:t>
                      </a:r>
                      <a:endParaRPr lang="tr-TR" sz="20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0579855"/>
                  </a:ext>
                </a:extLst>
              </a:tr>
              <a:tr h="413772"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Taze sebze-meyve</a:t>
                      </a:r>
                      <a:endParaRPr lang="tr-TR" sz="20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35%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İlaç-Sağlık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25%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141807277"/>
                  </a:ext>
                </a:extLst>
              </a:tr>
              <a:tr h="413772"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Ev bakımı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37%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Paketli gıda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19%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81553279"/>
                  </a:ext>
                </a:extLst>
              </a:tr>
              <a:tr h="413772"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Video oyunları</a:t>
                      </a:r>
                      <a:endParaRPr lang="tr-TR" sz="20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30%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Alkollü içecekler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9%</a:t>
                      </a:r>
                      <a:endParaRPr lang="tr-TR" sz="20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09344469"/>
                  </a:ext>
                </a:extLst>
              </a:tr>
              <a:tr h="413772"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İlaç-Sağlık 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29%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0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927196975"/>
                  </a:ext>
                </a:extLst>
              </a:tr>
              <a:tr h="413772"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Afrika ve Yakındoğu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Güney </a:t>
                      </a:r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Amerika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r-TR" sz="18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4227110"/>
                  </a:ext>
                </a:extLst>
              </a:tr>
              <a:tr h="413772"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Moda</a:t>
                      </a:r>
                      <a:endParaRPr lang="tr-TR" sz="20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35%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Seyahat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42%</a:t>
                      </a:r>
                      <a:endParaRPr lang="tr-TR" sz="20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68458405"/>
                  </a:ext>
                </a:extLst>
              </a:tr>
              <a:tr h="413772"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Restoran paket servisi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23%</a:t>
                      </a:r>
                      <a:endParaRPr lang="tr-TR" sz="20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Kişisel bakım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28%</a:t>
                      </a:r>
                      <a:endParaRPr lang="tr-TR" sz="20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4242175"/>
                  </a:ext>
                </a:extLst>
              </a:tr>
              <a:tr h="413772"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Kişisel bakım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22%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Evcil hayvan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10%</a:t>
                      </a:r>
                      <a:endParaRPr lang="tr-TR" sz="20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31174"/>
                  </a:ext>
                </a:extLst>
              </a:tr>
              <a:tr h="413772"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Video oyunları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17%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Ev bakımı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9%</a:t>
                      </a:r>
                      <a:endParaRPr lang="tr-TR" sz="20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01424624"/>
                  </a:ext>
                </a:extLst>
              </a:tr>
              <a:tr h="413772"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Bebek ve çocuk</a:t>
                      </a:r>
                      <a:endParaRPr lang="tr-TR" sz="20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10%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Alkollü içecekler</a:t>
                      </a:r>
                      <a:endParaRPr lang="tr-TR" sz="20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0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9%</a:t>
                      </a:r>
                      <a:endParaRPr lang="tr-TR" sz="20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75618888"/>
                  </a:ext>
                </a:extLst>
              </a:tr>
            </a:tbl>
          </a:graphicData>
        </a:graphic>
      </p:graphicFrame>
      <p:sp>
        <p:nvSpPr>
          <p:cNvPr id="7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955" y="416922"/>
            <a:ext cx="9830740" cy="1203325"/>
          </a:xfrm>
        </p:spPr>
        <p:txBody>
          <a:bodyPr rtlCol="0">
            <a:normAutofit/>
          </a:bodyPr>
          <a:lstStyle/>
          <a:p>
            <a:pPr algn="l"/>
            <a:r>
              <a:rPr lang="tr-TR" sz="3200" dirty="0" smtClean="0"/>
              <a:t>Bölgelere göre </a:t>
            </a:r>
            <a:r>
              <a:rPr lang="tr-TR" sz="3200" dirty="0"/>
              <a:t>en çok satan  ürün kategorileri </a:t>
            </a:r>
            <a:r>
              <a:rPr lang="tr-TR" sz="3200" dirty="0" smtClean="0"/>
              <a:t>(2017)</a:t>
            </a:r>
            <a:endParaRPr lang="tr-TR" sz="3200" dirty="0"/>
          </a:p>
        </p:txBody>
      </p:sp>
    </p:spTree>
    <p:extLst>
      <p:ext uri="{BB962C8B-B14F-4D97-AF65-F5344CB8AC3E}">
        <p14:creationId xmlns:p14="http://schemas.microsoft.com/office/powerpoint/2010/main" val="408031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20</a:t>
            </a:r>
            <a:endParaRPr lang="tr-TR" dirty="0"/>
          </a:p>
        </p:txBody>
      </p:sp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4479055"/>
              </p:ext>
            </p:extLst>
          </p:nvPr>
        </p:nvGraphicFramePr>
        <p:xfrm>
          <a:off x="1052945" y="2212372"/>
          <a:ext cx="10721353" cy="343104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775125">
                  <a:extLst>
                    <a:ext uri="{9D8B030D-6E8A-4147-A177-3AD203B41FA5}">
                      <a16:colId xmlns:a16="http://schemas.microsoft.com/office/drawing/2014/main" val="1442608121"/>
                    </a:ext>
                  </a:extLst>
                </a:gridCol>
                <a:gridCol w="1704197">
                  <a:extLst>
                    <a:ext uri="{9D8B030D-6E8A-4147-A177-3AD203B41FA5}">
                      <a16:colId xmlns:a16="http://schemas.microsoft.com/office/drawing/2014/main" val="3064032036"/>
                    </a:ext>
                  </a:extLst>
                </a:gridCol>
                <a:gridCol w="194151">
                  <a:extLst>
                    <a:ext uri="{9D8B030D-6E8A-4147-A177-3AD203B41FA5}">
                      <a16:colId xmlns:a16="http://schemas.microsoft.com/office/drawing/2014/main" val="892188020"/>
                    </a:ext>
                  </a:extLst>
                </a:gridCol>
                <a:gridCol w="3336554">
                  <a:extLst>
                    <a:ext uri="{9D8B030D-6E8A-4147-A177-3AD203B41FA5}">
                      <a16:colId xmlns:a16="http://schemas.microsoft.com/office/drawing/2014/main" val="1241649475"/>
                    </a:ext>
                  </a:extLst>
                </a:gridCol>
                <a:gridCol w="1711326">
                  <a:extLst>
                    <a:ext uri="{9D8B030D-6E8A-4147-A177-3AD203B41FA5}">
                      <a16:colId xmlns:a16="http://schemas.microsoft.com/office/drawing/2014/main" val="947599102"/>
                    </a:ext>
                  </a:extLst>
                </a:gridCol>
              </a:tblGrid>
              <a:tr h="571841"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Doğu Avrupa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Batı Avrupa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36882784"/>
                  </a:ext>
                </a:extLst>
              </a:tr>
              <a:tr h="571841"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Moda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49%</a:t>
                      </a:r>
                      <a:endParaRPr lang="tr-TR" sz="24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Tüketici elektroniği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36%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69612331"/>
                  </a:ext>
                </a:extLst>
              </a:tr>
              <a:tr h="571841"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Etkinlik biletleri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41%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Kişisel bakım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34%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19444765"/>
                  </a:ext>
                </a:extLst>
              </a:tr>
              <a:tr h="571841"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Seyahat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40%</a:t>
                      </a:r>
                      <a:endParaRPr lang="tr-TR" sz="24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4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Mobilya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28%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22819411"/>
                  </a:ext>
                </a:extLst>
              </a:tr>
              <a:tr h="571841"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Kişisel bakım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33%</a:t>
                      </a:r>
                      <a:endParaRPr lang="tr-TR" sz="24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4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İlaç-Sağlık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22%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00448767"/>
                  </a:ext>
                </a:extLst>
              </a:tr>
              <a:tr h="571841"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Restoran paket servisi</a:t>
                      </a:r>
                      <a:endParaRPr lang="tr-TR" sz="24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24%</a:t>
                      </a:r>
                      <a:endParaRPr lang="tr-TR" sz="24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tr-TR" sz="2400" b="1" i="0" u="none" strike="noStrike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Restoran paket servisi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1" u="none" strike="noStrike" dirty="0">
                          <a:solidFill>
                            <a:schemeClr val="bg1"/>
                          </a:solidFill>
                          <a:effectLst/>
                          <a:latin typeface="Tw Cen MT" panose="020B0602020104020603" pitchFamily="34" charset="0"/>
                        </a:rPr>
                        <a:t>18%</a:t>
                      </a:r>
                      <a:endParaRPr lang="tr-TR" sz="2400" b="1" i="0" u="none" strike="noStrike" dirty="0">
                        <a:solidFill>
                          <a:schemeClr val="bg1"/>
                        </a:solidFill>
                        <a:effectLst/>
                        <a:latin typeface="Tw Cen MT" panose="020B0602020104020603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91922658"/>
                  </a:ext>
                </a:extLst>
              </a:tr>
            </a:tbl>
          </a:graphicData>
        </a:graphic>
      </p:graphicFrame>
      <p:sp>
        <p:nvSpPr>
          <p:cNvPr id="2" name="Başlık 1">
            <a:extLst>
              <a:ext uri="{FF2B5EF4-FFF2-40B4-BE49-F238E27FC236}">
                <a16:creationId xmlns:a16="http://schemas.microsoft.com/office/drawing/2014/main" id="{9A6E18C9-A34F-49C5-973E-6760D1EF1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033" y="573141"/>
            <a:ext cx="9107203" cy="1164070"/>
          </a:xfrm>
        </p:spPr>
        <p:txBody>
          <a:bodyPr rtlCol="0">
            <a:normAutofit/>
          </a:bodyPr>
          <a:lstStyle/>
          <a:p>
            <a:pPr algn="l"/>
            <a:r>
              <a:rPr lang="tr-TR" sz="3200" dirty="0"/>
              <a:t>Avrupa’da en çok satan  ürün kategorileri   (2017</a:t>
            </a:r>
            <a:r>
              <a:rPr lang="tr-TR" sz="3200" dirty="0" smtClean="0"/>
              <a:t>)</a:t>
            </a:r>
            <a:endParaRPr lang="tr-TR" sz="3200" dirty="0"/>
          </a:p>
        </p:txBody>
      </p:sp>
    </p:spTree>
    <p:extLst>
      <p:ext uri="{BB962C8B-B14F-4D97-AF65-F5344CB8AC3E}">
        <p14:creationId xmlns:p14="http://schemas.microsoft.com/office/powerpoint/2010/main" val="89078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898" y="1388566"/>
            <a:ext cx="4464049" cy="1203325"/>
          </a:xfrm>
        </p:spPr>
        <p:txBody>
          <a:bodyPr rtlCol="0">
            <a:normAutofit/>
          </a:bodyPr>
          <a:lstStyle/>
          <a:p>
            <a:r>
              <a:rPr lang="tr-TR" dirty="0">
                <a:latin typeface="Calibri" charset="0"/>
              </a:rPr>
              <a:t>Dijital tüketicinin tercihleri</a:t>
            </a:r>
            <a:endParaRPr lang="tr-TR" sz="3400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21</a:t>
            </a:r>
            <a:endParaRPr lang="tr-TR" dirty="0"/>
          </a:p>
        </p:txBody>
      </p:sp>
      <p:sp>
        <p:nvSpPr>
          <p:cNvPr id="8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1898" y="3560624"/>
            <a:ext cx="4110502" cy="1172045"/>
          </a:xfrm>
        </p:spPr>
        <p:txBody>
          <a:bodyPr rtlCol="0">
            <a:normAutofit/>
          </a:bodyPr>
          <a:lstStyle/>
          <a:p>
            <a:r>
              <a:rPr lang="tr-TR" altLang="en-US" sz="3200" dirty="0">
                <a:latin typeface="Tw Cen MT" panose="020B0602020104020603" pitchFamily="34" charset="0"/>
              </a:rPr>
              <a:t>Anadilde satış yapılan bir pazaryeri</a:t>
            </a:r>
            <a:endParaRPr lang="en-US" altLang="en-US" sz="3200" dirty="0">
              <a:latin typeface="Tw Cen MT" panose="020B0602020104020603" pitchFamily="34" charset="0"/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3453" y="1227964"/>
            <a:ext cx="4100179" cy="4651726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8162" y="1196048"/>
            <a:ext cx="4193838" cy="4662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649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089" y="1540701"/>
            <a:ext cx="4464049" cy="1203325"/>
          </a:xfrm>
        </p:spPr>
        <p:txBody>
          <a:bodyPr rtlCol="0">
            <a:normAutofit/>
          </a:bodyPr>
          <a:lstStyle/>
          <a:p>
            <a:r>
              <a:rPr lang="tr-TR" dirty="0">
                <a:latin typeface="Calibri" charset="0"/>
              </a:rPr>
              <a:t>Dijital tüketicinin tercihleri</a:t>
            </a:r>
            <a:endParaRPr lang="tr-TR" sz="3400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22</a:t>
            </a:r>
            <a:endParaRPr lang="tr-TR" dirty="0"/>
          </a:p>
        </p:txBody>
      </p:sp>
      <p:sp>
        <p:nvSpPr>
          <p:cNvPr id="8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3089" y="3693491"/>
            <a:ext cx="4904075" cy="1236700"/>
          </a:xfrm>
        </p:spPr>
        <p:txBody>
          <a:bodyPr rtlCol="0">
            <a:normAutofit/>
          </a:bodyPr>
          <a:lstStyle/>
          <a:p>
            <a:r>
              <a:rPr lang="tr-TR" altLang="en-US" sz="3200" dirty="0">
                <a:latin typeface="Tw Cen MT" panose="020B0602020104020603" pitchFamily="34" charset="0"/>
              </a:rPr>
              <a:t>Kendi para biriminde satış yapılan bir pazaryeri</a:t>
            </a:r>
            <a:endParaRPr lang="en-US" altLang="en-US" sz="3200" dirty="0">
              <a:latin typeface="Tw Cen MT" panose="020B0602020104020603" pitchFamily="34" charset="0"/>
            </a:endParaRPr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3"/>
          <a:srcRect t="5764" b="2805"/>
          <a:stretch/>
        </p:blipFill>
        <p:spPr>
          <a:xfrm>
            <a:off x="6426155" y="1681018"/>
            <a:ext cx="4743450" cy="3011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717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pPr rtl="0"/>
              <a:t>24</a:t>
            </a:fld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617" y="794327"/>
            <a:ext cx="12203618" cy="6063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56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pPr rtl="0"/>
              <a:t>25</a:t>
            </a:fld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89000"/>
            <a:ext cx="12192000" cy="596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915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pPr rtl="0"/>
              <a:t>26</a:t>
            </a:fld>
            <a:endParaRPr lang="tr-TR" dirty="0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3"/>
          <a:srcRect l="788"/>
          <a:stretch/>
        </p:blipFill>
        <p:spPr>
          <a:xfrm>
            <a:off x="18310" y="1136073"/>
            <a:ext cx="12173690" cy="5407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958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581BC7-E183-40DB-AC97-C19EA4EB8894}" type="slidenum">
              <a:rPr lang="tr-TR" smtClean="0"/>
              <a:pPr rtl="0"/>
              <a:t>27</a:t>
            </a:fld>
            <a:endParaRPr lang="tr-T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12"/>
          <a:stretch/>
        </p:blipFill>
        <p:spPr>
          <a:xfrm>
            <a:off x="0" y="1307691"/>
            <a:ext cx="12192000" cy="5550310"/>
          </a:xfrm>
          <a:prstGeom prst="rect">
            <a:avLst/>
          </a:prstGeom>
        </p:spPr>
      </p:pic>
      <p:sp>
        <p:nvSpPr>
          <p:cNvPr id="7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1937" y="1307691"/>
            <a:ext cx="9509857" cy="1052051"/>
          </a:xfrm>
          <a:solidFill>
            <a:srgbClr val="3C3028"/>
          </a:solidFill>
        </p:spPr>
        <p:txBody>
          <a:bodyPr rtlCol="0">
            <a:normAutofit/>
          </a:bodyPr>
          <a:lstStyle/>
          <a:p>
            <a:pPr algn="l"/>
            <a:r>
              <a:rPr lang="tr-TR" dirty="0" smtClean="0">
                <a:solidFill>
                  <a:srgbClr val="99CCFF"/>
                </a:solidFill>
                <a:latin typeface="Calibri" charset="0"/>
              </a:rPr>
              <a:t>E-TİCARET FAALİYETLERİ</a:t>
            </a:r>
            <a:endParaRPr lang="tr-TR" sz="3400" dirty="0">
              <a:solidFill>
                <a:srgbClr val="99CC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4775" y="1405635"/>
            <a:ext cx="1032387" cy="954107"/>
          </a:xfrm>
          <a:prstGeom prst="rect">
            <a:avLst/>
          </a:prstGeom>
          <a:solidFill>
            <a:srgbClr val="77BBF9"/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sz="2800" b="1" dirty="0" smtClean="0">
                <a:solidFill>
                  <a:srgbClr val="66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OCAK</a:t>
            </a:r>
          </a:p>
          <a:p>
            <a:pPr algn="ctr"/>
            <a:r>
              <a:rPr lang="tr-TR" sz="2800" b="1" dirty="0" smtClean="0">
                <a:solidFill>
                  <a:srgbClr val="6633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2019</a:t>
            </a:r>
            <a:endParaRPr lang="en-US" sz="2800" b="1" dirty="0">
              <a:solidFill>
                <a:srgbClr val="6633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5692" y="2989006"/>
            <a:ext cx="1907458" cy="784830"/>
          </a:xfrm>
          <a:prstGeom prst="rect">
            <a:avLst/>
          </a:prstGeom>
          <a:solidFill>
            <a:srgbClr val="3C3028"/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sz="1500" dirty="0" smtClean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BİR ÜRÜN YA DA HİZMET İÇİN ONLİNE ARAMA YAPMA</a:t>
            </a:r>
            <a:endParaRPr lang="en-US" sz="1500" dirty="0">
              <a:solidFill>
                <a:schemeClr val="bg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61305" y="2873589"/>
            <a:ext cx="2649792" cy="1015663"/>
          </a:xfrm>
          <a:prstGeom prst="rect">
            <a:avLst/>
          </a:prstGeom>
          <a:solidFill>
            <a:srgbClr val="3C3028"/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sz="1500" dirty="0" smtClean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HERHANGİ BİR CİHAZ ÜZERİNDEN WEBDE ONLINE PERAKENDE MAĞAZASINI ZİYARET ETME </a:t>
            </a:r>
            <a:endParaRPr lang="en-US" sz="1500" dirty="0">
              <a:solidFill>
                <a:schemeClr val="bg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11097" y="2812034"/>
            <a:ext cx="1907458" cy="1077218"/>
          </a:xfrm>
          <a:prstGeom prst="rect">
            <a:avLst/>
          </a:prstGeom>
          <a:solidFill>
            <a:srgbClr val="3C3028"/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sz="1600" dirty="0" smtClean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HERHANGİ BİR CİHAZ ÜZERİNDEN ONLINE ALIŞVERİŞ YAPMA </a:t>
            </a:r>
            <a:endParaRPr lang="en-US" sz="1600" dirty="0">
              <a:solidFill>
                <a:schemeClr val="bg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41457" y="2989006"/>
            <a:ext cx="2325329" cy="830997"/>
          </a:xfrm>
          <a:prstGeom prst="rect">
            <a:avLst/>
          </a:prstGeom>
          <a:solidFill>
            <a:srgbClr val="3C3028"/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sz="1600" dirty="0" smtClean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DİZ YA DA MASA ÜSTÜ BİLGİSAYARDAN ONLINE ALIŞVERİŞ YAPMA </a:t>
            </a:r>
            <a:endParaRPr lang="en-US" sz="1600" dirty="0">
              <a:solidFill>
                <a:schemeClr val="bg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429133" y="3127505"/>
            <a:ext cx="2615382" cy="646331"/>
          </a:xfrm>
          <a:prstGeom prst="rect">
            <a:avLst/>
          </a:prstGeom>
          <a:solidFill>
            <a:srgbClr val="3C3028"/>
          </a:solidFill>
        </p:spPr>
        <p:txBody>
          <a:bodyPr wrap="square" rtlCol="0">
            <a:spAutoFit/>
          </a:bodyPr>
          <a:lstStyle/>
          <a:p>
            <a:pPr algn="ctr"/>
            <a:r>
              <a:rPr lang="tr-TR" dirty="0" smtClean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MOBİL BİR CİHAZDAN ONLINE ALIŞVERİŞ YAPMA </a:t>
            </a:r>
            <a:endParaRPr lang="en-US" dirty="0">
              <a:solidFill>
                <a:schemeClr val="bg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95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0406C22-D0C4-4D8E-86F7-1A902F1CA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6418" y="5696029"/>
            <a:ext cx="10452775" cy="664560"/>
          </a:xfrm>
        </p:spPr>
        <p:txBody>
          <a:bodyPr rtlCol="0">
            <a:normAutofit/>
          </a:bodyPr>
          <a:lstStyle/>
          <a:p>
            <a:pPr rtl="0"/>
            <a:r>
              <a:rPr lang="tr-TR" dirty="0"/>
              <a:t>5</a:t>
            </a:r>
            <a:r>
              <a:rPr lang="tr-TR" dirty="0" smtClean="0"/>
              <a:t>. E-Ticaretin </a:t>
            </a:r>
            <a:r>
              <a:rPr lang="tr-TR" dirty="0" smtClean="0"/>
              <a:t>Tüketiciye Sunduğu Avantajlar</a:t>
            </a:r>
            <a:endParaRPr lang="tr-TR" dirty="0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1C5328BF-D489-4F39-BA27-5AD38E911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25</a:t>
            </a:r>
            <a:endParaRPr lang="tr-TR" dirty="0"/>
          </a:p>
        </p:txBody>
      </p:sp>
      <p:pic>
        <p:nvPicPr>
          <p:cNvPr id="17410" name="Picture 2" descr="e-sales ile ilgili g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2111"/>
            <a:ext cx="9092656" cy="4863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147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973" y="1316112"/>
            <a:ext cx="4673166" cy="1203325"/>
          </a:xfrm>
        </p:spPr>
        <p:txBody>
          <a:bodyPr rtlCol="0">
            <a:normAutofit/>
          </a:bodyPr>
          <a:lstStyle/>
          <a:p>
            <a:r>
              <a:rPr lang="tr-TR" sz="3200" dirty="0" smtClean="0"/>
              <a:t>İnternetin Dijital Tüketiciye </a:t>
            </a:r>
            <a:r>
              <a:rPr lang="tr-TR" sz="3200" dirty="0"/>
              <a:t>S</a:t>
            </a:r>
            <a:r>
              <a:rPr lang="tr-TR" sz="3200" dirty="0" smtClean="0"/>
              <a:t>undukları</a:t>
            </a:r>
            <a:endParaRPr lang="tr-TR" sz="3400" dirty="0"/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1737" y="3094834"/>
            <a:ext cx="4704349" cy="2933475"/>
          </a:xfrm>
        </p:spPr>
        <p:txBody>
          <a:bodyPr rtlCol="0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altLang="en-US" sz="2400" dirty="0" smtClean="0">
                <a:latin typeface="Tw Cen MT" panose="020B0602020104020603" pitchFamily="34" charset="0"/>
              </a:rPr>
              <a:t>Fiyat avantajı</a:t>
            </a:r>
            <a:endParaRPr lang="en-US" altLang="en-US" sz="2400" dirty="0">
              <a:latin typeface="Tw Cen MT" panose="020B06020201040206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altLang="en-US" sz="2400" dirty="0" smtClean="0">
                <a:latin typeface="Tw Cen MT" panose="020B0602020104020603" pitchFamily="34" charset="0"/>
              </a:rPr>
              <a:t>Bilgi zenginliği</a:t>
            </a:r>
            <a:endParaRPr lang="tr-TR" altLang="en-US" sz="2400" dirty="0">
              <a:latin typeface="Tw Cen MT" panose="020B06020201040206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altLang="en-US" sz="2400" dirty="0">
                <a:latin typeface="Tw Cen MT" panose="020B0602020104020603" pitchFamily="34" charset="0"/>
              </a:rPr>
              <a:t>Kıyaslama imkanı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latin typeface="Tw Cen MT" panose="020B0602020104020603" pitchFamily="34" charset="0"/>
              </a:rPr>
              <a:t>K</a:t>
            </a:r>
            <a:r>
              <a:rPr lang="tr-TR" altLang="en-US" sz="2400" dirty="0" smtClean="0">
                <a:latin typeface="Tw Cen MT" panose="020B0602020104020603" pitchFamily="34" charset="0"/>
              </a:rPr>
              <a:t>işiselleştirilmiş öneriler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altLang="en-US" sz="2400" dirty="0" smtClean="0">
                <a:latin typeface="Tw Cen MT" panose="020B0602020104020603" pitchFamily="34" charset="0"/>
              </a:rPr>
              <a:t>Tüketici yorumları</a:t>
            </a:r>
            <a:endParaRPr lang="en-US" altLang="en-US" sz="2400" dirty="0">
              <a:latin typeface="Tw Cen MT" panose="020B06020201040206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tr-TR" altLang="en-US" sz="2400" dirty="0" smtClean="0">
                <a:latin typeface="Tw Cen MT" panose="020B0602020104020603" pitchFamily="34" charset="0"/>
              </a:rPr>
              <a:t>Kolay alışveriş deneyimi</a:t>
            </a:r>
            <a:endParaRPr lang="tr-TR" altLang="en-US" sz="2400" dirty="0">
              <a:latin typeface="Tw Cen MT" panose="020B0602020104020603" pitchFamily="34" charset="0"/>
            </a:endParaRP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26</a:t>
            </a:r>
            <a:endParaRPr lang="tr-TR" dirty="0"/>
          </a:p>
        </p:txBody>
      </p:sp>
      <p:pic>
        <p:nvPicPr>
          <p:cNvPr id="15362" name="Picture 2" descr="internetin sundukları ile ilgili g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687" y="1429008"/>
            <a:ext cx="6777313" cy="4747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0795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674" y="1401814"/>
            <a:ext cx="3171879" cy="1203325"/>
          </a:xfrm>
        </p:spPr>
        <p:txBody>
          <a:bodyPr rtlCol="0">
            <a:normAutofit/>
          </a:bodyPr>
          <a:lstStyle/>
          <a:p>
            <a:pPr rtl="0"/>
            <a:r>
              <a:rPr lang="tr-TR" sz="3400" dirty="0"/>
              <a:t>Her malın bir </a:t>
            </a:r>
            <a:r>
              <a:rPr lang="tr-TR" sz="3400" dirty="0" smtClean="0"/>
              <a:t/>
            </a:r>
            <a:br>
              <a:rPr lang="tr-TR" sz="3400" dirty="0" smtClean="0"/>
            </a:br>
            <a:r>
              <a:rPr lang="tr-TR" sz="3400" dirty="0" smtClean="0"/>
              <a:t>alıcısı </a:t>
            </a:r>
            <a:r>
              <a:rPr lang="tr-TR" sz="3400" dirty="0"/>
              <a:t>var!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4674" y="3382671"/>
            <a:ext cx="3576242" cy="1992893"/>
          </a:xfrm>
        </p:spPr>
        <p:txBody>
          <a:bodyPr rtlCol="0">
            <a:normAutofit lnSpcReduction="10000"/>
          </a:bodyPr>
          <a:lstStyle/>
          <a:p>
            <a:pPr lvl="0">
              <a:defRPr/>
            </a:pPr>
            <a:r>
              <a:rPr lang="en-US" altLang="en-US" sz="2800" dirty="0" err="1">
                <a:latin typeface="Tw Cen MT" panose="020B0602020104020603" pitchFamily="34" charset="77"/>
              </a:rPr>
              <a:t>Dijital</a:t>
            </a:r>
            <a:r>
              <a:rPr lang="en-US" altLang="en-US" sz="2800" dirty="0">
                <a:latin typeface="Tw Cen MT" panose="020B0602020104020603" pitchFamily="34" charset="77"/>
              </a:rPr>
              <a:t> </a:t>
            </a:r>
            <a:r>
              <a:rPr lang="en-US" altLang="en-US" sz="2800" dirty="0" err="1">
                <a:latin typeface="Tw Cen MT" panose="020B0602020104020603" pitchFamily="34" charset="77"/>
              </a:rPr>
              <a:t>ortam</a:t>
            </a:r>
            <a:r>
              <a:rPr lang="en-US" altLang="en-US" sz="2800" dirty="0">
                <a:latin typeface="Tw Cen MT" panose="020B0602020104020603" pitchFamily="34" charset="77"/>
              </a:rPr>
              <a:t> </a:t>
            </a:r>
            <a:r>
              <a:rPr lang="en-US" altLang="en-US" sz="2800" dirty="0" err="1">
                <a:latin typeface="Tw Cen MT" panose="020B0602020104020603" pitchFamily="34" charset="77"/>
              </a:rPr>
              <a:t>başka</a:t>
            </a:r>
            <a:r>
              <a:rPr lang="en-US" altLang="en-US" sz="2800" dirty="0">
                <a:latin typeface="Tw Cen MT" panose="020B0602020104020603" pitchFamily="34" charset="77"/>
              </a:rPr>
              <a:t> </a:t>
            </a:r>
            <a:r>
              <a:rPr lang="en-US" altLang="en-US" sz="2800" dirty="0" err="1">
                <a:latin typeface="Tw Cen MT" panose="020B0602020104020603" pitchFamily="34" charset="77"/>
              </a:rPr>
              <a:t>kanallarda</a:t>
            </a:r>
            <a:r>
              <a:rPr lang="en-US" altLang="en-US" sz="2800" dirty="0">
                <a:latin typeface="Tw Cen MT" panose="020B0602020104020603" pitchFamily="34" charset="77"/>
              </a:rPr>
              <a:t> </a:t>
            </a:r>
            <a:r>
              <a:rPr lang="en-US" altLang="en-US" sz="2800" dirty="0" err="1" smtClean="0">
                <a:latin typeface="Tw Cen MT" panose="020B0602020104020603" pitchFamily="34" charset="77"/>
              </a:rPr>
              <a:t>bulun</a:t>
            </a:r>
            <a:r>
              <a:rPr lang="tr-TR" altLang="en-US" sz="2800" dirty="0" smtClean="0">
                <a:latin typeface="Tw Cen MT" panose="020B0602020104020603" pitchFamily="34" charset="77"/>
              </a:rPr>
              <a:t>mayan</a:t>
            </a:r>
            <a:r>
              <a:rPr lang="en-US" altLang="en-US" sz="2800" dirty="0" smtClean="0">
                <a:latin typeface="Tw Cen MT" panose="020B0602020104020603" pitchFamily="34" charset="77"/>
              </a:rPr>
              <a:t> </a:t>
            </a:r>
            <a:r>
              <a:rPr lang="tr-TR" altLang="en-US" sz="2800" dirty="0" smtClean="0">
                <a:latin typeface="Tw Cen MT" panose="020B0602020104020603" pitchFamily="34" charset="77"/>
              </a:rPr>
              <a:t>niş ve spesifik ihtiyaçlara yönelik </a:t>
            </a:r>
            <a:r>
              <a:rPr lang="en-US" altLang="en-US" sz="2800" dirty="0" err="1" smtClean="0">
                <a:latin typeface="Tw Cen MT" panose="020B0602020104020603" pitchFamily="34" charset="77"/>
              </a:rPr>
              <a:t>ürünler</a:t>
            </a:r>
            <a:r>
              <a:rPr lang="tr-TR" altLang="en-US" sz="2800" dirty="0" smtClean="0">
                <a:latin typeface="Tw Cen MT" panose="020B0602020104020603" pitchFamily="34" charset="77"/>
              </a:rPr>
              <a:t> </a:t>
            </a:r>
            <a:r>
              <a:rPr lang="en-US" altLang="en-US" sz="2800" dirty="0" err="1" smtClean="0">
                <a:latin typeface="Tw Cen MT" panose="020B0602020104020603" pitchFamily="34" charset="77"/>
              </a:rPr>
              <a:t>sunar</a:t>
            </a:r>
            <a:r>
              <a:rPr lang="en-US" altLang="en-US" sz="2800" dirty="0">
                <a:latin typeface="Tw Cen MT" panose="020B0602020104020603" pitchFamily="34" charset="77"/>
              </a:rPr>
              <a:t>.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27</a:t>
            </a:r>
            <a:endParaRPr lang="tr-TR" dirty="0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EB5C2A95-B69F-9A48-86DB-50D964D030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28"/>
          <a:stretch/>
        </p:blipFill>
        <p:spPr bwMode="auto">
          <a:xfrm>
            <a:off x="4036290" y="1200180"/>
            <a:ext cx="8155710" cy="5343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189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707" y="1441137"/>
            <a:ext cx="4464049" cy="1203325"/>
          </a:xfrm>
        </p:spPr>
        <p:txBody>
          <a:bodyPr rtlCol="0">
            <a:normAutofit/>
          </a:bodyPr>
          <a:lstStyle/>
          <a:p>
            <a:r>
              <a:rPr lang="tr-TR" sz="3200" dirty="0"/>
              <a:t>Ürün Çeşitliliği ve Karşılaştırma</a:t>
            </a:r>
            <a:endParaRPr lang="tr-TR" sz="3400" dirty="0"/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3707" y="3368861"/>
            <a:ext cx="4124725" cy="2265322"/>
          </a:xfrm>
        </p:spPr>
        <p:txBody>
          <a:bodyPr rtlCol="0">
            <a:normAutofit/>
          </a:bodyPr>
          <a:lstStyle/>
          <a:p>
            <a:pPr lvl="0">
              <a:defRPr/>
            </a:pPr>
            <a:r>
              <a:rPr lang="en-US" altLang="en-US" sz="2800" dirty="0" err="1">
                <a:latin typeface="Tw Cen MT" panose="020B0602020104020603" pitchFamily="34" charset="77"/>
              </a:rPr>
              <a:t>Dijital</a:t>
            </a:r>
            <a:r>
              <a:rPr lang="en-US" altLang="en-US" sz="2800" dirty="0">
                <a:latin typeface="Tw Cen MT" panose="020B0602020104020603" pitchFamily="34" charset="77"/>
              </a:rPr>
              <a:t> </a:t>
            </a:r>
            <a:r>
              <a:rPr lang="en-US" altLang="en-US" sz="2800" dirty="0" err="1" smtClean="0">
                <a:latin typeface="Tw Cen MT" panose="020B0602020104020603" pitchFamily="34" charset="77"/>
              </a:rPr>
              <a:t>ortam</a:t>
            </a:r>
            <a:r>
              <a:rPr lang="tr-TR" altLang="en-US" sz="2800" dirty="0" smtClean="0">
                <a:latin typeface="Tw Cen MT" panose="020B0602020104020603" pitchFamily="34" charset="77"/>
              </a:rPr>
              <a:t> sunduğu</a:t>
            </a:r>
            <a:r>
              <a:rPr lang="en-US" altLang="en-US" sz="2800" dirty="0" smtClean="0">
                <a:latin typeface="Tw Cen MT" panose="020B0602020104020603" pitchFamily="34" charset="77"/>
              </a:rPr>
              <a:t> </a:t>
            </a:r>
            <a:r>
              <a:rPr lang="en-US" altLang="en-US" sz="2800" dirty="0" err="1">
                <a:latin typeface="Tw Cen MT" panose="020B0602020104020603" pitchFamily="34" charset="77"/>
              </a:rPr>
              <a:t>ürün</a:t>
            </a:r>
            <a:r>
              <a:rPr lang="en-US" altLang="en-US" sz="2800" dirty="0">
                <a:latin typeface="Tw Cen MT" panose="020B0602020104020603" pitchFamily="34" charset="77"/>
              </a:rPr>
              <a:t> </a:t>
            </a:r>
            <a:r>
              <a:rPr lang="en-US" altLang="en-US" sz="2800" dirty="0" err="1" smtClean="0">
                <a:latin typeface="Tw Cen MT" panose="020B0602020104020603" pitchFamily="34" charset="77"/>
              </a:rPr>
              <a:t>çeşitliliği</a:t>
            </a:r>
            <a:r>
              <a:rPr lang="tr-TR" altLang="en-US" sz="2800" dirty="0">
                <a:latin typeface="Tw Cen MT" panose="020B0602020104020603" pitchFamily="34" charset="77"/>
              </a:rPr>
              <a:t> </a:t>
            </a:r>
            <a:r>
              <a:rPr lang="tr-TR" altLang="en-US" sz="2800" dirty="0" smtClean="0">
                <a:latin typeface="Tw Cen MT" panose="020B0602020104020603" pitchFamily="34" charset="77"/>
              </a:rPr>
              <a:t>ile yeni ürün keşfetme ve ürün </a:t>
            </a:r>
            <a:r>
              <a:rPr lang="en-US" altLang="en-US" sz="2800" dirty="0" err="1" smtClean="0">
                <a:latin typeface="Tw Cen MT" panose="020B0602020104020603" pitchFamily="34" charset="77"/>
              </a:rPr>
              <a:t>karşılaştırma</a:t>
            </a:r>
            <a:r>
              <a:rPr lang="en-US" altLang="en-US" sz="2800" dirty="0" smtClean="0">
                <a:latin typeface="Tw Cen MT" panose="020B0602020104020603" pitchFamily="34" charset="77"/>
              </a:rPr>
              <a:t> </a:t>
            </a:r>
            <a:r>
              <a:rPr lang="en-US" altLang="en-US" sz="2800" dirty="0" err="1" smtClean="0">
                <a:latin typeface="Tw Cen MT" panose="020B0602020104020603" pitchFamily="34" charset="77"/>
              </a:rPr>
              <a:t>olana</a:t>
            </a:r>
            <a:r>
              <a:rPr lang="tr-TR" altLang="en-US" sz="2800" dirty="0" smtClean="0">
                <a:latin typeface="Tw Cen MT" panose="020B0602020104020603" pitchFamily="34" charset="77"/>
              </a:rPr>
              <a:t>ğı </a:t>
            </a:r>
            <a:r>
              <a:rPr lang="en-US" altLang="en-US" sz="2800" dirty="0" err="1" smtClean="0">
                <a:latin typeface="Tw Cen MT" panose="020B0602020104020603" pitchFamily="34" charset="77"/>
              </a:rPr>
              <a:t>sunar</a:t>
            </a:r>
            <a:r>
              <a:rPr lang="en-US" altLang="en-US" sz="2800" dirty="0">
                <a:latin typeface="Tw Cen MT" panose="020B0602020104020603" pitchFamily="34" charset="77"/>
              </a:rPr>
              <a:t>.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28</a:t>
            </a:r>
            <a:endParaRPr lang="tr-TR" dirty="0"/>
          </a:p>
        </p:txBody>
      </p:sp>
      <p:pic>
        <p:nvPicPr>
          <p:cNvPr id="7" name="Resim 8"/>
          <p:cNvPicPr>
            <a:picLocks noChangeAspect="1"/>
          </p:cNvPicPr>
          <p:nvPr/>
        </p:nvPicPr>
        <p:blipFill rotWithShape="1">
          <a:blip r:embed="rId3"/>
          <a:srcRect t="6823" r="1274" b="16595"/>
          <a:stretch/>
        </p:blipFill>
        <p:spPr>
          <a:xfrm>
            <a:off x="4596714" y="1441137"/>
            <a:ext cx="7595286" cy="419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82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29</a:t>
            </a:r>
            <a:endParaRPr lang="tr-TR" dirty="0"/>
          </a:p>
        </p:txBody>
      </p:sp>
      <p:sp>
        <p:nvSpPr>
          <p:cNvPr id="8" name="Başlık 1">
            <a:extLst>
              <a:ext uri="{FF2B5EF4-FFF2-40B4-BE49-F238E27FC236}">
                <a16:creationId xmlns:a16="http://schemas.microsoft.com/office/drawing/2014/main" id="{9A6E18C9-A34F-49C5-973E-6760D1EF1059}"/>
              </a:ext>
            </a:extLst>
          </p:cNvPr>
          <p:cNvSpPr txBox="1">
            <a:spLocks/>
          </p:cNvSpPr>
          <p:nvPr/>
        </p:nvSpPr>
        <p:spPr>
          <a:xfrm>
            <a:off x="166360" y="2120456"/>
            <a:ext cx="6745849" cy="569086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dirty="0" smtClean="0"/>
              <a:t>Bilgi </a:t>
            </a:r>
            <a:r>
              <a:rPr lang="tr-TR" dirty="0" smtClean="0"/>
              <a:t>Zenginliği</a:t>
            </a:r>
            <a:endParaRPr lang="tr-TR" dirty="0"/>
          </a:p>
        </p:txBody>
      </p:sp>
      <p:sp>
        <p:nvSpPr>
          <p:cNvPr id="9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5017" y="3368861"/>
            <a:ext cx="4600361" cy="1960837"/>
          </a:xfrm>
        </p:spPr>
        <p:txBody>
          <a:bodyPr rtlCol="0">
            <a:normAutofit lnSpcReduction="10000"/>
          </a:bodyPr>
          <a:lstStyle/>
          <a:p>
            <a:pPr algn="l">
              <a:defRPr/>
            </a:pPr>
            <a:r>
              <a:rPr lang="tr-TR" altLang="en-US" sz="3200" dirty="0" smtClean="0">
                <a:latin typeface="Tw Cen MT" panose="020B0602020104020603" pitchFamily="34" charset="77"/>
              </a:rPr>
              <a:t>Zengin</a:t>
            </a:r>
            <a:r>
              <a:rPr lang="en-US" altLang="en-US" sz="3200" dirty="0" smtClean="0">
                <a:latin typeface="Tw Cen MT" panose="020B0602020104020603" pitchFamily="34" charset="77"/>
              </a:rPr>
              <a:t> </a:t>
            </a:r>
            <a:r>
              <a:rPr lang="tr-TR" altLang="en-US" sz="3200" dirty="0" smtClean="0">
                <a:latin typeface="Tw Cen MT" panose="020B0602020104020603" pitchFamily="34" charset="77"/>
              </a:rPr>
              <a:t>ve nitelikli </a:t>
            </a:r>
            <a:r>
              <a:rPr lang="en-US" altLang="en-US" sz="3200" dirty="0" err="1" smtClean="0">
                <a:latin typeface="Tw Cen MT" panose="020B0602020104020603" pitchFamily="34" charset="77"/>
              </a:rPr>
              <a:t>bilgi</a:t>
            </a:r>
            <a:r>
              <a:rPr lang="tr-TR" altLang="en-US" sz="3200" dirty="0">
                <a:latin typeface="Tw Cen MT" panose="020B0602020104020603" pitchFamily="34" charset="77"/>
              </a:rPr>
              <a:t>, </a:t>
            </a:r>
            <a:r>
              <a:rPr lang="en-US" altLang="en-US" sz="3200" dirty="0" err="1" smtClean="0">
                <a:latin typeface="Tw Cen MT" panose="020B0602020104020603" pitchFamily="34" charset="77"/>
              </a:rPr>
              <a:t>kompakt</a:t>
            </a:r>
            <a:r>
              <a:rPr lang="tr-TR" altLang="en-US" sz="3200" dirty="0" smtClean="0">
                <a:latin typeface="Tw Cen MT" panose="020B0602020104020603" pitchFamily="34" charset="77"/>
              </a:rPr>
              <a:t> ve </a:t>
            </a:r>
            <a:r>
              <a:rPr lang="en-US" altLang="en-US" sz="3200" dirty="0" err="1" smtClean="0">
                <a:latin typeface="Tw Cen MT" panose="020B0602020104020603" pitchFamily="34" charset="77"/>
              </a:rPr>
              <a:t>sıkıcı</a:t>
            </a:r>
            <a:r>
              <a:rPr lang="en-US" altLang="en-US" sz="3200" dirty="0" smtClean="0">
                <a:latin typeface="Tw Cen MT" panose="020B0602020104020603" pitchFamily="34" charset="77"/>
              </a:rPr>
              <a:t> </a:t>
            </a:r>
            <a:r>
              <a:rPr lang="en-US" altLang="en-US" sz="3200" dirty="0" err="1" smtClean="0">
                <a:latin typeface="Tw Cen MT" panose="020B0602020104020603" pitchFamily="34" charset="77"/>
              </a:rPr>
              <a:t>olmayan</a:t>
            </a:r>
            <a:r>
              <a:rPr lang="tr-TR" altLang="en-US" sz="3200" dirty="0">
                <a:latin typeface="Tw Cen MT" panose="020B0602020104020603" pitchFamily="34" charset="77"/>
              </a:rPr>
              <a:t> </a:t>
            </a:r>
            <a:r>
              <a:rPr lang="en-US" altLang="en-US" sz="3200" dirty="0" err="1" smtClean="0">
                <a:latin typeface="Tw Cen MT" panose="020B0602020104020603" pitchFamily="34" charset="77"/>
              </a:rPr>
              <a:t>biçimde</a:t>
            </a:r>
            <a:r>
              <a:rPr lang="en-US" altLang="en-US" sz="3200" dirty="0" smtClean="0">
                <a:latin typeface="Tw Cen MT" panose="020B0602020104020603" pitchFamily="34" charset="77"/>
              </a:rPr>
              <a:t> </a:t>
            </a:r>
            <a:r>
              <a:rPr lang="tr-TR" altLang="en-US" sz="3200" dirty="0" smtClean="0">
                <a:latin typeface="Tw Cen MT" panose="020B0602020104020603" pitchFamily="34" charset="77"/>
              </a:rPr>
              <a:t>edinilebilir</a:t>
            </a:r>
            <a:r>
              <a:rPr lang="en-US" altLang="en-US" sz="3200" dirty="0" smtClean="0">
                <a:latin typeface="Tw Cen MT" panose="020B0602020104020603" pitchFamily="34" charset="77"/>
              </a:rPr>
              <a:t>.</a:t>
            </a:r>
            <a:r>
              <a:rPr lang="tr-TR" altLang="en-US" sz="3200" dirty="0" smtClean="0">
                <a:latin typeface="Tw Cen MT" panose="020B0602020104020603" pitchFamily="34" charset="77"/>
              </a:rPr>
              <a:t> </a:t>
            </a:r>
          </a:p>
          <a:p>
            <a:pPr algn="l">
              <a:defRPr/>
            </a:pPr>
            <a:r>
              <a:rPr lang="tr-TR" altLang="en-US" sz="3200" dirty="0" smtClean="0">
                <a:latin typeface="Tw Cen MT" panose="020B0602020104020603" pitchFamily="34" charset="0"/>
              </a:rPr>
              <a:t>(</a:t>
            </a:r>
            <a:r>
              <a:rPr lang="tr-TR" altLang="en-US" sz="3200" dirty="0">
                <a:latin typeface="Tw Cen MT" panose="020B0602020104020603" pitchFamily="34" charset="0"/>
              </a:rPr>
              <a:t>ö</a:t>
            </a:r>
            <a:r>
              <a:rPr lang="en-US" altLang="en-US" sz="3200" dirty="0">
                <a:latin typeface="Tw Cen MT" panose="020B0602020104020603" pitchFamily="34" charset="0"/>
              </a:rPr>
              <a:t>r: </a:t>
            </a:r>
            <a:r>
              <a:rPr lang="en-US" altLang="en-US" sz="3200" dirty="0" err="1">
                <a:latin typeface="Tw Cen MT" panose="020B0602020104020603" pitchFamily="34" charset="0"/>
              </a:rPr>
              <a:t>pırlanta</a:t>
            </a:r>
            <a:r>
              <a:rPr lang="tr-TR" altLang="en-US" sz="3200" dirty="0">
                <a:latin typeface="Tw Cen MT" panose="020B0602020104020603" pitchFamily="34" charset="0"/>
              </a:rPr>
              <a:t>)</a:t>
            </a:r>
            <a:endParaRPr lang="en-US" altLang="en-US" sz="3200" dirty="0">
              <a:latin typeface="Tw Cen MT" panose="020B0602020104020603" pitchFamily="34" charset="0"/>
            </a:endParaRPr>
          </a:p>
          <a:p>
            <a:pPr lvl="0" algn="l">
              <a:defRPr/>
            </a:pPr>
            <a:endParaRPr lang="en-US" altLang="en-US" sz="3200" dirty="0">
              <a:latin typeface="Tw Cen MT" panose="020B0602020104020603" pitchFamily="34" charset="77"/>
            </a:endParaRPr>
          </a:p>
        </p:txBody>
      </p:sp>
      <p:pic>
        <p:nvPicPr>
          <p:cNvPr id="10" name="Picture 7">
            <a:extLst>
              <a:ext uri="{FF2B5EF4-FFF2-40B4-BE49-F238E27FC236}">
                <a16:creationId xmlns:a16="http://schemas.microsoft.com/office/drawing/2014/main" id="{121C1B65-C6A9-6840-9126-9547BA456C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7168" y="781847"/>
            <a:ext cx="6124832" cy="5915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888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249" y="1534646"/>
            <a:ext cx="3472439" cy="1203325"/>
          </a:xfrm>
        </p:spPr>
        <p:txBody>
          <a:bodyPr rtlCol="0">
            <a:normAutofit/>
          </a:bodyPr>
          <a:lstStyle/>
          <a:p>
            <a:r>
              <a:rPr lang="tr-TR" dirty="0" smtClean="0"/>
              <a:t>Kişiselleştirilmiş Öneriler   </a:t>
            </a:r>
            <a:endParaRPr lang="tr-TR" sz="3400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30</a:t>
            </a:r>
            <a:endParaRPr lang="tr-TR" dirty="0"/>
          </a:p>
        </p:txBody>
      </p:sp>
      <p:pic>
        <p:nvPicPr>
          <p:cNvPr id="9218" name="Picture 2" descr="https://images-na.ssl-images-amazon.com/images/I/51gfWums-R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037" y="1534646"/>
            <a:ext cx="2682732" cy="3876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6118" y="1081678"/>
            <a:ext cx="4953000" cy="27146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r="1820"/>
          <a:stretch/>
        </p:blipFill>
        <p:spPr>
          <a:xfrm>
            <a:off x="6416118" y="3689611"/>
            <a:ext cx="5775882" cy="254913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416118" y="1081678"/>
            <a:ext cx="4198336" cy="45296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6385419" y="3689611"/>
            <a:ext cx="3441744" cy="29898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1369118" y="1081678"/>
            <a:ext cx="822882" cy="260793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197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000" y="1717587"/>
            <a:ext cx="2945827" cy="1062684"/>
          </a:xfrm>
        </p:spPr>
        <p:txBody>
          <a:bodyPr rtlCol="0">
            <a:normAutofit/>
          </a:bodyPr>
          <a:lstStyle/>
          <a:p>
            <a:r>
              <a:rPr lang="tr-TR" sz="3400" dirty="0" smtClean="0"/>
              <a:t>Tüketici </a:t>
            </a:r>
            <a:r>
              <a:rPr lang="tr-TR" sz="3400" dirty="0" smtClean="0"/>
              <a:t>Yorumları</a:t>
            </a:r>
            <a:r>
              <a:rPr lang="tr-TR" sz="3400" dirty="0" smtClean="0"/>
              <a:t> </a:t>
            </a:r>
            <a:endParaRPr lang="tr-TR" sz="3400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31</a:t>
            </a:r>
            <a:endParaRPr lang="tr-T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7150" y="1013254"/>
            <a:ext cx="8384850" cy="5576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61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180" y="1654664"/>
            <a:ext cx="4464049" cy="1063821"/>
          </a:xfrm>
        </p:spPr>
        <p:txBody>
          <a:bodyPr rtlCol="0">
            <a:normAutofit/>
          </a:bodyPr>
          <a:lstStyle/>
          <a:p>
            <a:r>
              <a:rPr lang="tr-TR" dirty="0"/>
              <a:t>Kolay </a:t>
            </a:r>
            <a:r>
              <a:rPr lang="tr-TR" dirty="0" smtClean="0"/>
              <a:t>Alışveriş Deneyimi</a:t>
            </a:r>
            <a:endParaRPr lang="tr-TR" sz="3400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32</a:t>
            </a:r>
            <a:endParaRPr lang="tr-TR" dirty="0"/>
          </a:p>
        </p:txBody>
      </p:sp>
      <p:sp>
        <p:nvSpPr>
          <p:cNvPr id="8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2238" y="3160302"/>
            <a:ext cx="5858319" cy="2593080"/>
          </a:xfrm>
        </p:spPr>
        <p:txBody>
          <a:bodyPr rtlCol="0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altLang="en-US" sz="2400" dirty="0">
                <a:latin typeface="Tw Cen MT" panose="020B0602020104020603" pitchFamily="34" charset="0"/>
              </a:rPr>
              <a:t>N</a:t>
            </a:r>
            <a:r>
              <a:rPr lang="en-US" altLang="en-US" sz="2400" dirty="0" err="1">
                <a:latin typeface="Tw Cen MT" panose="020B0602020104020603" pitchFamily="34" charset="0"/>
              </a:rPr>
              <a:t>avigasyon</a:t>
            </a:r>
            <a:r>
              <a:rPr lang="tr-TR" altLang="en-US" sz="2400" dirty="0">
                <a:latin typeface="Tw Cen MT" panose="020B0602020104020603" pitchFamily="34" charset="0"/>
              </a:rPr>
              <a:t> </a:t>
            </a:r>
            <a:r>
              <a:rPr lang="tr-TR" altLang="en-US" sz="2400" dirty="0" smtClean="0">
                <a:latin typeface="Tw Cen MT" panose="020B0602020104020603" pitchFamily="34" charset="0"/>
              </a:rPr>
              <a:t>kolaylığı sağlayan yalın tasarım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altLang="en-US" sz="2400" dirty="0">
                <a:latin typeface="Tw Cen MT" panose="020B0602020104020603" pitchFamily="34" charset="0"/>
              </a:rPr>
              <a:t>C</a:t>
            </a:r>
            <a:r>
              <a:rPr lang="tr-TR" altLang="en-US" sz="2400" dirty="0" smtClean="0">
                <a:latin typeface="Tw Cen MT" panose="020B0602020104020603" pitchFamily="34" charset="0"/>
              </a:rPr>
              <a:t>anlı yardım/müşteri destek ekipleri</a:t>
            </a:r>
            <a:endParaRPr lang="tr-TR" altLang="en-US" sz="2400" dirty="0">
              <a:latin typeface="Tw Cen MT" panose="020B06020201040206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altLang="en-US" sz="2400" dirty="0" smtClean="0">
                <a:latin typeface="Tw Cen MT" panose="020B0602020104020603" pitchFamily="34" charset="0"/>
              </a:rPr>
              <a:t>Tek </a:t>
            </a:r>
            <a:r>
              <a:rPr lang="tr-TR" altLang="en-US" sz="2400" dirty="0">
                <a:latin typeface="Tw Cen MT" panose="020B0602020104020603" pitchFamily="34" charset="0"/>
              </a:rPr>
              <a:t>tıkla </a:t>
            </a:r>
            <a:r>
              <a:rPr lang="tr-TR" altLang="en-US" sz="2400" dirty="0" smtClean="0">
                <a:latin typeface="Tw Cen MT" panose="020B0602020104020603" pitchFamily="34" charset="0"/>
              </a:rPr>
              <a:t>sipariş kolaylığı</a:t>
            </a:r>
            <a:endParaRPr lang="tr-TR" altLang="en-US" sz="2400" dirty="0">
              <a:latin typeface="Tw Cen MT" panose="020B06020201040206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altLang="en-US" sz="2400" dirty="0">
                <a:latin typeface="Tw Cen MT" panose="020B0602020104020603" pitchFamily="34" charset="0"/>
              </a:rPr>
              <a:t>Tüketicinin dilinden konuşan pazaryeri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r-TR" altLang="en-US" sz="2400" dirty="0">
                <a:latin typeface="Tw Cen MT" panose="020B0602020104020603" pitchFamily="34" charset="0"/>
              </a:rPr>
              <a:t>Kolay </a:t>
            </a:r>
            <a:r>
              <a:rPr lang="tr-TR" altLang="en-US" sz="2400" dirty="0" smtClean="0">
                <a:latin typeface="Tw Cen MT" panose="020B0602020104020603" pitchFamily="34" charset="0"/>
              </a:rPr>
              <a:t>iade/değişim çözümleri</a:t>
            </a:r>
            <a:endParaRPr lang="tr-TR" altLang="en-US" sz="2400" dirty="0">
              <a:latin typeface="Tw Cen MT" panose="020B0602020104020603" pitchFamily="34" charset="0"/>
            </a:endParaRPr>
          </a:p>
        </p:txBody>
      </p:sp>
      <p:pic>
        <p:nvPicPr>
          <p:cNvPr id="10242" name="Picture 2" descr="online customer ile ilgili g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026" y="1461833"/>
            <a:ext cx="6608974" cy="413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28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A6E18C9-A34F-49C5-973E-6760D1EF1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7449" y="732114"/>
            <a:ext cx="9361641" cy="569086"/>
          </a:xfrm>
        </p:spPr>
        <p:txBody>
          <a:bodyPr rtlCol="0">
            <a:normAutofit/>
          </a:bodyPr>
          <a:lstStyle/>
          <a:p>
            <a:r>
              <a:rPr lang="tr-TR" sz="3200" dirty="0" smtClean="0"/>
              <a:t>Tüketiciyi</a:t>
            </a:r>
            <a:r>
              <a:rPr lang="tr-TR" sz="3200" dirty="0" smtClean="0"/>
              <a:t> </a:t>
            </a:r>
            <a:r>
              <a:rPr lang="tr-TR" sz="3200" dirty="0" smtClean="0"/>
              <a:t>E-Alışverişten Uzak </a:t>
            </a:r>
            <a:r>
              <a:rPr lang="tr-TR" sz="3200" dirty="0"/>
              <a:t>T</a:t>
            </a:r>
            <a:r>
              <a:rPr lang="tr-TR" sz="3200" dirty="0" smtClean="0"/>
              <a:t>utan </a:t>
            </a:r>
            <a:r>
              <a:rPr lang="tr-TR" sz="3200" dirty="0"/>
              <a:t>S</a:t>
            </a:r>
            <a:r>
              <a:rPr lang="tr-TR" sz="3200" dirty="0" smtClean="0"/>
              <a:t>ebepler</a:t>
            </a:r>
            <a:endParaRPr lang="tr-TR" sz="3200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sz="1050" b="1" dirty="0" smtClean="0">
                <a:latin typeface="Tw Cen MT" panose="020B0602020104020603" pitchFamily="34" charset="0"/>
              </a:rPr>
              <a:t>33</a:t>
            </a:r>
            <a:endParaRPr lang="tr-TR" sz="1050" b="1" dirty="0">
              <a:latin typeface="Tw Cen MT" panose="020B06020201040206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2840" y="4604103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latin typeface="Tw Cen MT" panose="020B0602020104020603" pitchFamily="34" charset="0"/>
              </a:rPr>
              <a:t>Ürün iade ve değişiminin zor olması</a:t>
            </a:r>
            <a:endParaRPr lang="en-US" sz="2400" b="1" dirty="0">
              <a:latin typeface="Tw Cen MT" panose="020B0602020104020603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81169" y="4788768"/>
            <a:ext cx="23354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latin typeface="Tw Cen MT" panose="020B0602020104020603" pitchFamily="34" charset="0"/>
              </a:rPr>
              <a:t>Yetersiz müşteri hizmetleri</a:t>
            </a:r>
            <a:endParaRPr lang="en-US" sz="2400" b="1" dirty="0">
              <a:latin typeface="Tw Cen MT" panose="020B06020201040206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67977" y="2291378"/>
            <a:ext cx="17633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latin typeface="Tw Cen MT" panose="020B0602020104020603" pitchFamily="34" charset="0"/>
              </a:rPr>
              <a:t>Yetersiz ürün açıklaması</a:t>
            </a:r>
            <a:endParaRPr lang="en-US" sz="2400" b="1" dirty="0">
              <a:latin typeface="Tw Cen MT" panose="020B06020201040206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11339" y="2092328"/>
            <a:ext cx="18367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latin typeface="Tw Cen MT" panose="020B0602020104020603" pitchFamily="34" charset="0"/>
              </a:rPr>
              <a:t>Niteliksiz ürün gönderimi </a:t>
            </a:r>
          </a:p>
          <a:p>
            <a:pPr algn="ctr"/>
            <a:r>
              <a:rPr lang="tr-TR" sz="2400" b="1" dirty="0" smtClean="0">
                <a:latin typeface="Tw Cen MT" panose="020B0602020104020603" pitchFamily="34" charset="0"/>
              </a:rPr>
              <a:t>(ürün &amp; paketleme)</a:t>
            </a:r>
            <a:endParaRPr lang="en-US" sz="2400" b="1" dirty="0">
              <a:latin typeface="Tw Cen MT" panose="020B06020201040206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21314" y="4659315"/>
            <a:ext cx="20194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latin typeface="Tw Cen MT" panose="020B0602020104020603" pitchFamily="34" charset="0"/>
              </a:rPr>
              <a:t>Zayıf lojistik hizmet</a:t>
            </a:r>
            <a:endParaRPr lang="en-US" sz="2400" b="1" dirty="0">
              <a:latin typeface="Tw Cen MT" panose="020B0602020104020603" pitchFamily="34" charset="0"/>
            </a:endParaRPr>
          </a:p>
        </p:txBody>
      </p:sp>
      <p:sp>
        <p:nvSpPr>
          <p:cNvPr id="19" name="Hexagon 18"/>
          <p:cNvSpPr/>
          <p:nvPr/>
        </p:nvSpPr>
        <p:spPr>
          <a:xfrm rot="5400000">
            <a:off x="1371045" y="4111217"/>
            <a:ext cx="2566986" cy="2186103"/>
          </a:xfrm>
          <a:prstGeom prst="hexagon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/>
          </a:p>
        </p:txBody>
      </p:sp>
      <p:sp>
        <p:nvSpPr>
          <p:cNvPr id="20" name="TextBox 19"/>
          <p:cNvSpPr txBox="1"/>
          <p:nvPr/>
        </p:nvSpPr>
        <p:spPr>
          <a:xfrm>
            <a:off x="7907756" y="2444904"/>
            <a:ext cx="15320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latin typeface="Tw Cen MT" panose="020B0602020104020603" pitchFamily="34" charset="0"/>
              </a:rPr>
              <a:t>Yetersiz ürün görseli</a:t>
            </a:r>
            <a:endParaRPr lang="en-US" sz="2400" b="1" dirty="0">
              <a:latin typeface="Tw Cen MT" panose="020B0602020104020603" pitchFamily="34" charset="0"/>
            </a:endParaRPr>
          </a:p>
        </p:txBody>
      </p:sp>
      <p:sp>
        <p:nvSpPr>
          <p:cNvPr id="21" name="Hexagon 20"/>
          <p:cNvSpPr/>
          <p:nvPr/>
        </p:nvSpPr>
        <p:spPr>
          <a:xfrm rot="5400000">
            <a:off x="2534054" y="1903549"/>
            <a:ext cx="2636238" cy="2283041"/>
          </a:xfrm>
          <a:prstGeom prst="hexagon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/>
          </a:p>
        </p:txBody>
      </p:sp>
      <p:sp>
        <p:nvSpPr>
          <p:cNvPr id="22" name="Hexagon 21"/>
          <p:cNvSpPr/>
          <p:nvPr/>
        </p:nvSpPr>
        <p:spPr>
          <a:xfrm rot="5400000">
            <a:off x="3747567" y="4111217"/>
            <a:ext cx="2566986" cy="2186103"/>
          </a:xfrm>
          <a:prstGeom prst="hexagon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/>
          </a:p>
        </p:txBody>
      </p:sp>
      <p:sp>
        <p:nvSpPr>
          <p:cNvPr id="23" name="Hexagon 22"/>
          <p:cNvSpPr/>
          <p:nvPr/>
        </p:nvSpPr>
        <p:spPr>
          <a:xfrm rot="5400000">
            <a:off x="7385336" y="1965090"/>
            <a:ext cx="2566986" cy="2186103"/>
          </a:xfrm>
          <a:prstGeom prst="hexagon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/>
          </a:p>
        </p:txBody>
      </p:sp>
      <p:sp>
        <p:nvSpPr>
          <p:cNvPr id="24" name="Hexagon 23"/>
          <p:cNvSpPr/>
          <p:nvPr/>
        </p:nvSpPr>
        <p:spPr>
          <a:xfrm rot="5400000">
            <a:off x="6188868" y="4111218"/>
            <a:ext cx="2566986" cy="2186103"/>
          </a:xfrm>
          <a:prstGeom prst="hexagon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/>
          </a:p>
        </p:txBody>
      </p:sp>
      <p:sp>
        <p:nvSpPr>
          <p:cNvPr id="25" name="Hexagon 24"/>
          <p:cNvSpPr/>
          <p:nvPr/>
        </p:nvSpPr>
        <p:spPr>
          <a:xfrm rot="5400000">
            <a:off x="4950234" y="2006522"/>
            <a:ext cx="2566986" cy="2186103"/>
          </a:xfrm>
          <a:prstGeom prst="hexagon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/>
          </a:p>
        </p:txBody>
      </p:sp>
      <p:sp>
        <p:nvSpPr>
          <p:cNvPr id="26" name="Hexagon 25"/>
          <p:cNvSpPr/>
          <p:nvPr/>
        </p:nvSpPr>
        <p:spPr>
          <a:xfrm rot="5400000">
            <a:off x="8565389" y="4111216"/>
            <a:ext cx="2566986" cy="2186103"/>
          </a:xfrm>
          <a:prstGeom prst="hexagon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/>
          </a:p>
        </p:txBody>
      </p:sp>
      <p:sp>
        <p:nvSpPr>
          <p:cNvPr id="27" name="TextBox 26"/>
          <p:cNvSpPr txBox="1"/>
          <p:nvPr/>
        </p:nvSpPr>
        <p:spPr>
          <a:xfrm>
            <a:off x="6582892" y="4762998"/>
            <a:ext cx="17789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2400" b="1" dirty="0" smtClean="0">
                <a:latin typeface="Tw Cen MT" panose="020B0602020104020603" pitchFamily="34" charset="0"/>
              </a:rPr>
              <a:t>Yüksek kargo ücreti</a:t>
            </a:r>
            <a:endParaRPr lang="en-US" sz="2400" b="1" dirty="0"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129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0406C22-D0C4-4D8E-86F7-1A902F1CA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6418" y="5696029"/>
            <a:ext cx="10452775" cy="664560"/>
          </a:xfrm>
        </p:spPr>
        <p:txBody>
          <a:bodyPr rtlCol="0">
            <a:normAutofit fontScale="90000"/>
          </a:bodyPr>
          <a:lstStyle/>
          <a:p>
            <a:pPr rtl="0"/>
            <a:r>
              <a:rPr lang="tr-TR" dirty="0"/>
              <a:t>6</a:t>
            </a:r>
            <a:r>
              <a:rPr lang="tr-TR" dirty="0" smtClean="0"/>
              <a:t>. </a:t>
            </a:r>
            <a:r>
              <a:rPr lang="tr-TR" dirty="0" smtClean="0"/>
              <a:t>Online Pazaryerlerinin Satıcılara Sunduğu Avantajlar</a:t>
            </a:r>
            <a:endParaRPr lang="tr-TR" dirty="0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1C5328BF-D489-4F39-BA27-5AD38E911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34</a:t>
            </a:r>
            <a:endParaRPr lang="tr-TR" dirty="0"/>
          </a:p>
        </p:txBody>
      </p:sp>
      <p:pic>
        <p:nvPicPr>
          <p:cNvPr id="9218" name="Picture 2" descr="http://cognifygroup.in/tech/wp-content/uploads/2018/12/selling-your-products-onlin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2260"/>
            <a:ext cx="9218428" cy="4963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5881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1518232" cy="684456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06245" y="5899355"/>
            <a:ext cx="63909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100" dirty="0" smtClean="0">
                <a:solidFill>
                  <a:schemeClr val="bg2"/>
                </a:solidFill>
              </a:rPr>
              <a:t>40</a:t>
            </a:r>
            <a:endParaRPr lang="en-US" sz="1100" dirty="0">
              <a:solidFill>
                <a:schemeClr val="bg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518232" y="0"/>
            <a:ext cx="673768" cy="684456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387" y="6160965"/>
            <a:ext cx="6191613" cy="641758"/>
          </a:xfrm>
        </p:spPr>
        <p:txBody>
          <a:bodyPr rtlCol="0">
            <a:normAutofit fontScale="90000"/>
          </a:bodyPr>
          <a:lstStyle/>
          <a:p>
            <a:pPr algn="r"/>
            <a:r>
              <a:rPr lang="tr-TR" dirty="0" smtClean="0">
                <a:solidFill>
                  <a:schemeClr val="bg1"/>
                </a:solidFill>
              </a:rPr>
              <a:t>Online Pazaryerleri Yükselişte</a:t>
            </a:r>
            <a:endParaRPr lang="tr-TR" sz="3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56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180" y="1654665"/>
            <a:ext cx="4464049" cy="855222"/>
          </a:xfrm>
        </p:spPr>
        <p:txBody>
          <a:bodyPr rtlCol="0">
            <a:normAutofit fontScale="90000"/>
          </a:bodyPr>
          <a:lstStyle/>
          <a:p>
            <a:r>
              <a:rPr lang="tr-TR" dirty="0" smtClean="0"/>
              <a:t>Kullanıma Hazır Altyapı</a:t>
            </a:r>
            <a:endParaRPr lang="tr-TR" sz="3400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36</a:t>
            </a:r>
            <a:endParaRPr lang="tr-TR" dirty="0"/>
          </a:p>
        </p:txBody>
      </p:sp>
      <p:sp>
        <p:nvSpPr>
          <p:cNvPr id="7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5522" y="3286725"/>
            <a:ext cx="5422385" cy="2412327"/>
          </a:xfrm>
        </p:spPr>
        <p:txBody>
          <a:bodyPr rtlCol="0"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Tw Cen MT" panose="020B0602020104020603" pitchFamily="34" charset="0"/>
              </a:rPr>
              <a:t>Web altyapısı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>
                <a:latin typeface="Tw Cen MT" panose="020B0602020104020603" pitchFamily="34" charset="0"/>
              </a:rPr>
              <a:t>L</a:t>
            </a:r>
            <a:r>
              <a:rPr lang="en-US" sz="2400" dirty="0" err="1" smtClean="0">
                <a:latin typeface="Tw Cen MT" panose="020B0602020104020603" pitchFamily="34" charset="0"/>
              </a:rPr>
              <a:t>ojistik</a:t>
            </a:r>
            <a:r>
              <a:rPr lang="tr-TR" sz="2400" dirty="0" smtClean="0">
                <a:latin typeface="Tw Cen MT" panose="020B0602020104020603" pitchFamily="34" charset="0"/>
              </a:rPr>
              <a:t> altyapı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>
                <a:latin typeface="Tw Cen MT" panose="020B0602020104020603" pitchFamily="34" charset="0"/>
              </a:rPr>
              <a:t>D</a:t>
            </a:r>
            <a:r>
              <a:rPr lang="en-US" sz="2400" dirty="0" err="1" smtClean="0">
                <a:latin typeface="Tw Cen MT" panose="020B0602020104020603" pitchFamily="34" charset="0"/>
              </a:rPr>
              <a:t>ijital</a:t>
            </a:r>
            <a:r>
              <a:rPr lang="en-US" sz="2400" dirty="0" smtClean="0">
                <a:latin typeface="Tw Cen MT" panose="020B0602020104020603" pitchFamily="34" charset="0"/>
              </a:rPr>
              <a:t> </a:t>
            </a:r>
            <a:r>
              <a:rPr lang="en-US" sz="2400" dirty="0" err="1" smtClean="0">
                <a:latin typeface="Tw Cen MT" panose="020B0602020104020603" pitchFamily="34" charset="0"/>
              </a:rPr>
              <a:t>pazarlama</a:t>
            </a:r>
            <a:r>
              <a:rPr lang="tr-TR" sz="2400" dirty="0">
                <a:latin typeface="Tw Cen MT" panose="020B0602020104020603" pitchFamily="34" charset="0"/>
              </a:rPr>
              <a:t> </a:t>
            </a:r>
            <a:r>
              <a:rPr lang="tr-TR" sz="2400" dirty="0" smtClean="0">
                <a:latin typeface="Tw Cen MT" panose="020B0602020104020603" pitchFamily="34" charset="0"/>
              </a:rPr>
              <a:t>&amp; reklam araçları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Tw Cen MT" panose="020B0602020104020603" pitchFamily="34" charset="0"/>
              </a:rPr>
              <a:t>Satıcı destek ekipleri</a:t>
            </a:r>
          </a:p>
        </p:txBody>
      </p:sp>
      <p:pic>
        <p:nvPicPr>
          <p:cNvPr id="9218" name="Picture 2" descr="marketplace software ile ilgili görsel sonuc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" r="7101" b="4901"/>
          <a:stretch/>
        </p:blipFill>
        <p:spPr bwMode="auto">
          <a:xfrm>
            <a:off x="5400126" y="1447350"/>
            <a:ext cx="6791874" cy="4264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0569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180" y="1654665"/>
            <a:ext cx="4464049" cy="855222"/>
          </a:xfrm>
        </p:spPr>
        <p:txBody>
          <a:bodyPr rtlCol="0">
            <a:normAutofit/>
          </a:bodyPr>
          <a:lstStyle/>
          <a:p>
            <a:r>
              <a:rPr lang="tr-TR" dirty="0" smtClean="0"/>
              <a:t>Yüksek Trafik</a:t>
            </a:r>
            <a:endParaRPr lang="tr-TR" sz="3400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37</a:t>
            </a:r>
            <a:endParaRPr lang="tr-TR" dirty="0"/>
          </a:p>
        </p:txBody>
      </p:sp>
      <p:sp>
        <p:nvSpPr>
          <p:cNvPr id="8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2180" y="2763678"/>
            <a:ext cx="4029520" cy="2412327"/>
          </a:xfrm>
        </p:spPr>
        <p:txBody>
          <a:bodyPr rtlCol="0">
            <a:noAutofit/>
          </a:bodyPr>
          <a:lstStyle/>
          <a:p>
            <a:endParaRPr lang="tr-TR" sz="2400" dirty="0" smtClean="0">
              <a:latin typeface="+mj-lt"/>
            </a:endParaRPr>
          </a:p>
          <a:p>
            <a:r>
              <a:rPr lang="tr-TR" sz="2400" dirty="0" smtClean="0">
                <a:latin typeface="+mj-lt"/>
              </a:rPr>
              <a:t>Küresel online satışın %60’ı pazaryerlerinde gerçekleştirildiği için markaların kendi web sitelerine kıyasla yüksek kullanıcı trafiği  </a:t>
            </a:r>
            <a:endParaRPr lang="tr-TR" altLang="en-US" sz="3200" dirty="0" smtClean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6229" y="1243935"/>
            <a:ext cx="6953582" cy="463572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08390" y="5879656"/>
            <a:ext cx="92038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r-TR" sz="2000" b="1" dirty="0" smtClean="0">
                <a:solidFill>
                  <a:schemeClr val="bg2"/>
                </a:solidFill>
                <a:latin typeface="Tw Cen MT" panose="020B0602020104020603" pitchFamily="34" charset="0"/>
              </a:rPr>
              <a:t>2017’de Dünya Çapında En Geniş Online Satış Hacmine Ulaşan Online Pazaryerleri</a:t>
            </a:r>
          </a:p>
          <a:p>
            <a:pPr algn="r"/>
            <a:r>
              <a:rPr lang="tr-TR" sz="2000" b="1" dirty="0" smtClean="0">
                <a:solidFill>
                  <a:schemeClr val="bg2"/>
                </a:solidFill>
                <a:latin typeface="Tw Cen MT" panose="020B0602020104020603" pitchFamily="34" charset="0"/>
              </a:rPr>
              <a:t>(milyar $)</a:t>
            </a:r>
            <a:endParaRPr lang="en-US" sz="2000" b="1" dirty="0">
              <a:solidFill>
                <a:schemeClr val="bg2"/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835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134CB059-9E3B-4C24-8E61-717292C29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180" y="1654665"/>
            <a:ext cx="4464049" cy="855222"/>
          </a:xfrm>
        </p:spPr>
        <p:txBody>
          <a:bodyPr rtlCol="0">
            <a:normAutofit fontScale="90000"/>
          </a:bodyPr>
          <a:lstStyle/>
          <a:p>
            <a:r>
              <a:rPr lang="tr-TR" sz="3400" dirty="0" smtClean="0"/>
              <a:t>Sınır Ötesi E-Ticaret Fırsatları</a:t>
            </a:r>
            <a:endParaRPr lang="tr-TR" sz="3400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B9E0CB5-2F64-4439-AFE9-1BB3ACE6F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38</a:t>
            </a:r>
            <a:endParaRPr lang="tr-TR" dirty="0"/>
          </a:p>
        </p:txBody>
      </p:sp>
      <p:sp>
        <p:nvSpPr>
          <p:cNvPr id="8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2180" y="3276017"/>
            <a:ext cx="4029520" cy="2412327"/>
          </a:xfrm>
        </p:spPr>
        <p:txBody>
          <a:bodyPr rtlCol="0"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j-lt"/>
              </a:rPr>
              <a:t>Sürece dair rehberlik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j-lt"/>
              </a:rPr>
              <a:t>Yerel pazaryeri ile entegrasyon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j-lt"/>
              </a:rPr>
              <a:t>Kolaylaştırılmış lojistik çözümleri</a:t>
            </a:r>
          </a:p>
        </p:txBody>
      </p:sp>
      <p:pic>
        <p:nvPicPr>
          <p:cNvPr id="11266" name="Picture 2" descr="İlgili resi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0222" y="1180491"/>
            <a:ext cx="6761778" cy="4507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227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B0406C22-D0C4-4D8E-86F7-1A902F1CA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2493" y="5424182"/>
            <a:ext cx="5236786" cy="886233"/>
          </a:xfrm>
        </p:spPr>
        <p:txBody>
          <a:bodyPr rtlCol="0">
            <a:normAutofit/>
          </a:bodyPr>
          <a:lstStyle/>
          <a:p>
            <a:r>
              <a:rPr lang="tr-TR" dirty="0"/>
              <a:t>7</a:t>
            </a:r>
            <a:r>
              <a:rPr lang="tr-TR" dirty="0" smtClean="0"/>
              <a:t>. </a:t>
            </a:r>
            <a:r>
              <a:rPr lang="tr-TR" dirty="0" smtClean="0"/>
              <a:t>E-ihracat</a:t>
            </a:r>
            <a:endParaRPr lang="tr-TR" dirty="0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1C5328BF-D489-4F39-BA27-5AD38E911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39</a:t>
            </a:r>
            <a:endParaRPr lang="tr-TR" dirty="0"/>
          </a:p>
        </p:txBody>
      </p:sp>
      <p:pic>
        <p:nvPicPr>
          <p:cNvPr id="10242" name="Picture 2" descr="e-ihracat ile ilgili görsel sonuc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4" t="2761" r="18919" b="1880"/>
          <a:stretch/>
        </p:blipFill>
        <p:spPr bwMode="auto">
          <a:xfrm>
            <a:off x="0" y="481780"/>
            <a:ext cx="6511636" cy="5071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601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A6E18C9-A34F-49C5-973E-6760D1EF1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4673" y="712510"/>
            <a:ext cx="6745849" cy="569086"/>
          </a:xfrm>
        </p:spPr>
        <p:txBody>
          <a:bodyPr rtlCol="0">
            <a:normAutofit/>
          </a:bodyPr>
          <a:lstStyle/>
          <a:p>
            <a:r>
              <a:rPr lang="tr-TR" dirty="0" smtClean="0"/>
              <a:t>E-ihracat nedir?</a:t>
            </a:r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40</a:t>
            </a:r>
            <a:endParaRPr lang="tr-TR" dirty="0"/>
          </a:p>
        </p:txBody>
      </p:sp>
      <p:sp>
        <p:nvSpPr>
          <p:cNvPr id="13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87205" y="2068477"/>
            <a:ext cx="7620784" cy="4503529"/>
          </a:xfrm>
        </p:spPr>
        <p:txBody>
          <a:bodyPr rtlCol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tr-TR" altLang="en-US" sz="2400" dirty="0" smtClean="0">
                <a:latin typeface="Tw Cen MT" panose="020B0602020104020603" pitchFamily="34" charset="0"/>
              </a:rPr>
              <a:t>Online bir satış kanalı üzerinden,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tr-TR" altLang="en-US" sz="2400" dirty="0">
                <a:latin typeface="Tw Cen MT" panose="020B0602020104020603" pitchFamily="34" charset="0"/>
              </a:rPr>
              <a:t>Y</a:t>
            </a:r>
            <a:r>
              <a:rPr lang="tr-TR" altLang="en-US" sz="2400" dirty="0" smtClean="0">
                <a:latin typeface="Tw Cen MT" panose="020B0602020104020603" pitchFamily="34" charset="0"/>
              </a:rPr>
              <a:t>urt dışındaki,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tr-TR" altLang="en-US" sz="2400" dirty="0">
                <a:latin typeface="Tw Cen MT" panose="020B0602020104020603" pitchFamily="34" charset="0"/>
              </a:rPr>
              <a:t>B</a:t>
            </a:r>
            <a:r>
              <a:rPr lang="tr-TR" altLang="en-US" sz="2400" dirty="0" smtClean="0">
                <a:latin typeface="Tw Cen MT" panose="020B0602020104020603" pitchFamily="34" charset="0"/>
              </a:rPr>
              <a:t>ireysel müşterinizden aldığınız siparişteki ürünlerinizi,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tr-TR" altLang="en-US" sz="2400" dirty="0" smtClean="0">
                <a:latin typeface="Tw Cen MT" panose="020B0602020104020603" pitchFamily="34" charset="0"/>
              </a:rPr>
              <a:t>KDV’siz fatura düzenleyerek,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tr-TR" altLang="en-US" sz="2400" dirty="0" smtClean="0">
                <a:latin typeface="Tw Cen MT" panose="020B0602020104020603" pitchFamily="34" charset="0"/>
              </a:rPr>
              <a:t>Mikro ihracat yoluyla (yani ETGB düzenleyerek)</a:t>
            </a:r>
          </a:p>
          <a:p>
            <a:pPr algn="l"/>
            <a:r>
              <a:rPr lang="tr-TR" altLang="en-US" sz="2400" dirty="0">
                <a:latin typeface="Tw Cen MT" panose="020B0602020104020603" pitchFamily="34" charset="0"/>
              </a:rPr>
              <a:t> </a:t>
            </a:r>
            <a:r>
              <a:rPr lang="tr-TR" altLang="en-US" sz="2400" dirty="0" smtClean="0">
                <a:latin typeface="Tw Cen MT" panose="020B0602020104020603" pitchFamily="34" charset="0"/>
              </a:rPr>
              <a:t>   yolladığınız siparişler e-ihracat kapsamına girer.</a:t>
            </a:r>
          </a:p>
          <a:p>
            <a:pPr algn="l"/>
            <a:r>
              <a:rPr lang="tr-TR" altLang="en-US" sz="2400" dirty="0" smtClean="0">
                <a:latin typeface="Tw Cen MT" panose="020B0602020104020603" pitchFamily="34" charset="0"/>
              </a:rPr>
              <a:t> </a:t>
            </a:r>
            <a:endParaRPr lang="en-US" altLang="en-US" sz="2400" dirty="0">
              <a:latin typeface="Tw Cen MT" panose="020B0602020104020603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14151" y="1828800"/>
            <a:ext cx="8118389" cy="3534033"/>
          </a:xfrm>
          <a:prstGeom prst="rect">
            <a:avLst/>
          </a:prstGeom>
          <a:noFill/>
          <a:ln w="76200" cmpd="dbl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11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A6E18C9-A34F-49C5-973E-6760D1EF1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4673" y="712510"/>
            <a:ext cx="6745849" cy="569086"/>
          </a:xfrm>
        </p:spPr>
        <p:txBody>
          <a:bodyPr rtlCol="0">
            <a:normAutofit/>
          </a:bodyPr>
          <a:lstStyle/>
          <a:p>
            <a:r>
              <a:rPr lang="tr-TR" dirty="0" smtClean="0"/>
              <a:t>Adım Adım E-ihracat</a:t>
            </a:r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1000" y="5892013"/>
            <a:ext cx="354492" cy="297307"/>
          </a:xfrm>
        </p:spPr>
        <p:txBody>
          <a:bodyPr rtlCol="0"/>
          <a:lstStyle/>
          <a:p>
            <a:pPr rtl="0"/>
            <a:r>
              <a:rPr lang="tr-TR" dirty="0" smtClean="0"/>
              <a:t>41</a:t>
            </a:r>
            <a:endParaRPr lang="tr-TR" dirty="0"/>
          </a:p>
        </p:txBody>
      </p:sp>
      <p:sp>
        <p:nvSpPr>
          <p:cNvPr id="13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5731" y="1524780"/>
            <a:ext cx="6061866" cy="4503529"/>
          </a:xfrm>
        </p:spPr>
        <p:txBody>
          <a:bodyPr rtlCol="0">
            <a:noAutofit/>
          </a:bodyPr>
          <a:lstStyle/>
          <a:p>
            <a:pPr marL="514350" indent="-514350" algn="l">
              <a:buFont typeface="+mj-lt"/>
              <a:buAutoNum type="arabicPeriod"/>
            </a:pPr>
            <a:r>
              <a:rPr lang="tr-TR" sz="2400" dirty="0">
                <a:latin typeface="Tw Cen MT" panose="020B0602020104020603" pitchFamily="34" charset="0"/>
              </a:rPr>
              <a:t>E-İhracat Potansiyelini Belirlemek</a:t>
            </a:r>
            <a:endParaRPr lang="en-US" altLang="en-US" sz="2400" dirty="0">
              <a:latin typeface="Tw Cen MT" panose="020B0602020104020603" pitchFamily="34" charset="0"/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tr-TR" sz="2400" dirty="0">
                <a:latin typeface="Tw Cen MT" panose="020B0602020104020603" pitchFamily="34" charset="0"/>
              </a:rPr>
              <a:t>E-İhracat Planı Hazırlamak</a:t>
            </a:r>
          </a:p>
          <a:p>
            <a:pPr marL="514350" indent="-514350" algn="l">
              <a:buFont typeface="+mj-lt"/>
              <a:buAutoNum type="arabicPeriod"/>
            </a:pPr>
            <a:r>
              <a:rPr lang="tr-TR" sz="2400" dirty="0">
                <a:latin typeface="Tw Cen MT" panose="020B0602020104020603" pitchFamily="34" charset="0"/>
              </a:rPr>
              <a:t>Ürünü Yabancı Piyasalara Göre Düzenlemek</a:t>
            </a:r>
          </a:p>
          <a:p>
            <a:pPr marL="514350" indent="-514350" algn="l">
              <a:buFont typeface="+mj-lt"/>
              <a:buAutoNum type="arabicPeriod"/>
            </a:pPr>
            <a:r>
              <a:rPr lang="tr-TR" sz="2400" dirty="0">
                <a:latin typeface="Tw Cen MT" panose="020B0602020104020603" pitchFamily="34" charset="0"/>
              </a:rPr>
              <a:t>E-İhracat ile İlgili Yasal Konuları </a:t>
            </a:r>
            <a:r>
              <a:rPr lang="tr-TR" sz="2400" dirty="0" smtClean="0">
                <a:latin typeface="Tw Cen MT" panose="020B0602020104020603" pitchFamily="34" charset="0"/>
              </a:rPr>
              <a:t>Araştırmak (vergi kaydı, gümrük süreçleri vb.)</a:t>
            </a:r>
            <a:endParaRPr lang="tr-TR" sz="2400" dirty="0">
              <a:latin typeface="Tw Cen MT" panose="020B0602020104020603" pitchFamily="34" charset="0"/>
            </a:endParaRPr>
          </a:p>
          <a:p>
            <a:pPr marL="514350" indent="-514350" algn="l">
              <a:buFont typeface="+mj-lt"/>
              <a:buAutoNum type="arabicPeriod"/>
            </a:pPr>
            <a:r>
              <a:rPr lang="tr-TR" sz="2400" dirty="0">
                <a:latin typeface="Tw Cen MT" panose="020B0602020104020603" pitchFamily="34" charset="0"/>
              </a:rPr>
              <a:t>Uluslararası Pazaryerlerinde satışa başlamak</a:t>
            </a:r>
          </a:p>
          <a:p>
            <a:pPr marL="514350" indent="-514350" algn="l">
              <a:buFont typeface="+mj-lt"/>
              <a:buAutoNum type="arabicPeriod"/>
            </a:pPr>
            <a:r>
              <a:rPr lang="tr-TR" sz="2400" dirty="0">
                <a:latin typeface="Tw Cen MT" panose="020B0602020104020603" pitchFamily="34" charset="0"/>
              </a:rPr>
              <a:t>Ürünün Sevkiyatı</a:t>
            </a:r>
            <a:endParaRPr lang="en-US" altLang="en-US" sz="2400" dirty="0">
              <a:latin typeface="Tw Cen MT" panose="020B0602020104020603" pitchFamily="34" charset="0"/>
            </a:endParaRPr>
          </a:p>
        </p:txBody>
      </p:sp>
      <p:pic>
        <p:nvPicPr>
          <p:cNvPr id="9218" name="Picture 2" descr="İlgili resi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670974"/>
            <a:ext cx="6096000" cy="486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95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A6E18C9-A34F-49C5-973E-6760D1EF1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1105" y="607953"/>
            <a:ext cx="6745849" cy="569086"/>
          </a:xfrm>
        </p:spPr>
        <p:txBody>
          <a:bodyPr rtlCol="0">
            <a:normAutofit/>
          </a:bodyPr>
          <a:lstStyle/>
          <a:p>
            <a:r>
              <a:rPr lang="tr-TR" dirty="0" smtClean="0"/>
              <a:t>Mikro İhracat ve ETGB</a:t>
            </a:r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42</a:t>
            </a:r>
            <a:endParaRPr lang="tr-TR" dirty="0"/>
          </a:p>
        </p:txBody>
      </p:sp>
      <p:sp>
        <p:nvSpPr>
          <p:cNvPr id="7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 txBox="1">
            <a:spLocks/>
          </p:cNvSpPr>
          <p:nvPr/>
        </p:nvSpPr>
        <p:spPr>
          <a:xfrm>
            <a:off x="1297628" y="1525109"/>
            <a:ext cx="10721378" cy="53328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Segoe UI Semibold" panose="020B0702040204020203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tr-TR" altLang="en-US" sz="2400" dirty="0">
                <a:latin typeface="Tw Cen MT" panose="020B0602020104020603" pitchFamily="34" charset="0"/>
              </a:rPr>
              <a:t>Yurtdışına gönderimde,</a:t>
            </a:r>
          </a:p>
          <a:p>
            <a:pPr marL="800100" lvl="1" indent="-342900">
              <a:buFontTx/>
              <a:buChar char="-"/>
            </a:pPr>
            <a:r>
              <a:rPr lang="tr-TR" altLang="en-US" sz="2400" b="1" dirty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300 kg ve 15000 € sınırını aşmayan ve</a:t>
            </a:r>
          </a:p>
          <a:p>
            <a:pPr marL="800100" lvl="1" indent="-342900">
              <a:buFontTx/>
              <a:buChar char="-"/>
            </a:pPr>
            <a:r>
              <a:rPr lang="tr-TR" altLang="en-US" sz="2400" b="1" dirty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Gümrük beyanı yerine «Elektronik Ticaret Gümrük Beyanı» ile gönderilen</a:t>
            </a:r>
          </a:p>
          <a:p>
            <a:pPr algn="l"/>
            <a:r>
              <a:rPr lang="tr-TR" altLang="en-US" sz="2400" dirty="0">
                <a:latin typeface="Tw Cen MT" panose="020B0602020104020603" pitchFamily="34" charset="0"/>
              </a:rPr>
              <a:t> </a:t>
            </a:r>
            <a:r>
              <a:rPr lang="tr-TR" altLang="en-US" sz="2400" dirty="0" smtClean="0">
                <a:latin typeface="Tw Cen MT" panose="020B0602020104020603" pitchFamily="34" charset="0"/>
              </a:rPr>
              <a:t>    ihracat </a:t>
            </a:r>
            <a:r>
              <a:rPr lang="tr-TR" altLang="en-US" sz="2400" dirty="0">
                <a:latin typeface="Tw Cen MT" panose="020B0602020104020603" pitchFamily="34" charset="0"/>
              </a:rPr>
              <a:t>mikro ihracat olarak nitelendirilir.  </a:t>
            </a:r>
            <a:endParaRPr lang="tr-TR" altLang="en-US" sz="2400" dirty="0" smtClean="0">
              <a:latin typeface="Tw Cen MT" panose="020B0602020104020603" pitchFamily="34" charset="0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altLang="en-US" sz="2400" dirty="0" smtClean="0">
                <a:latin typeface="Tw Cen MT" panose="020B0602020104020603" pitchFamily="34" charset="0"/>
              </a:rPr>
              <a:t>ETGB </a:t>
            </a:r>
            <a:r>
              <a:rPr lang="tr-TR" altLang="en-US" sz="2400" dirty="0" smtClean="0">
                <a:latin typeface="Tw Cen MT" panose="020B0602020104020603" pitchFamily="34" charset="0"/>
              </a:rPr>
              <a:t>düzenlenmesi için gümrük beyanındaki gibi gümrük müşavirliği hizmeti alınmasına ihtiyaç yoktur. ETGB ekspres taşıyıcılık firmaları </a:t>
            </a:r>
            <a:r>
              <a:rPr lang="tr-TR" altLang="en-US" sz="2400" dirty="0">
                <a:latin typeface="Tw Cen MT" panose="020B0602020104020603" pitchFamily="34" charset="0"/>
              </a:rPr>
              <a:t>tarafından elektronik olarak düzenlenebilir. 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400" dirty="0">
                <a:latin typeface="Tw Cen MT" panose="020B0602020104020603" pitchFamily="34" charset="0"/>
              </a:rPr>
              <a:t>İhracatçılar birliği kaydı aranmaz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altLang="en-US" sz="2400" dirty="0" smtClean="0">
                <a:latin typeface="Tw Cen MT" panose="020B0602020104020603" pitchFamily="34" charset="0"/>
              </a:rPr>
              <a:t>İngilizce ve Türkçe fatura gerekir</a:t>
            </a:r>
          </a:p>
          <a:p>
            <a:pPr algn="l">
              <a:lnSpc>
                <a:spcPct val="150000"/>
              </a:lnSpc>
            </a:pPr>
            <a:endParaRPr lang="tr-TR" altLang="en-US" sz="2400" dirty="0" smtClean="0"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8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A6E18C9-A34F-49C5-973E-6760D1EF1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4673" y="712510"/>
            <a:ext cx="6745849" cy="569086"/>
          </a:xfrm>
        </p:spPr>
        <p:txBody>
          <a:bodyPr rtlCol="0">
            <a:normAutofit/>
          </a:bodyPr>
          <a:lstStyle/>
          <a:p>
            <a:r>
              <a:rPr lang="tr-TR" dirty="0" smtClean="0"/>
              <a:t>Mikro İhracat ve ETGB</a:t>
            </a:r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45</a:t>
            </a:r>
            <a:endParaRPr lang="tr-TR" dirty="0"/>
          </a:p>
        </p:txBody>
      </p:sp>
      <p:sp>
        <p:nvSpPr>
          <p:cNvPr id="13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49249" y="1895482"/>
            <a:ext cx="9835295" cy="2441739"/>
          </a:xfrm>
        </p:spPr>
        <p:txBody>
          <a:bodyPr rtlCol="0">
            <a:noAutofit/>
          </a:bodyPr>
          <a:lstStyle/>
          <a:p>
            <a:pPr algn="l"/>
            <a:r>
              <a:rPr lang="tr-TR" altLang="en-US" sz="2400" dirty="0" smtClean="0">
                <a:latin typeface="Tw Cen MT" panose="020B0602020104020603" pitchFamily="34" charset="0"/>
              </a:rPr>
              <a:t>Yurtdışına gönderimde,</a:t>
            </a:r>
          </a:p>
          <a:p>
            <a:pPr marL="342900" indent="-342900" algn="l">
              <a:buFontTx/>
              <a:buChar char="-"/>
            </a:pPr>
            <a:r>
              <a:rPr lang="tr-TR" altLang="en-US" sz="2400" dirty="0" smtClean="0">
                <a:latin typeface="Tw Cen MT" panose="020B0602020104020603" pitchFamily="34" charset="0"/>
              </a:rPr>
              <a:t>150 kg ve 7500 € sınırını aşmayan ve</a:t>
            </a:r>
          </a:p>
          <a:p>
            <a:pPr marL="342900" indent="-342900" algn="l">
              <a:buFontTx/>
              <a:buChar char="-"/>
            </a:pPr>
            <a:r>
              <a:rPr lang="tr-TR" altLang="en-US" sz="2400" dirty="0" smtClean="0">
                <a:latin typeface="Tw Cen MT" panose="020B0602020104020603" pitchFamily="34" charset="0"/>
              </a:rPr>
              <a:t>Gümrük beyanı yerine «Elektronik Ticaret Gümrük Beyanı» ile gönderilen</a:t>
            </a:r>
          </a:p>
          <a:p>
            <a:pPr algn="l"/>
            <a:r>
              <a:rPr lang="tr-TR" altLang="en-US" sz="2400" dirty="0" smtClean="0">
                <a:latin typeface="Tw Cen MT" panose="020B0602020104020603" pitchFamily="34" charset="0"/>
              </a:rPr>
              <a:t>ihracat mikro ihracat olarak nitelendirilir.  </a:t>
            </a:r>
          </a:p>
        </p:txBody>
      </p:sp>
      <p:sp>
        <p:nvSpPr>
          <p:cNvPr id="7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 txBox="1">
            <a:spLocks/>
          </p:cNvSpPr>
          <p:nvPr/>
        </p:nvSpPr>
        <p:spPr>
          <a:xfrm>
            <a:off x="1649249" y="4213942"/>
            <a:ext cx="9835295" cy="244173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Segoe UI Semibold" panose="020B0702040204020203" pitchFamily="34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tr-TR" altLang="en-US" sz="2400" dirty="0" smtClean="0">
                <a:latin typeface="Tw Cen MT" panose="020B0602020104020603" pitchFamily="34" charset="0"/>
              </a:rPr>
              <a:t>ETGB düzenlenmesi için gümrük beyanındaki gibi gümrük müşavirliği hizmeti alınmasına ihtiyaç yoktur. ETGB ekspres taşıyıcılık firmaları tarafından elektronik olarak düzenlenebilir. </a:t>
            </a:r>
          </a:p>
        </p:txBody>
      </p:sp>
      <p:sp>
        <p:nvSpPr>
          <p:cNvPr id="3" name="Right Arrow 2"/>
          <p:cNvSpPr/>
          <p:nvPr/>
        </p:nvSpPr>
        <p:spPr>
          <a:xfrm>
            <a:off x="580768" y="2063578"/>
            <a:ext cx="753762" cy="481914"/>
          </a:xfrm>
          <a:prstGeom prst="rightArrow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>
            <a:off x="637430" y="4452551"/>
            <a:ext cx="753762" cy="481914"/>
          </a:xfrm>
          <a:prstGeom prst="rightArrow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993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A6E18C9-A34F-49C5-973E-6760D1EF1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4673" y="712510"/>
            <a:ext cx="6745849" cy="569086"/>
          </a:xfrm>
        </p:spPr>
        <p:txBody>
          <a:bodyPr rtlCol="0">
            <a:normAutofit/>
          </a:bodyPr>
          <a:lstStyle/>
          <a:p>
            <a:r>
              <a:rPr lang="tr-TR" dirty="0" smtClean="0">
                <a:latin typeface="Calibri" charset="0"/>
              </a:rPr>
              <a:t>Avrupa’da Vergi Kaydı</a:t>
            </a:r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48</a:t>
            </a:r>
            <a:endParaRPr lang="tr-TR" dirty="0"/>
          </a:p>
        </p:txBody>
      </p:sp>
      <p:sp>
        <p:nvSpPr>
          <p:cNvPr id="7" name="Rectangle 6"/>
          <p:cNvSpPr/>
          <p:nvPr/>
        </p:nvSpPr>
        <p:spPr>
          <a:xfrm>
            <a:off x="1384724" y="1720327"/>
            <a:ext cx="10255341" cy="4000851"/>
          </a:xfrm>
          <a:prstGeom prst="rect">
            <a:avLst/>
          </a:prstGeom>
          <a:noFill/>
          <a:ln w="76200" cmpd="dbl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tr-TR" sz="2400" b="1" dirty="0" smtClean="0">
              <a:solidFill>
                <a:schemeClr val="tx1"/>
              </a:solidFill>
              <a:latin typeface="Tw Cen MT" panose="020B0602020104020603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tr-TR" sz="2400" b="1" dirty="0">
              <a:solidFill>
                <a:schemeClr val="tx1"/>
              </a:solidFill>
              <a:latin typeface="Tw Cen MT" panose="020B0602020104020603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400" b="1" dirty="0" smtClean="0">
                <a:solidFill>
                  <a:schemeClr val="tx1"/>
                </a:solidFill>
                <a:latin typeface="Tw Cen MT" panose="020B0602020104020603" pitchFamily="34" charset="0"/>
              </a:rPr>
              <a:t>Ürünlerinizi bir AB ülkesinde depolayacaksanız o ülkede, ve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400" b="1" dirty="0">
                <a:solidFill>
                  <a:schemeClr val="tx1"/>
                </a:solidFill>
                <a:latin typeface="Tw Cen MT" panose="020B0602020104020603" pitchFamily="34" charset="0"/>
              </a:rPr>
              <a:t>Ü</a:t>
            </a:r>
            <a:r>
              <a:rPr lang="tr-TR" sz="2400" b="1" dirty="0" smtClean="0">
                <a:solidFill>
                  <a:schemeClr val="tx1"/>
                </a:solidFill>
                <a:latin typeface="Tw Cen MT" panose="020B0602020104020603" pitchFamily="34" charset="0"/>
              </a:rPr>
              <a:t>rünlerinizi </a:t>
            </a:r>
            <a:r>
              <a:rPr lang="tr-TR" sz="2400" b="1" dirty="0">
                <a:solidFill>
                  <a:schemeClr val="tx1"/>
                </a:solidFill>
                <a:latin typeface="Tw Cen MT" panose="020B0602020104020603" pitchFamily="34" charset="0"/>
              </a:rPr>
              <a:t>depoladığınız </a:t>
            </a:r>
            <a:r>
              <a:rPr lang="tr-TR" sz="2400" b="1" dirty="0" smtClean="0">
                <a:solidFill>
                  <a:schemeClr val="tx1"/>
                </a:solidFill>
                <a:latin typeface="Tw Cen MT" panose="020B0602020104020603" pitchFamily="34" charset="0"/>
              </a:rPr>
              <a:t>AB </a:t>
            </a:r>
            <a:r>
              <a:rPr lang="tr-TR" sz="2400" b="1" dirty="0">
                <a:solidFill>
                  <a:schemeClr val="tx1"/>
                </a:solidFill>
                <a:latin typeface="Tw Cen MT" panose="020B0602020104020603" pitchFamily="34" charset="0"/>
              </a:rPr>
              <a:t>ülkesinden farklı bir ülkeye yaptığınız satışlar, belirli bir eşiği aşıyorsa (Almanya- 100.000 €, İngiltere- 70.000 €, Fransa- 35.000 €, İtalya- 35.000€, İspanya- 35.000 €) o </a:t>
            </a:r>
            <a:r>
              <a:rPr lang="tr-TR" sz="2400" b="1" dirty="0" smtClean="0">
                <a:solidFill>
                  <a:schemeClr val="tx1"/>
                </a:solidFill>
                <a:latin typeface="Tw Cen MT" panose="020B0602020104020603" pitchFamily="34" charset="0"/>
              </a:rPr>
              <a:t>ülkede, </a:t>
            </a:r>
          </a:p>
          <a:p>
            <a:pPr>
              <a:lnSpc>
                <a:spcPct val="150000"/>
              </a:lnSpc>
            </a:pPr>
            <a:endParaRPr lang="tr-TR" sz="2400" b="1" dirty="0">
              <a:solidFill>
                <a:schemeClr val="tx1"/>
              </a:solidFill>
              <a:latin typeface="Tw Cen MT" panose="020B0602020104020603" pitchFamily="34" charset="0"/>
            </a:endParaRPr>
          </a:p>
          <a:p>
            <a:pPr>
              <a:lnSpc>
                <a:spcPct val="150000"/>
              </a:lnSpc>
            </a:pPr>
            <a:r>
              <a:rPr lang="tr-TR" sz="2400" b="1" dirty="0">
                <a:solidFill>
                  <a:schemeClr val="tx1"/>
                </a:solidFill>
                <a:latin typeface="Tw Cen MT" panose="020B0602020104020603" pitchFamily="34" charset="0"/>
              </a:rPr>
              <a:t> </a:t>
            </a:r>
            <a:r>
              <a:rPr lang="tr-TR" sz="2400" b="1" dirty="0" smtClean="0">
                <a:solidFill>
                  <a:schemeClr val="tx1"/>
                </a:solidFill>
                <a:latin typeface="Tw Cen MT" panose="020B0602020104020603" pitchFamily="34" charset="0"/>
              </a:rPr>
              <a:t>    KDV kaydı yaptırmanız gerekmektedir. </a:t>
            </a:r>
            <a:endParaRPr lang="en-US" sz="2400" b="1" dirty="0">
              <a:solidFill>
                <a:schemeClr val="tx1"/>
              </a:solidFill>
              <a:latin typeface="Tw Cen MT" panose="020B0602020104020603" pitchFamily="34" charset="0"/>
            </a:endParaRPr>
          </a:p>
          <a:p>
            <a:endParaRPr lang="tr-TR" sz="3200" b="1" dirty="0" smtClean="0">
              <a:solidFill>
                <a:schemeClr val="tx1"/>
              </a:solidFill>
              <a:latin typeface="Tw Cen MT" panose="020B0602020104020603" pitchFamily="34" charset="0"/>
            </a:endParaRPr>
          </a:p>
          <a:p>
            <a:pPr algn="ctr"/>
            <a:endParaRPr lang="en-US" sz="3200" b="1" dirty="0">
              <a:solidFill>
                <a:schemeClr val="tx1"/>
              </a:solidFill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908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A6E18C9-A34F-49C5-973E-6760D1EF1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7554" y="737224"/>
            <a:ext cx="8297776" cy="569086"/>
          </a:xfrm>
        </p:spPr>
        <p:txBody>
          <a:bodyPr rtlCol="0">
            <a:normAutofit fontScale="90000"/>
          </a:bodyPr>
          <a:lstStyle/>
          <a:p>
            <a:r>
              <a:rPr lang="tr-TR" dirty="0" smtClean="0">
                <a:latin typeface="Calibri" charset="0"/>
              </a:rPr>
              <a:t>Avrupa Birliği Ülkelerinde Gümrük Muafiyetleri</a:t>
            </a:r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49</a:t>
            </a:r>
            <a:endParaRPr lang="tr-TR" dirty="0"/>
          </a:p>
        </p:txBody>
      </p:sp>
      <p:sp>
        <p:nvSpPr>
          <p:cNvPr id="5" name="Rectangle 4"/>
          <p:cNvSpPr/>
          <p:nvPr/>
        </p:nvSpPr>
        <p:spPr>
          <a:xfrm>
            <a:off x="2113222" y="1673434"/>
            <a:ext cx="7986440" cy="4503529"/>
          </a:xfrm>
          <a:prstGeom prst="rect">
            <a:avLst/>
          </a:prstGeom>
          <a:noFill/>
          <a:ln w="76200" cmpd="dbl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tr-TR" sz="2400" b="1" dirty="0">
              <a:solidFill>
                <a:schemeClr val="bg2"/>
              </a:solidFill>
            </a:endParaRPr>
          </a:p>
          <a:p>
            <a:r>
              <a:rPr lang="tr-TR" sz="2400" b="1" dirty="0" smtClean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    Bireysel </a:t>
            </a:r>
            <a:r>
              <a:rPr lang="tr-TR" sz="2400" b="1" dirty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müşterinin siparişi</a:t>
            </a:r>
            <a:r>
              <a:rPr lang="tr-TR" sz="2400" b="1" dirty="0" smtClean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;</a:t>
            </a:r>
          </a:p>
          <a:p>
            <a:endParaRPr lang="tr-TR" sz="2400" b="1" dirty="0">
              <a:solidFill>
                <a:schemeClr val="tx1"/>
              </a:solidFill>
              <a:latin typeface="Tw Cen MT" panose="020B0602020104020603" pitchFamily="34" charset="0"/>
              <a:cs typeface="Segoe UI Semibold" panose="020B0702040204020203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400" b="1" dirty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22€ </a:t>
            </a:r>
            <a:r>
              <a:rPr lang="tr-TR" sz="2400" b="1" dirty="0" smtClean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altındaysa</a:t>
            </a:r>
            <a:r>
              <a:rPr lang="tr-TR" sz="2400" b="1" dirty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, Gümrük Vergisi </a:t>
            </a:r>
            <a:r>
              <a:rPr lang="tr-TR" sz="2400" b="1" dirty="0" smtClean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ve ithalat KDV’sinden </a:t>
            </a:r>
            <a:r>
              <a:rPr lang="tr-TR" sz="2400" b="1" dirty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muaftır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400" b="1" dirty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22€-150€ arasındaysa sadece </a:t>
            </a:r>
            <a:r>
              <a:rPr lang="tr-TR" sz="2400" b="1" dirty="0" smtClean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ithalat KDV’si </a:t>
            </a:r>
            <a:r>
              <a:rPr lang="tr-TR" sz="2400" b="1" dirty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ödenir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tr-TR" sz="2400" b="1" dirty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150€ üzerindeyse Gümrük </a:t>
            </a:r>
            <a:r>
              <a:rPr lang="tr-TR" sz="2400" b="1" dirty="0" smtClean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Tarife </a:t>
            </a:r>
            <a:r>
              <a:rPr lang="tr-TR" sz="2400" b="1" dirty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İstatistik Pozisyonu (GTİP)’na göre Gümrük Vergisi ve </a:t>
            </a:r>
            <a:r>
              <a:rPr lang="tr-TR" sz="2400" b="1" dirty="0" smtClean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ithalat KDV’si </a:t>
            </a:r>
            <a:r>
              <a:rPr lang="tr-TR" sz="2400" b="1" dirty="0">
                <a:solidFill>
                  <a:schemeClr val="tx1"/>
                </a:solidFill>
                <a:latin typeface="Tw Cen MT" panose="020B0602020104020603" pitchFamily="34" charset="0"/>
                <a:cs typeface="Segoe UI Semibold" panose="020B0702040204020203" pitchFamily="34" charset="0"/>
              </a:rPr>
              <a:t>ödenir. 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tr-TR" sz="2400" b="1" dirty="0" smtClean="0">
              <a:solidFill>
                <a:schemeClr val="bg2"/>
              </a:solidFill>
            </a:endParaRPr>
          </a:p>
          <a:p>
            <a:pPr algn="ctr"/>
            <a:endParaRPr lang="en-US" sz="24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414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50</a:t>
            </a:r>
            <a:endParaRPr lang="tr-TR" dirty="0"/>
          </a:p>
        </p:txBody>
      </p:sp>
      <p:sp>
        <p:nvSpPr>
          <p:cNvPr id="3" name="Unvan 2"/>
          <p:cNvSpPr>
            <a:spLocks noGrp="1"/>
          </p:cNvSpPr>
          <p:nvPr>
            <p:ph type="title"/>
          </p:nvPr>
        </p:nvSpPr>
        <p:spPr>
          <a:xfrm>
            <a:off x="2457989" y="758368"/>
            <a:ext cx="8005502" cy="569086"/>
          </a:xfrm>
        </p:spPr>
        <p:txBody>
          <a:bodyPr>
            <a:normAutofit fontScale="90000"/>
          </a:bodyPr>
          <a:lstStyle/>
          <a:p>
            <a:pPr algn="l"/>
            <a:r>
              <a:rPr lang="tr-TR" dirty="0" smtClean="0"/>
              <a:t>Klasik İhracatla E-İhracat Karşılaştırması</a:t>
            </a:r>
            <a:endParaRPr lang="tr-TR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9406949"/>
              </p:ext>
            </p:extLst>
          </p:nvPr>
        </p:nvGraphicFramePr>
        <p:xfrm>
          <a:off x="1355556" y="1554480"/>
          <a:ext cx="10210368" cy="530352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3624217">
                  <a:extLst>
                    <a:ext uri="{9D8B030D-6E8A-4147-A177-3AD203B41FA5}">
                      <a16:colId xmlns:a16="http://schemas.microsoft.com/office/drawing/2014/main" val="3650446055"/>
                    </a:ext>
                  </a:extLst>
                </a:gridCol>
                <a:gridCol w="3182695">
                  <a:extLst>
                    <a:ext uri="{9D8B030D-6E8A-4147-A177-3AD203B41FA5}">
                      <a16:colId xmlns:a16="http://schemas.microsoft.com/office/drawing/2014/main" val="4004633230"/>
                    </a:ext>
                  </a:extLst>
                </a:gridCol>
                <a:gridCol w="3403456">
                  <a:extLst>
                    <a:ext uri="{9D8B030D-6E8A-4147-A177-3AD203B41FA5}">
                      <a16:colId xmlns:a16="http://schemas.microsoft.com/office/drawing/2014/main" val="20674417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20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Tw Cen MT" panose="020B0602020104020603" pitchFamily="34" charset="0"/>
                        </a:rPr>
                        <a:t>Klasik ihracat (B2B)</a:t>
                      </a:r>
                      <a:endParaRPr lang="en-US" sz="20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Tw Cen MT" panose="020B0602020104020603" pitchFamily="34" charset="0"/>
                        </a:rPr>
                        <a:t>E-İhracat (B2C)</a:t>
                      </a:r>
                      <a:endParaRPr lang="en-US" sz="20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9375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2000" b="1" dirty="0" smtClean="0">
                          <a:latin typeface="Tw Cen MT" panose="020B0602020104020603" pitchFamily="34" charset="0"/>
                        </a:rPr>
                        <a:t>İhracat satış süreci</a:t>
                      </a:r>
                      <a:endParaRPr lang="en-US" sz="20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Tw Cen MT" panose="020B0602020104020603" pitchFamily="34" charset="0"/>
                        </a:rPr>
                        <a:t>Pahalı</a:t>
                      </a:r>
                      <a:r>
                        <a:rPr lang="tr-TR" sz="2000" baseline="0" dirty="0" smtClean="0">
                          <a:latin typeface="Tw Cen MT" panose="020B0602020104020603" pitchFamily="34" charset="0"/>
                        </a:rPr>
                        <a:t> ve uzun sürüyor</a:t>
                      </a:r>
                      <a:endParaRPr lang="en-US" sz="20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Tw Cen MT" panose="020B0602020104020603" pitchFamily="34" charset="0"/>
                        </a:rPr>
                        <a:t>Daha ucuz ve hızlı</a:t>
                      </a:r>
                      <a:endParaRPr lang="en-US" sz="20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7373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2000" b="1" dirty="0" smtClean="0">
                          <a:latin typeface="Tw Cen MT" panose="020B0602020104020603" pitchFamily="34" charset="0"/>
                        </a:rPr>
                        <a:t>İhracat operasyonuna hazırlık</a:t>
                      </a:r>
                      <a:endParaRPr lang="en-US" sz="20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Tw Cen MT" panose="020B0602020104020603" pitchFamily="34" charset="0"/>
                        </a:rPr>
                        <a:t>Detaylı-Zor</a:t>
                      </a:r>
                      <a:endParaRPr lang="en-US" sz="20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Tw Cen MT" panose="020B0602020104020603" pitchFamily="34" charset="0"/>
                        </a:rPr>
                        <a:t>Basit-Kolay</a:t>
                      </a:r>
                      <a:endParaRPr lang="en-US" sz="20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4949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2000" b="1" dirty="0" smtClean="0">
                          <a:latin typeface="Tw Cen MT" panose="020B0602020104020603" pitchFamily="34" charset="0"/>
                        </a:rPr>
                        <a:t>İhracat iş süreçleri/iş takibi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Tw Cen MT" panose="020B0602020104020603" pitchFamily="34" charset="0"/>
                        </a:rPr>
                        <a:t>Zor (aracı kurum çok ve sınırlandırılmış yetkileri</a:t>
                      </a:r>
                      <a:r>
                        <a:rPr lang="tr-TR" sz="2000" baseline="0" dirty="0" smtClean="0">
                          <a:latin typeface="Tw Cen MT" panose="020B0602020104020603" pitchFamily="34" charset="0"/>
                        </a:rPr>
                        <a:t> var)</a:t>
                      </a:r>
                      <a:endParaRPr lang="en-US" sz="20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Tw Cen MT" panose="020B0602020104020603" pitchFamily="34" charset="0"/>
                        </a:rPr>
                        <a:t>Basit (tamamen otomatik ve tam yetkilendirilmiş yapılabilir)</a:t>
                      </a:r>
                      <a:endParaRPr lang="en-US" sz="20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0124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2000" b="1" dirty="0" smtClean="0">
                          <a:latin typeface="Tw Cen MT" panose="020B0602020104020603" pitchFamily="34" charset="0"/>
                        </a:rPr>
                        <a:t>Satış öncesi ve sonrası operasyon maliyetleri</a:t>
                      </a:r>
                      <a:endParaRPr lang="en-US" sz="20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Tw Cen MT" panose="020B0602020104020603" pitchFamily="34" charset="0"/>
                        </a:rPr>
                        <a:t>Yüksek (genellikle özel</a:t>
                      </a:r>
                      <a:r>
                        <a:rPr lang="tr-TR" sz="2000" baseline="0" dirty="0" smtClean="0">
                          <a:latin typeface="Tw Cen MT" panose="020B0602020104020603" pitchFamily="34" charset="0"/>
                        </a:rPr>
                        <a:t> araştırma/çalışma gereklidir)</a:t>
                      </a:r>
                      <a:endParaRPr lang="en-US" sz="20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Tw Cen MT" panose="020B0602020104020603" pitchFamily="34" charset="0"/>
                        </a:rPr>
                        <a:t>Ekonomik (B2C ticaret kuralları şeffaftır ve kolay uygulanır)</a:t>
                      </a:r>
                      <a:endParaRPr lang="en-US" sz="20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87957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2000" b="1" dirty="0" smtClean="0">
                          <a:latin typeface="Tw Cen MT" panose="020B0602020104020603" pitchFamily="34" charset="0"/>
                        </a:rPr>
                        <a:t>Baştan sonra hizmet alabilme</a:t>
                      </a:r>
                      <a:r>
                        <a:rPr lang="tr-TR" sz="2000" b="1" baseline="0" dirty="0" smtClean="0">
                          <a:latin typeface="Tw Cen MT" panose="020B0602020104020603" pitchFamily="34" charset="0"/>
                        </a:rPr>
                        <a:t> imkanı</a:t>
                      </a:r>
                      <a:endParaRPr lang="en-US" sz="20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Tw Cen MT" panose="020B0602020104020603" pitchFamily="34" charset="0"/>
                        </a:rPr>
                        <a:t>Planlaması zor, masraflı</a:t>
                      </a:r>
                      <a:endParaRPr lang="en-US" sz="20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Tw Cen MT" panose="020B0602020104020603" pitchFamily="34" charset="0"/>
                        </a:rPr>
                        <a:t>Planlaması kolay, ekonomik</a:t>
                      </a:r>
                      <a:endParaRPr lang="en-US" sz="20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5589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2000" b="1" dirty="0" smtClean="0">
                          <a:latin typeface="Tw Cen MT" panose="020B0602020104020603" pitchFamily="34" charset="0"/>
                        </a:rPr>
                        <a:t>Marka tescil sertifikası, belgelerin</a:t>
                      </a:r>
                      <a:r>
                        <a:rPr lang="tr-TR" sz="2000" b="1" baseline="0" dirty="0" smtClean="0">
                          <a:latin typeface="Tw Cen MT" panose="020B0602020104020603" pitchFamily="34" charset="0"/>
                        </a:rPr>
                        <a:t> tercümesi-apostil, şirketlerin karnesi, hijyen sertifikası, laboratuvar analiz</a:t>
                      </a:r>
                      <a:endParaRPr lang="en-US" sz="20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Tw Cen MT" panose="020B0602020104020603" pitchFamily="34" charset="0"/>
                        </a:rPr>
                        <a:t>Çoğunlukla zorunlu (fazlaca ürün grubunda veya ülkede takip edilir)</a:t>
                      </a:r>
                      <a:endParaRPr lang="en-US" sz="20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Tw Cen MT" panose="020B0602020104020603" pitchFamily="34" charset="0"/>
                        </a:rPr>
                        <a:t>Gerek yok (çok az ürün grubunda ve ülkede istenir)</a:t>
                      </a:r>
                      <a:endParaRPr lang="en-US" sz="20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92822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2000" b="1" dirty="0" smtClean="0">
                          <a:latin typeface="Tw Cen MT" panose="020B0602020104020603" pitchFamily="34" charset="0"/>
                        </a:rPr>
                        <a:t>İhracatçı teşviklerinden ve muafiyetlerinden</a:t>
                      </a:r>
                      <a:r>
                        <a:rPr lang="tr-TR" sz="2000" b="1" baseline="0" dirty="0" smtClean="0">
                          <a:latin typeface="Tw Cen MT" panose="020B0602020104020603" pitchFamily="34" charset="0"/>
                        </a:rPr>
                        <a:t> faydalanma</a:t>
                      </a:r>
                      <a:endParaRPr lang="en-US" sz="20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Tw Cen MT" panose="020B0602020104020603" pitchFamily="34" charset="0"/>
                        </a:rPr>
                        <a:t>Mümkün</a:t>
                      </a:r>
                      <a:endParaRPr lang="en-US" sz="20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000" dirty="0" smtClean="0">
                          <a:latin typeface="Tw Cen MT" panose="020B0602020104020603" pitchFamily="34" charset="0"/>
                        </a:rPr>
                        <a:t>Mümkün</a:t>
                      </a:r>
                      <a:endParaRPr lang="en-US" sz="20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4948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4704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51</a:t>
            </a:r>
            <a:endParaRPr lang="tr-TR" dirty="0"/>
          </a:p>
        </p:txBody>
      </p:sp>
      <p:sp>
        <p:nvSpPr>
          <p:cNvPr id="5" name="Unvan 2"/>
          <p:cNvSpPr>
            <a:spLocks noGrp="1"/>
          </p:cNvSpPr>
          <p:nvPr>
            <p:ph type="title"/>
          </p:nvPr>
        </p:nvSpPr>
        <p:spPr>
          <a:xfrm>
            <a:off x="2339594" y="716016"/>
            <a:ext cx="7797450" cy="569086"/>
          </a:xfrm>
        </p:spPr>
        <p:txBody>
          <a:bodyPr>
            <a:normAutofit fontScale="90000"/>
          </a:bodyPr>
          <a:lstStyle/>
          <a:p>
            <a:pPr algn="l"/>
            <a:r>
              <a:rPr lang="tr-TR" dirty="0" smtClean="0"/>
              <a:t>Klasik İhracatla E-İhracat Karşılaştırması</a:t>
            </a:r>
            <a:endParaRPr lang="tr-TR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7186192"/>
              </p:ext>
            </p:extLst>
          </p:nvPr>
        </p:nvGraphicFramePr>
        <p:xfrm>
          <a:off x="1306129" y="1714912"/>
          <a:ext cx="10340438" cy="423672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3670386">
                  <a:extLst>
                    <a:ext uri="{9D8B030D-6E8A-4147-A177-3AD203B41FA5}">
                      <a16:colId xmlns:a16="http://schemas.microsoft.com/office/drawing/2014/main" val="3650446055"/>
                    </a:ext>
                  </a:extLst>
                </a:gridCol>
                <a:gridCol w="3028429">
                  <a:extLst>
                    <a:ext uri="{9D8B030D-6E8A-4147-A177-3AD203B41FA5}">
                      <a16:colId xmlns:a16="http://schemas.microsoft.com/office/drawing/2014/main" val="4004633230"/>
                    </a:ext>
                  </a:extLst>
                </a:gridCol>
                <a:gridCol w="3641623">
                  <a:extLst>
                    <a:ext uri="{9D8B030D-6E8A-4147-A177-3AD203B41FA5}">
                      <a16:colId xmlns:a16="http://schemas.microsoft.com/office/drawing/2014/main" val="20674417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dirty="0" smtClean="0">
                          <a:latin typeface="Tw Cen MT" panose="020B0602020104020603" pitchFamily="34" charset="0"/>
                        </a:rPr>
                        <a:t>Klasik ihracat (B2B)</a:t>
                      </a:r>
                      <a:endParaRPr lang="en-US" sz="22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dirty="0" smtClean="0">
                          <a:latin typeface="Tw Cen MT" panose="020B0602020104020603" pitchFamily="34" charset="0"/>
                        </a:rPr>
                        <a:t>E-İhracat (B2C)</a:t>
                      </a:r>
                      <a:endParaRPr lang="en-US" sz="22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9375338"/>
                  </a:ext>
                </a:extLst>
              </a:tr>
              <a:tr h="249675">
                <a:tc>
                  <a:txBody>
                    <a:bodyPr/>
                    <a:lstStyle/>
                    <a:p>
                      <a:r>
                        <a:rPr lang="tr-TR" sz="2200" b="1" dirty="0" smtClean="0">
                          <a:latin typeface="Tw Cen MT" panose="020B0602020104020603" pitchFamily="34" charset="0"/>
                        </a:rPr>
                        <a:t>KDV’siz fatura hazırlama</a:t>
                      </a:r>
                      <a:endParaRPr lang="en-US" sz="22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dirty="0" smtClean="0">
                          <a:latin typeface="Tw Cen MT" panose="020B0602020104020603" pitchFamily="34" charset="0"/>
                        </a:rPr>
                        <a:t>Uygulanır</a:t>
                      </a:r>
                      <a:endParaRPr lang="en-US" sz="22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dirty="0" smtClean="0">
                          <a:latin typeface="Tw Cen MT" panose="020B0602020104020603" pitchFamily="34" charset="0"/>
                        </a:rPr>
                        <a:t>Uygulanır</a:t>
                      </a:r>
                      <a:endParaRPr lang="en-US" sz="22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7373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2200" b="1" dirty="0" smtClean="0">
                          <a:latin typeface="Tw Cen MT" panose="020B0602020104020603" pitchFamily="34" charset="0"/>
                        </a:rPr>
                        <a:t>KDV iadesi alabilme</a:t>
                      </a:r>
                      <a:endParaRPr lang="en-US" sz="22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dirty="0" smtClean="0">
                          <a:latin typeface="Tw Cen MT" panose="020B0602020104020603" pitchFamily="34" charset="0"/>
                        </a:rPr>
                        <a:t>Mümkün</a:t>
                      </a:r>
                      <a:endParaRPr lang="en-US" sz="22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dirty="0" smtClean="0">
                          <a:latin typeface="Tw Cen MT" panose="020B0602020104020603" pitchFamily="34" charset="0"/>
                        </a:rPr>
                        <a:t>Mümkün</a:t>
                      </a:r>
                      <a:endParaRPr lang="en-US" sz="22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4949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2200" b="1" dirty="0" smtClean="0">
                          <a:latin typeface="Tw Cen MT" panose="020B0602020104020603" pitchFamily="34" charset="0"/>
                        </a:rPr>
                        <a:t>Gümrük</a:t>
                      </a:r>
                      <a:r>
                        <a:rPr lang="tr-TR" sz="2200" b="1" baseline="0" dirty="0" smtClean="0">
                          <a:latin typeface="Tw Cen MT" panose="020B0602020104020603" pitchFamily="34" charset="0"/>
                        </a:rPr>
                        <a:t> beyannamesi</a:t>
                      </a:r>
                      <a:endParaRPr lang="en-US" sz="22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dirty="0" smtClean="0">
                          <a:latin typeface="Tw Cen MT" panose="020B0602020104020603" pitchFamily="34" charset="0"/>
                        </a:rPr>
                        <a:t>Standart (gümrük müşavirine</a:t>
                      </a:r>
                      <a:r>
                        <a:rPr lang="tr-TR" sz="2200" baseline="0" dirty="0" smtClean="0">
                          <a:latin typeface="Tw Cen MT" panose="020B0602020104020603" pitchFamily="34" charset="0"/>
                        </a:rPr>
                        <a:t> ihtiyaç vardır)</a:t>
                      </a:r>
                      <a:endParaRPr lang="en-US" sz="22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dirty="0" smtClean="0">
                          <a:latin typeface="Tw Cen MT" panose="020B0602020104020603" pitchFamily="34" charset="0"/>
                        </a:rPr>
                        <a:t>Elektronik-ETGB (ekspres taşıyıcılar</a:t>
                      </a:r>
                      <a:r>
                        <a:rPr lang="tr-TR" sz="2200" baseline="0" dirty="0" smtClean="0">
                          <a:latin typeface="Tw Cen MT" panose="020B0602020104020603" pitchFamily="34" charset="0"/>
                        </a:rPr>
                        <a:t> tarafından elektronik ortamda düzenlenir)</a:t>
                      </a:r>
                      <a:endParaRPr lang="en-US" sz="22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0124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2200" b="1" dirty="0" smtClean="0">
                          <a:latin typeface="Tw Cen MT" panose="020B0602020104020603" pitchFamily="34" charset="0"/>
                        </a:rPr>
                        <a:t>Alıcı ülkesindeki</a:t>
                      </a:r>
                      <a:r>
                        <a:rPr lang="tr-TR" sz="2200" b="1" baseline="0" dirty="0" smtClean="0">
                          <a:latin typeface="Tw Cen MT" panose="020B0602020104020603" pitchFamily="34" charset="0"/>
                        </a:rPr>
                        <a:t> gümrükleme süreci</a:t>
                      </a:r>
                      <a:endParaRPr lang="en-US" sz="22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dirty="0" smtClean="0">
                          <a:latin typeface="Tw Cen MT" panose="020B0602020104020603" pitchFamily="34" charset="0"/>
                        </a:rPr>
                        <a:t>2-7 iş günü (ürün grubuna,</a:t>
                      </a:r>
                      <a:r>
                        <a:rPr lang="tr-TR" sz="2200" baseline="0" dirty="0" smtClean="0">
                          <a:latin typeface="Tw Cen MT" panose="020B0602020104020603" pitchFamily="34" charset="0"/>
                        </a:rPr>
                        <a:t> alıcıya, evraklara, gümrük müşavirliğine bağlı)</a:t>
                      </a:r>
                      <a:endParaRPr lang="en-US" sz="22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dirty="0" smtClean="0">
                          <a:latin typeface="Tw Cen MT" panose="020B0602020104020603" pitchFamily="34" charset="0"/>
                        </a:rPr>
                        <a:t>12-48 saat (çoğu ülkede</a:t>
                      </a:r>
                      <a:r>
                        <a:rPr lang="tr-TR" sz="2200" baseline="0" dirty="0" smtClean="0">
                          <a:latin typeface="Tw Cen MT" panose="020B0602020104020603" pitchFamily="34" charset="0"/>
                        </a:rPr>
                        <a:t> e-gümrükleme ile yapılır)</a:t>
                      </a:r>
                      <a:endParaRPr lang="en-US" sz="22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87957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2200" b="1" dirty="0" smtClean="0">
                          <a:latin typeface="Tw Cen MT" panose="020B0602020104020603" pitchFamily="34" charset="0"/>
                        </a:rPr>
                        <a:t>B2C gümrükleme muafiyetleri</a:t>
                      </a:r>
                      <a:endParaRPr lang="en-US" sz="2200" b="1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dirty="0" smtClean="0">
                          <a:latin typeface="Tw Cen MT" panose="020B0602020104020603" pitchFamily="34" charset="0"/>
                        </a:rPr>
                        <a:t>Geçerli</a:t>
                      </a:r>
                      <a:r>
                        <a:rPr lang="tr-TR" sz="2200" baseline="0" dirty="0" smtClean="0">
                          <a:latin typeface="Tw Cen MT" panose="020B0602020104020603" pitchFamily="34" charset="0"/>
                        </a:rPr>
                        <a:t> değil</a:t>
                      </a:r>
                      <a:endParaRPr lang="en-US" sz="22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dirty="0" smtClean="0">
                          <a:latin typeface="Tw Cen MT" panose="020B0602020104020603" pitchFamily="34" charset="0"/>
                        </a:rPr>
                        <a:t>Tam geçerli</a:t>
                      </a:r>
                      <a:endParaRPr lang="en-US" sz="2200" dirty="0">
                        <a:latin typeface="Tw Cen MT" panose="020B06020201040206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5589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3300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A6E18C9-A34F-49C5-973E-6760D1EF1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4146" y="610610"/>
            <a:ext cx="6745849" cy="569086"/>
          </a:xfrm>
        </p:spPr>
        <p:txBody>
          <a:bodyPr rtlCol="0">
            <a:normAutofit/>
          </a:bodyPr>
          <a:lstStyle/>
          <a:p>
            <a:r>
              <a:rPr lang="tr-TR" dirty="0" smtClean="0"/>
              <a:t>E-ihracatın Avantajları</a:t>
            </a:r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9322" y="5892356"/>
            <a:ext cx="354492" cy="297307"/>
          </a:xfrm>
        </p:spPr>
        <p:txBody>
          <a:bodyPr rtlCol="0"/>
          <a:lstStyle/>
          <a:p>
            <a:pPr rtl="0"/>
            <a:r>
              <a:rPr lang="tr-TR" dirty="0" smtClean="0"/>
              <a:t>43</a:t>
            </a:r>
            <a:endParaRPr lang="tr-TR" dirty="0"/>
          </a:p>
        </p:txBody>
      </p:sp>
      <p:sp>
        <p:nvSpPr>
          <p:cNvPr id="13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070843" y="3225799"/>
            <a:ext cx="2421491" cy="2495379"/>
          </a:xfrm>
        </p:spPr>
        <p:txBody>
          <a:bodyPr rtlCol="0">
            <a:noAutofit/>
          </a:bodyPr>
          <a:lstStyle/>
          <a:p>
            <a:r>
              <a:rPr lang="tr-TR" altLang="en-US" sz="2000" dirty="0" smtClean="0">
                <a:latin typeface="Tw Cen MT" panose="020B0602020104020603" pitchFamily="34" charset="0"/>
              </a:rPr>
              <a:t>Teşvikler</a:t>
            </a:r>
          </a:p>
          <a:p>
            <a:pPr marL="342900" indent="-342900">
              <a:buFontTx/>
              <a:buChar char="-"/>
            </a:pPr>
            <a:r>
              <a:rPr lang="tr-TR" altLang="en-US" sz="2000" dirty="0" smtClean="0">
                <a:latin typeface="Tw Cen MT" panose="020B0602020104020603" pitchFamily="34" charset="0"/>
              </a:rPr>
              <a:t>Ticaret Bakanlığı «Kolay Destek»</a:t>
            </a:r>
          </a:p>
          <a:p>
            <a:pPr marL="342900" indent="-342900">
              <a:buFontTx/>
              <a:buChar char="-"/>
            </a:pPr>
            <a:r>
              <a:rPr lang="tr-TR" altLang="en-US" sz="2000" dirty="0" smtClean="0">
                <a:latin typeface="Tw Cen MT" panose="020B0602020104020603" pitchFamily="34" charset="0"/>
              </a:rPr>
              <a:t>KOSGEB «Yurtdışı Pazar Destek Programı»</a:t>
            </a:r>
          </a:p>
        </p:txBody>
      </p:sp>
      <p:sp>
        <p:nvSpPr>
          <p:cNvPr id="7" name="Hexagon 6"/>
          <p:cNvSpPr/>
          <p:nvPr/>
        </p:nvSpPr>
        <p:spPr>
          <a:xfrm rot="10800000">
            <a:off x="2756732" y="1936634"/>
            <a:ext cx="2636238" cy="2283041"/>
          </a:xfrm>
          <a:prstGeom prst="hexagon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/>
          </a:p>
        </p:txBody>
      </p:sp>
      <p:sp>
        <p:nvSpPr>
          <p:cNvPr id="8" name="Hexagon 7"/>
          <p:cNvSpPr/>
          <p:nvPr/>
        </p:nvSpPr>
        <p:spPr>
          <a:xfrm rot="10800000">
            <a:off x="4825645" y="3078154"/>
            <a:ext cx="2636238" cy="2283041"/>
          </a:xfrm>
          <a:prstGeom prst="hexagon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/>
          </a:p>
        </p:txBody>
      </p:sp>
      <p:sp>
        <p:nvSpPr>
          <p:cNvPr id="9" name="Hexagon 8"/>
          <p:cNvSpPr/>
          <p:nvPr/>
        </p:nvSpPr>
        <p:spPr>
          <a:xfrm rot="10800000">
            <a:off x="8963470" y="3115134"/>
            <a:ext cx="2636238" cy="2283041"/>
          </a:xfrm>
          <a:prstGeom prst="hexagon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/>
          </a:p>
        </p:txBody>
      </p:sp>
      <p:sp>
        <p:nvSpPr>
          <p:cNvPr id="10" name="Hexagon 9"/>
          <p:cNvSpPr/>
          <p:nvPr/>
        </p:nvSpPr>
        <p:spPr>
          <a:xfrm rot="10800000">
            <a:off x="687819" y="3115135"/>
            <a:ext cx="2636238" cy="2283041"/>
          </a:xfrm>
          <a:prstGeom prst="hexagon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/>
          </a:p>
        </p:txBody>
      </p:sp>
      <p:sp>
        <p:nvSpPr>
          <p:cNvPr id="11" name="Hexagon 10"/>
          <p:cNvSpPr/>
          <p:nvPr/>
        </p:nvSpPr>
        <p:spPr>
          <a:xfrm rot="10800000">
            <a:off x="6894557" y="1936633"/>
            <a:ext cx="2636238" cy="2283041"/>
          </a:xfrm>
          <a:prstGeom prst="hexagon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00" b="1"/>
          </a:p>
        </p:txBody>
      </p:sp>
      <p:sp>
        <p:nvSpPr>
          <p:cNvPr id="4" name="TextBox 3"/>
          <p:cNvSpPr txBox="1"/>
          <p:nvPr/>
        </p:nvSpPr>
        <p:spPr>
          <a:xfrm>
            <a:off x="3165129" y="2524155"/>
            <a:ext cx="18194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altLang="en-US" sz="2400" b="1" dirty="0">
                <a:latin typeface="Tw Cen MT" panose="020B0602020104020603" pitchFamily="34" charset="0"/>
              </a:rPr>
              <a:t>Daha düşük gümrükleme </a:t>
            </a:r>
            <a:r>
              <a:rPr lang="tr-TR" altLang="en-US" sz="2400" b="1" dirty="0" smtClean="0">
                <a:latin typeface="Tw Cen MT" panose="020B0602020104020603" pitchFamily="34" charset="0"/>
              </a:rPr>
              <a:t>masrafı</a:t>
            </a:r>
            <a:endParaRPr lang="tr-TR" altLang="en-US" sz="2400" b="1" dirty="0">
              <a:latin typeface="Tw Cen MT" panose="020B06020201040206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64926" y="2693432"/>
            <a:ext cx="2095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altLang="en-US" sz="2400" b="1" dirty="0">
                <a:latin typeface="Tw Cen MT" panose="020B0602020104020603" pitchFamily="34" charset="0"/>
              </a:rPr>
              <a:t>Daha hızlı </a:t>
            </a:r>
            <a:r>
              <a:rPr lang="tr-TR" altLang="en-US" sz="2400" b="1" dirty="0" smtClean="0">
                <a:latin typeface="Tw Cen MT" panose="020B0602020104020603" pitchFamily="34" charset="0"/>
              </a:rPr>
              <a:t>gümrükleme</a:t>
            </a:r>
            <a:endParaRPr lang="tr-TR" altLang="en-US" sz="2400" b="1" dirty="0">
              <a:latin typeface="Tw Cen MT" panose="020B06020201040206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2364" y="3834951"/>
            <a:ext cx="2324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altLang="en-US" sz="2400" b="1" dirty="0">
                <a:latin typeface="Tw Cen MT" panose="020B0602020104020603" pitchFamily="34" charset="0"/>
              </a:rPr>
              <a:t>KDVsiz fatura kesimi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297270" y="4041211"/>
            <a:ext cx="1721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altLang="en-US" sz="2400" b="1" dirty="0">
                <a:latin typeface="Tw Cen MT" panose="020B0602020104020603" pitchFamily="34" charset="0"/>
              </a:rPr>
              <a:t>KDV iadesi </a:t>
            </a:r>
          </a:p>
        </p:txBody>
      </p:sp>
    </p:spTree>
    <p:extLst>
      <p:ext uri="{BB962C8B-B14F-4D97-AF65-F5344CB8AC3E}">
        <p14:creationId xmlns:p14="http://schemas.microsoft.com/office/powerpoint/2010/main" val="2398996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A6E18C9-A34F-49C5-973E-6760D1EF1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1578" y="792539"/>
            <a:ext cx="9566882" cy="569086"/>
          </a:xfrm>
        </p:spPr>
        <p:txBody>
          <a:bodyPr rtlCol="0">
            <a:noAutofit/>
          </a:bodyPr>
          <a:lstStyle/>
          <a:p>
            <a:r>
              <a:rPr lang="tr-TR" dirty="0"/>
              <a:t>2018-2020 E-İhracat Stratejisi ve Eylem Planı</a:t>
            </a:r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C35D9EA8-AA17-47B2-A4C4-B60DC7C7D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tr-TR" dirty="0" smtClean="0"/>
              <a:t>44</a:t>
            </a:r>
            <a:endParaRPr lang="tr-TR" dirty="0"/>
          </a:p>
        </p:txBody>
      </p:sp>
      <p:sp>
        <p:nvSpPr>
          <p:cNvPr id="13" name="Metin Yer Tutucusu 2">
            <a:extLst>
              <a:ext uri="{FF2B5EF4-FFF2-40B4-BE49-F238E27FC236}">
                <a16:creationId xmlns:a16="http://schemas.microsoft.com/office/drawing/2014/main" id="{E66139D5-668D-4A3D-B6B6-F71EC385C8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567151"/>
            <a:ext cx="8209949" cy="5061120"/>
          </a:xfrm>
          <a:noFill/>
        </p:spPr>
        <p:txBody>
          <a:bodyPr rtlCol="0">
            <a:noAutofit/>
          </a:bodyPr>
          <a:lstStyle/>
          <a:p>
            <a:r>
              <a:rPr lang="tr-TR" sz="2300" dirty="0">
                <a:latin typeface="Tw Cen MT" panose="020B0602020104020603" pitchFamily="34" charset="0"/>
              </a:rPr>
              <a:t>Hedef 1 : </a:t>
            </a:r>
            <a:r>
              <a:rPr lang="tr-TR" sz="2300" i="1" dirty="0">
                <a:latin typeface="Tw Cen MT" panose="020B0602020104020603" pitchFamily="34" charset="0"/>
              </a:rPr>
              <a:t>Lojistik kapasitesi geliştirilecektir.</a:t>
            </a:r>
          </a:p>
          <a:p>
            <a:r>
              <a:rPr lang="tr-TR" sz="2300" dirty="0">
                <a:latin typeface="Tw Cen MT" panose="020B0602020104020603" pitchFamily="34" charset="0"/>
              </a:rPr>
              <a:t>Hedef 2 : </a:t>
            </a:r>
            <a:r>
              <a:rPr lang="tr-TR" sz="2300" i="1" dirty="0">
                <a:latin typeface="Tw Cen MT" panose="020B0602020104020603" pitchFamily="34" charset="0"/>
              </a:rPr>
              <a:t>Gümrük işlemleri sınır ötesi e-ticaret ihtiyaçları çerçevesinde geliştirilecektir.</a:t>
            </a:r>
          </a:p>
          <a:p>
            <a:r>
              <a:rPr lang="tr-TR" sz="2300" dirty="0">
                <a:latin typeface="Tw Cen MT" panose="020B0602020104020603" pitchFamily="34" charset="0"/>
              </a:rPr>
              <a:t>Hedef 3 : </a:t>
            </a:r>
            <a:r>
              <a:rPr lang="tr-TR" sz="2300" i="1" dirty="0">
                <a:latin typeface="Tw Cen MT" panose="020B0602020104020603" pitchFamily="34" charset="0"/>
              </a:rPr>
              <a:t>Sınır ötesi e-ticarette, ürün güvenliği ve denetiminin etkinleştirilmesi sağlanacaktır.</a:t>
            </a:r>
          </a:p>
          <a:p>
            <a:r>
              <a:rPr lang="tr-TR" sz="2300" dirty="0">
                <a:latin typeface="Tw Cen MT" panose="020B0602020104020603" pitchFamily="34" charset="0"/>
              </a:rPr>
              <a:t>Hedef 4 : </a:t>
            </a:r>
            <a:r>
              <a:rPr lang="tr-TR" sz="2300" i="1" dirty="0">
                <a:latin typeface="Tw Cen MT" panose="020B0602020104020603" pitchFamily="34" charset="0"/>
              </a:rPr>
              <a:t>E-ihracat yapan firmaların uluslararası rekabetçiliği geliştirilecektir.</a:t>
            </a:r>
          </a:p>
          <a:p>
            <a:r>
              <a:rPr lang="tr-TR" sz="2300" dirty="0">
                <a:latin typeface="Tw Cen MT" panose="020B0602020104020603" pitchFamily="34" charset="0"/>
              </a:rPr>
              <a:t>Hedef 5 : </a:t>
            </a:r>
            <a:r>
              <a:rPr lang="tr-TR" sz="2300" i="1" dirty="0">
                <a:latin typeface="Tw Cen MT" panose="020B0602020104020603" pitchFamily="34" charset="0"/>
              </a:rPr>
              <a:t>Ülkemizdeki e-ihracatçı firma sayısı artırılacaktır.</a:t>
            </a:r>
          </a:p>
          <a:p>
            <a:r>
              <a:rPr lang="tr-TR" sz="2300" dirty="0">
                <a:latin typeface="Tw Cen MT" panose="020B0602020104020603" pitchFamily="34" charset="0"/>
              </a:rPr>
              <a:t>Hedef 6 : </a:t>
            </a:r>
            <a:r>
              <a:rPr lang="tr-TR" sz="2300" i="1" dirty="0">
                <a:latin typeface="Tw Cen MT" panose="020B0602020104020603" pitchFamily="34" charset="0"/>
              </a:rPr>
              <a:t>Mikro girişimcilerin e-ihracatçı olması sağlanacaktır.</a:t>
            </a:r>
          </a:p>
          <a:p>
            <a:r>
              <a:rPr lang="tr-TR" sz="2300" dirty="0">
                <a:latin typeface="Tw Cen MT" panose="020B0602020104020603" pitchFamily="34" charset="0"/>
              </a:rPr>
              <a:t>Hedef 7 : </a:t>
            </a:r>
            <a:r>
              <a:rPr lang="tr-TR" sz="2300" i="1" dirty="0">
                <a:latin typeface="Tw Cen MT" panose="020B0602020104020603" pitchFamily="34" charset="0"/>
              </a:rPr>
              <a:t>E-ihracatın geliştirilmesine yönelik uluslararası iş birlikleri yapılacaktır.</a:t>
            </a:r>
            <a:endParaRPr lang="tr-TR" sz="2300" dirty="0">
              <a:latin typeface="Tw Cen MT" panose="020B0602020104020603" pitchFamily="34" charset="0"/>
            </a:endParaRPr>
          </a:p>
        </p:txBody>
      </p:sp>
      <p:sp>
        <p:nvSpPr>
          <p:cNvPr id="3" name="AutoShape 2" descr="Image result for ticaret bakanlığı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7" name="AutoShape 8" descr="Image result for ticaret bakanlığı logo"/>
          <p:cNvSpPr>
            <a:spLocks noChangeAspect="1" noChangeArrowheads="1"/>
          </p:cNvSpPr>
          <p:nvPr/>
        </p:nvSpPr>
        <p:spPr bwMode="auto">
          <a:xfrm>
            <a:off x="307974" y="7937"/>
            <a:ext cx="873209" cy="873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9" name="Metin kutusu 8"/>
          <p:cNvSpPr txBox="1"/>
          <p:nvPr/>
        </p:nvSpPr>
        <p:spPr>
          <a:xfrm>
            <a:off x="8118606" y="3774546"/>
            <a:ext cx="4044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E-İHRACAT STRATEJİSİ VE EYLEM PLANI</a:t>
            </a:r>
          </a:p>
          <a:p>
            <a:pPr algn="ctr"/>
            <a:r>
              <a:rPr lang="tr-TR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2018-2020</a:t>
            </a:r>
            <a:endParaRPr lang="tr-TR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9225" name="Resim 3" descr="https://cdn.ticaret.gov.tr/images/logo/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35"/>
          <a:stretch/>
        </p:blipFill>
        <p:spPr bwMode="auto">
          <a:xfrm>
            <a:off x="8118606" y="2202249"/>
            <a:ext cx="4073394" cy="1526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2564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etin Kutusu 7">
            <a:hlinkClick r:id="rId3"/>
            <a:extLst>
              <a:ext uri="{FF2B5EF4-FFF2-40B4-BE49-F238E27FC236}">
                <a16:creationId xmlns:a16="http://schemas.microsoft.com/office/drawing/2014/main" id="{5FC6C278-4035-446A-A94B-030E792FDDF5}"/>
              </a:ext>
            </a:extLst>
          </p:cNvPr>
          <p:cNvSpPr txBox="1"/>
          <p:nvPr/>
        </p:nvSpPr>
        <p:spPr>
          <a:xfrm>
            <a:off x="2669059" y="2858078"/>
            <a:ext cx="64704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tr-TR" sz="6000" b="1" dirty="0" smtClean="0">
                <a:latin typeface="+mj-lt"/>
              </a:rPr>
              <a:t>Teşekkürler!</a:t>
            </a:r>
            <a:endParaRPr lang="tr-TR" sz="6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9582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Custom 12">
      <a:dk1>
        <a:srgbClr val="00BBBB"/>
      </a:dk1>
      <a:lt1>
        <a:srgbClr val="000000"/>
      </a:lt1>
      <a:dk2>
        <a:srgbClr val="999999"/>
      </a:dk2>
      <a:lt2>
        <a:srgbClr val="FFFFFF"/>
      </a:lt2>
      <a:accent1>
        <a:srgbClr val="004448"/>
      </a:accent1>
      <a:accent2>
        <a:srgbClr val="482845"/>
      </a:accent2>
      <a:accent3>
        <a:srgbClr val="7A0000"/>
      </a:accent3>
      <a:accent4>
        <a:srgbClr val="969959"/>
      </a:accent4>
      <a:accent5>
        <a:srgbClr val="225B5F"/>
      </a:accent5>
      <a:accent6>
        <a:srgbClr val="3D8C41"/>
      </a:accent6>
      <a:hlink>
        <a:srgbClr val="7F7F7F"/>
      </a:hlink>
      <a:folHlink>
        <a:srgbClr val="7F7F7F"/>
      </a:folHlink>
    </a:clrScheme>
    <a:fontScheme name="Custom 13">
      <a:majorFont>
        <a:latin typeface="Gill Sans MT"/>
        <a:ea typeface=""/>
        <a:cs typeface=""/>
      </a:majorFont>
      <a:minorFont>
        <a:latin typeface="Segoe U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>
          <a:solidFill>
            <a:schemeClr val="tx2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35055323_TF56488565" id="{F857E8B0-5EB2-46E6-A8BB-0837F703764D}" vid="{8FABE1CA-72FB-4A9D-9E41-99448E5F6653}"/>
    </a:ext>
  </a:extLst>
</a:theme>
</file>

<file path=ppt/theme/theme2.xml><?xml version="1.0" encoding="utf-8"?>
<a:theme xmlns:a="http://schemas.openxmlformats.org/drawingml/2006/main" name="Ofis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is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tf56488565</Template>
  <TotalTime>0</TotalTime>
  <Words>1488</Words>
  <Application>Microsoft Office PowerPoint</Application>
  <PresentationFormat>Widescreen</PresentationFormat>
  <Paragraphs>422</Paragraphs>
  <Slides>53</Slides>
  <Notes>53</Notes>
  <HiddenSlides>8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3" baseType="lpstr">
      <vt:lpstr>Arial</vt:lpstr>
      <vt:lpstr>Calibri</vt:lpstr>
      <vt:lpstr>Courier New</vt:lpstr>
      <vt:lpstr>Gill Sans MT</vt:lpstr>
      <vt:lpstr>Segoe UI</vt:lpstr>
      <vt:lpstr>Segoe UI Light</vt:lpstr>
      <vt:lpstr>Segoe UI Semibold</vt:lpstr>
      <vt:lpstr>Tahoma</vt:lpstr>
      <vt:lpstr>Tw Cen MT</vt:lpstr>
      <vt:lpstr>Ofis Teması</vt:lpstr>
      <vt:lpstr>Dijital Tüketici ve E-Satış</vt:lpstr>
      <vt:lpstr>GÜNDEM</vt:lpstr>
      <vt:lpstr>1. Dijital Dünya</vt:lpstr>
      <vt:lpstr>Dijital Dünyanın Gelişimi</vt:lpstr>
      <vt:lpstr>En Değerli  Markalar</vt:lpstr>
      <vt:lpstr>2. Dünyada E-Ticaret</vt:lpstr>
      <vt:lpstr>Dünyada Perakende E-ticaret Satışı 2014-2021 (trilyon $)</vt:lpstr>
      <vt:lpstr>PowerPoint Presentation</vt:lpstr>
      <vt:lpstr>E-Ticaretin  En Büyük 3. Bölgesel Pazarı: Avrupa</vt:lpstr>
      <vt:lpstr>Avrupa Ülkelerine Göre Kullanıcı Başına E-Ticaret Geliri (2018)</vt:lpstr>
      <vt:lpstr>3. Türkiye’de E-Ticaret</vt:lpstr>
      <vt:lpstr>PowerPoint Presentation</vt:lpstr>
      <vt:lpstr>PowerPoint Presentation</vt:lpstr>
      <vt:lpstr>PowerPoint Presentation</vt:lpstr>
      <vt:lpstr>PowerPoint Presentation</vt:lpstr>
      <vt:lpstr>4. Dijital Tüketici</vt:lpstr>
      <vt:lpstr>Dijital Tüketici</vt:lpstr>
      <vt:lpstr>Dünyada dijital satın alma yapan kişi sayısı (milyar kişi)</vt:lpstr>
      <vt:lpstr>Dünya genelinde sınır ötesi e-ticarette en çok tercih edilen kategoriler (2018)</vt:lpstr>
      <vt:lpstr>Bölgelere göre en çok satan  ürün kategorileri (2017)</vt:lpstr>
      <vt:lpstr>Avrupa’da en çok satan  ürün kategorileri   (2017)</vt:lpstr>
      <vt:lpstr>Dijital tüketicinin tercihleri</vt:lpstr>
      <vt:lpstr>Dijital tüketicinin tercihleri</vt:lpstr>
      <vt:lpstr>PowerPoint Presentation</vt:lpstr>
      <vt:lpstr>PowerPoint Presentation</vt:lpstr>
      <vt:lpstr>PowerPoint Presentation</vt:lpstr>
      <vt:lpstr>E-TİCARET FAALİYETLERİ</vt:lpstr>
      <vt:lpstr>5. E-Ticaretin Tüketiciye Sunduğu Avantajlar</vt:lpstr>
      <vt:lpstr>İnternetin Dijital Tüketiciye Sundukları</vt:lpstr>
      <vt:lpstr>Her malın bir  alıcısı var!</vt:lpstr>
      <vt:lpstr>Ürün Çeşitliliği ve Karşılaştırma</vt:lpstr>
      <vt:lpstr>PowerPoint Presentation</vt:lpstr>
      <vt:lpstr>Kişiselleştirilmiş Öneriler   </vt:lpstr>
      <vt:lpstr>Tüketici Yorumları </vt:lpstr>
      <vt:lpstr>Kolay Alışveriş Deneyimi</vt:lpstr>
      <vt:lpstr>Tüketiciyi E-Alışverişten Uzak Tutan Sebepler</vt:lpstr>
      <vt:lpstr>6. Online Pazaryerlerinin Satıcılara Sunduğu Avantajlar</vt:lpstr>
      <vt:lpstr>Online Pazaryerleri Yükselişte</vt:lpstr>
      <vt:lpstr>Kullanıma Hazır Altyapı</vt:lpstr>
      <vt:lpstr>Yüksek Trafik</vt:lpstr>
      <vt:lpstr>Sınır Ötesi E-Ticaret Fırsatları</vt:lpstr>
      <vt:lpstr>7. E-ihracat</vt:lpstr>
      <vt:lpstr>E-ihracat nedir?</vt:lpstr>
      <vt:lpstr>Adım Adım E-ihracat</vt:lpstr>
      <vt:lpstr>Mikro İhracat ve ETGB</vt:lpstr>
      <vt:lpstr>Mikro İhracat ve ETGB</vt:lpstr>
      <vt:lpstr>Avrupa’da Vergi Kaydı</vt:lpstr>
      <vt:lpstr>Avrupa Birliği Ülkelerinde Gümrük Muafiyetleri</vt:lpstr>
      <vt:lpstr>Klasik İhracatla E-İhracat Karşılaştırması</vt:lpstr>
      <vt:lpstr>Klasik İhracatla E-İhracat Karşılaştırması</vt:lpstr>
      <vt:lpstr>E-ihracatın Avantajları</vt:lpstr>
      <vt:lpstr>2018-2020 E-İhracat Stratejisi ve Eylem Planı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2019-10-12T20:53:13Z</dcterms:created>
  <dcterms:modified xsi:type="dcterms:W3CDTF">2020-01-06T22:15:47Z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42aa342-8706-4288-bd11-ebb85995028c_Enabled">
    <vt:lpwstr>True</vt:lpwstr>
  </property>
  <property fmtid="{D5CDD505-2E9C-101B-9397-08002B2CF9AE}" pid="3" name="MSIP_Label_f42aa342-8706-4288-bd11-ebb85995028c_SiteId">
    <vt:lpwstr>72f988bf-86f1-41af-91ab-2d7cd011db47</vt:lpwstr>
  </property>
  <property fmtid="{D5CDD505-2E9C-101B-9397-08002B2CF9AE}" pid="4" name="MSIP_Label_f42aa342-8706-4288-bd11-ebb85995028c_Owner">
    <vt:lpwstr>v-abdarl@microsoft.com</vt:lpwstr>
  </property>
  <property fmtid="{D5CDD505-2E9C-101B-9397-08002B2CF9AE}" pid="5" name="MSIP_Label_f42aa342-8706-4288-bd11-ebb85995028c_SetDate">
    <vt:lpwstr>2018-08-01T18:26:16.5139576Z</vt:lpwstr>
  </property>
  <property fmtid="{D5CDD505-2E9C-101B-9397-08002B2CF9AE}" pid="6" name="MSIP_Label_f42aa342-8706-4288-bd11-ebb85995028c_Name">
    <vt:lpwstr>General</vt:lpwstr>
  </property>
  <property fmtid="{D5CDD505-2E9C-101B-9397-08002B2CF9AE}" pid="7" name="MSIP_Label_f42aa342-8706-4288-bd11-ebb85995028c_Application">
    <vt:lpwstr>Microsoft Azure Information Protection</vt:lpwstr>
  </property>
  <property fmtid="{D5CDD505-2E9C-101B-9397-08002B2CF9AE}" pid="8" name="MSIP_Label_f42aa342-8706-4288-bd11-ebb85995028c_Extended_MSFT_Method">
    <vt:lpwstr>Automatic</vt:lpwstr>
  </property>
  <property fmtid="{D5CDD505-2E9C-101B-9397-08002B2CF9AE}" pid="9" name="Sensitivity">
    <vt:lpwstr>General</vt:lpwstr>
  </property>
</Properties>
</file>