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Override2.xml" ContentType="application/vnd.openxmlformats-officedocument.themeOverrid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5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6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8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9.xml" ContentType="application/vnd.openxmlformats-officedocument.theme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theme/theme10.xml" ContentType="application/vnd.openxmlformats-officedocument.theme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1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media/image77.jpg" ContentType="image/jpeg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979" r:id="rId1"/>
    <p:sldMasterId id="2147484293" r:id="rId2"/>
    <p:sldMasterId id="2147484305" r:id="rId3"/>
    <p:sldMasterId id="2147484317" r:id="rId4"/>
    <p:sldMasterId id="2147484353" r:id="rId5"/>
    <p:sldMasterId id="2147484359" r:id="rId6"/>
    <p:sldMasterId id="2147484365" r:id="rId7"/>
    <p:sldMasterId id="2147484371" r:id="rId8"/>
    <p:sldMasterId id="2147484377" r:id="rId9"/>
    <p:sldMasterId id="2147484383" r:id="rId10"/>
    <p:sldMasterId id="2147484389" r:id="rId11"/>
  </p:sldMasterIdLst>
  <p:notesMasterIdLst>
    <p:notesMasterId r:id="rId124"/>
  </p:notesMasterIdLst>
  <p:handoutMasterIdLst>
    <p:handoutMasterId r:id="rId125"/>
  </p:handoutMasterIdLst>
  <p:sldIdLst>
    <p:sldId id="387" r:id="rId12"/>
    <p:sldId id="536" r:id="rId13"/>
    <p:sldId id="695" r:id="rId14"/>
    <p:sldId id="696" r:id="rId15"/>
    <p:sldId id="697" r:id="rId16"/>
    <p:sldId id="731" r:id="rId17"/>
    <p:sldId id="698" r:id="rId18"/>
    <p:sldId id="699" r:id="rId19"/>
    <p:sldId id="700" r:id="rId20"/>
    <p:sldId id="701" r:id="rId21"/>
    <p:sldId id="702" r:id="rId22"/>
    <p:sldId id="703" r:id="rId23"/>
    <p:sldId id="704" r:id="rId24"/>
    <p:sldId id="705" r:id="rId25"/>
    <p:sldId id="706" r:id="rId26"/>
    <p:sldId id="708" r:id="rId27"/>
    <p:sldId id="710" r:id="rId28"/>
    <p:sldId id="598" r:id="rId29"/>
    <p:sldId id="719" r:id="rId30"/>
    <p:sldId id="600" r:id="rId31"/>
    <p:sldId id="602" r:id="rId32"/>
    <p:sldId id="603" r:id="rId33"/>
    <p:sldId id="721" r:id="rId34"/>
    <p:sldId id="732" r:id="rId35"/>
    <p:sldId id="733" r:id="rId36"/>
    <p:sldId id="734" r:id="rId37"/>
    <p:sldId id="735" r:id="rId38"/>
    <p:sldId id="736" r:id="rId39"/>
    <p:sldId id="737" r:id="rId40"/>
    <p:sldId id="738" r:id="rId41"/>
    <p:sldId id="739" r:id="rId42"/>
    <p:sldId id="740" r:id="rId43"/>
    <p:sldId id="741" r:id="rId44"/>
    <p:sldId id="742" r:id="rId45"/>
    <p:sldId id="743" r:id="rId46"/>
    <p:sldId id="744" r:id="rId47"/>
    <p:sldId id="745" r:id="rId48"/>
    <p:sldId id="746" r:id="rId49"/>
    <p:sldId id="747" r:id="rId50"/>
    <p:sldId id="748" r:id="rId51"/>
    <p:sldId id="749" r:id="rId52"/>
    <p:sldId id="750" r:id="rId53"/>
    <p:sldId id="751" r:id="rId54"/>
    <p:sldId id="753" r:id="rId55"/>
    <p:sldId id="754" r:id="rId56"/>
    <p:sldId id="755" r:id="rId57"/>
    <p:sldId id="756" r:id="rId58"/>
    <p:sldId id="757" r:id="rId59"/>
    <p:sldId id="758" r:id="rId60"/>
    <p:sldId id="759" r:id="rId61"/>
    <p:sldId id="760" r:id="rId62"/>
    <p:sldId id="761" r:id="rId63"/>
    <p:sldId id="762" r:id="rId64"/>
    <p:sldId id="763" r:id="rId65"/>
    <p:sldId id="764" r:id="rId66"/>
    <p:sldId id="765" r:id="rId67"/>
    <p:sldId id="766" r:id="rId68"/>
    <p:sldId id="767" r:id="rId69"/>
    <p:sldId id="768" r:id="rId70"/>
    <p:sldId id="769" r:id="rId71"/>
    <p:sldId id="770" r:id="rId72"/>
    <p:sldId id="771" r:id="rId73"/>
    <p:sldId id="772" r:id="rId74"/>
    <p:sldId id="773" r:id="rId75"/>
    <p:sldId id="774" r:id="rId76"/>
    <p:sldId id="775" r:id="rId77"/>
    <p:sldId id="776" r:id="rId78"/>
    <p:sldId id="687" r:id="rId79"/>
    <p:sldId id="688" r:id="rId80"/>
    <p:sldId id="690" r:id="rId81"/>
    <p:sldId id="691" r:id="rId82"/>
    <p:sldId id="692" r:id="rId83"/>
    <p:sldId id="608" r:id="rId84"/>
    <p:sldId id="720" r:id="rId85"/>
    <p:sldId id="718" r:id="rId86"/>
    <p:sldId id="668" r:id="rId87"/>
    <p:sldId id="638" r:id="rId88"/>
    <p:sldId id="639" r:id="rId89"/>
    <p:sldId id="640" r:id="rId90"/>
    <p:sldId id="649" r:id="rId91"/>
    <p:sldId id="652" r:id="rId92"/>
    <p:sldId id="653" r:id="rId93"/>
    <p:sldId id="654" r:id="rId94"/>
    <p:sldId id="680" r:id="rId95"/>
    <p:sldId id="673" r:id="rId96"/>
    <p:sldId id="681" r:id="rId97"/>
    <p:sldId id="777" r:id="rId98"/>
    <p:sldId id="778" r:id="rId99"/>
    <p:sldId id="779" r:id="rId100"/>
    <p:sldId id="780" r:id="rId101"/>
    <p:sldId id="781" r:id="rId102"/>
    <p:sldId id="782" r:id="rId103"/>
    <p:sldId id="783" r:id="rId104"/>
    <p:sldId id="784" r:id="rId105"/>
    <p:sldId id="785" r:id="rId106"/>
    <p:sldId id="786" r:id="rId107"/>
    <p:sldId id="787" r:id="rId108"/>
    <p:sldId id="788" r:id="rId109"/>
    <p:sldId id="789" r:id="rId110"/>
    <p:sldId id="790" r:id="rId111"/>
    <p:sldId id="791" r:id="rId112"/>
    <p:sldId id="792" r:id="rId113"/>
    <p:sldId id="793" r:id="rId114"/>
    <p:sldId id="794" r:id="rId115"/>
    <p:sldId id="795" r:id="rId116"/>
    <p:sldId id="796" r:id="rId117"/>
    <p:sldId id="797" r:id="rId118"/>
    <p:sldId id="798" r:id="rId119"/>
    <p:sldId id="658" r:id="rId120"/>
    <p:sldId id="659" r:id="rId121"/>
    <p:sldId id="660" r:id="rId122"/>
    <p:sldId id="693" r:id="rId123"/>
  </p:sldIdLst>
  <p:sldSz cx="9144000" cy="6858000" type="screen4x3"/>
  <p:notesSz cx="6797675" cy="9874250"/>
  <p:defaultTextStyle>
    <a:defPPr>
      <a:defRPr lang="tr-T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10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eyhan Çelik" initials="CÇ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Orta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10A1B5D5-9B99-4C35-A422-299274C87663}" styleName="Orta Stil 1 - Vurgu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964" autoAdjust="0"/>
    <p:restoredTop sz="99112" autoAdjust="0"/>
  </p:normalViewPr>
  <p:slideViewPr>
    <p:cSldViewPr>
      <p:cViewPr varScale="1">
        <p:scale>
          <a:sx n="115" d="100"/>
          <a:sy n="115" d="100"/>
        </p:scale>
        <p:origin x="170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936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119" d="100"/>
          <a:sy n="119" d="100"/>
        </p:scale>
        <p:origin x="-1998" y="-102"/>
      </p:cViewPr>
      <p:guideLst>
        <p:guide orient="horz" pos="3110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06.xml"/><Relationship Id="rId21" Type="http://schemas.openxmlformats.org/officeDocument/2006/relationships/slide" Target="slides/slide10.xml"/><Relationship Id="rId42" Type="http://schemas.openxmlformats.org/officeDocument/2006/relationships/slide" Target="slides/slide31.xml"/><Relationship Id="rId47" Type="http://schemas.openxmlformats.org/officeDocument/2006/relationships/slide" Target="slides/slide36.xml"/><Relationship Id="rId63" Type="http://schemas.openxmlformats.org/officeDocument/2006/relationships/slide" Target="slides/slide52.xml"/><Relationship Id="rId68" Type="http://schemas.openxmlformats.org/officeDocument/2006/relationships/slide" Target="slides/slide57.xml"/><Relationship Id="rId84" Type="http://schemas.openxmlformats.org/officeDocument/2006/relationships/slide" Target="slides/slide73.xml"/><Relationship Id="rId89" Type="http://schemas.openxmlformats.org/officeDocument/2006/relationships/slide" Target="slides/slide78.xml"/><Relationship Id="rId112" Type="http://schemas.openxmlformats.org/officeDocument/2006/relationships/slide" Target="slides/slide101.xml"/><Relationship Id="rId16" Type="http://schemas.openxmlformats.org/officeDocument/2006/relationships/slide" Target="slides/slide5.xml"/><Relationship Id="rId107" Type="http://schemas.openxmlformats.org/officeDocument/2006/relationships/slide" Target="slides/slide96.xml"/><Relationship Id="rId11" Type="http://schemas.openxmlformats.org/officeDocument/2006/relationships/slideMaster" Target="slideMasters/slideMaster11.xml"/><Relationship Id="rId32" Type="http://schemas.openxmlformats.org/officeDocument/2006/relationships/slide" Target="slides/slide21.xml"/><Relationship Id="rId37" Type="http://schemas.openxmlformats.org/officeDocument/2006/relationships/slide" Target="slides/slide26.xml"/><Relationship Id="rId53" Type="http://schemas.openxmlformats.org/officeDocument/2006/relationships/slide" Target="slides/slide42.xml"/><Relationship Id="rId58" Type="http://schemas.openxmlformats.org/officeDocument/2006/relationships/slide" Target="slides/slide47.xml"/><Relationship Id="rId74" Type="http://schemas.openxmlformats.org/officeDocument/2006/relationships/slide" Target="slides/slide63.xml"/><Relationship Id="rId79" Type="http://schemas.openxmlformats.org/officeDocument/2006/relationships/slide" Target="slides/slide68.xml"/><Relationship Id="rId102" Type="http://schemas.openxmlformats.org/officeDocument/2006/relationships/slide" Target="slides/slide91.xml"/><Relationship Id="rId123" Type="http://schemas.openxmlformats.org/officeDocument/2006/relationships/slide" Target="slides/slide112.xml"/><Relationship Id="rId128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90" Type="http://schemas.openxmlformats.org/officeDocument/2006/relationships/slide" Target="slides/slide79.xml"/><Relationship Id="rId95" Type="http://schemas.openxmlformats.org/officeDocument/2006/relationships/slide" Target="slides/slide84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43" Type="http://schemas.openxmlformats.org/officeDocument/2006/relationships/slide" Target="slides/slide32.xml"/><Relationship Id="rId48" Type="http://schemas.openxmlformats.org/officeDocument/2006/relationships/slide" Target="slides/slide37.xml"/><Relationship Id="rId64" Type="http://schemas.openxmlformats.org/officeDocument/2006/relationships/slide" Target="slides/slide53.xml"/><Relationship Id="rId69" Type="http://schemas.openxmlformats.org/officeDocument/2006/relationships/slide" Target="slides/slide58.xml"/><Relationship Id="rId113" Type="http://schemas.openxmlformats.org/officeDocument/2006/relationships/slide" Target="slides/slide102.xml"/><Relationship Id="rId118" Type="http://schemas.openxmlformats.org/officeDocument/2006/relationships/slide" Target="slides/slide107.xml"/><Relationship Id="rId80" Type="http://schemas.openxmlformats.org/officeDocument/2006/relationships/slide" Target="slides/slide69.xml"/><Relationship Id="rId85" Type="http://schemas.openxmlformats.org/officeDocument/2006/relationships/slide" Target="slides/slide7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33" Type="http://schemas.openxmlformats.org/officeDocument/2006/relationships/slide" Target="slides/slide22.xml"/><Relationship Id="rId38" Type="http://schemas.openxmlformats.org/officeDocument/2006/relationships/slide" Target="slides/slide27.xml"/><Relationship Id="rId59" Type="http://schemas.openxmlformats.org/officeDocument/2006/relationships/slide" Target="slides/slide48.xml"/><Relationship Id="rId103" Type="http://schemas.openxmlformats.org/officeDocument/2006/relationships/slide" Target="slides/slide92.xml"/><Relationship Id="rId108" Type="http://schemas.openxmlformats.org/officeDocument/2006/relationships/slide" Target="slides/slide97.xml"/><Relationship Id="rId124" Type="http://schemas.openxmlformats.org/officeDocument/2006/relationships/notesMaster" Target="notesMasters/notesMaster1.xml"/><Relationship Id="rId129" Type="http://schemas.openxmlformats.org/officeDocument/2006/relationships/theme" Target="theme/theme1.xml"/><Relationship Id="rId54" Type="http://schemas.openxmlformats.org/officeDocument/2006/relationships/slide" Target="slides/slide43.xml"/><Relationship Id="rId70" Type="http://schemas.openxmlformats.org/officeDocument/2006/relationships/slide" Target="slides/slide59.xml"/><Relationship Id="rId75" Type="http://schemas.openxmlformats.org/officeDocument/2006/relationships/slide" Target="slides/slide64.xml"/><Relationship Id="rId91" Type="http://schemas.openxmlformats.org/officeDocument/2006/relationships/slide" Target="slides/slide80.xml"/><Relationship Id="rId96" Type="http://schemas.openxmlformats.org/officeDocument/2006/relationships/slide" Target="slides/slide85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49" Type="http://schemas.openxmlformats.org/officeDocument/2006/relationships/slide" Target="slides/slide38.xml"/><Relationship Id="rId114" Type="http://schemas.openxmlformats.org/officeDocument/2006/relationships/slide" Target="slides/slide103.xml"/><Relationship Id="rId119" Type="http://schemas.openxmlformats.org/officeDocument/2006/relationships/slide" Target="slides/slide108.xml"/><Relationship Id="rId44" Type="http://schemas.openxmlformats.org/officeDocument/2006/relationships/slide" Target="slides/slide33.xml"/><Relationship Id="rId60" Type="http://schemas.openxmlformats.org/officeDocument/2006/relationships/slide" Target="slides/slide49.xml"/><Relationship Id="rId65" Type="http://schemas.openxmlformats.org/officeDocument/2006/relationships/slide" Target="slides/slide54.xml"/><Relationship Id="rId81" Type="http://schemas.openxmlformats.org/officeDocument/2006/relationships/slide" Target="slides/slide70.xml"/><Relationship Id="rId86" Type="http://schemas.openxmlformats.org/officeDocument/2006/relationships/slide" Target="slides/slide75.xml"/><Relationship Id="rId130" Type="http://schemas.openxmlformats.org/officeDocument/2006/relationships/tableStyles" Target="tableStyles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39" Type="http://schemas.openxmlformats.org/officeDocument/2006/relationships/slide" Target="slides/slide28.xml"/><Relationship Id="rId109" Type="http://schemas.openxmlformats.org/officeDocument/2006/relationships/slide" Target="slides/slide98.xml"/><Relationship Id="rId34" Type="http://schemas.openxmlformats.org/officeDocument/2006/relationships/slide" Target="slides/slide23.xml"/><Relationship Id="rId50" Type="http://schemas.openxmlformats.org/officeDocument/2006/relationships/slide" Target="slides/slide39.xml"/><Relationship Id="rId55" Type="http://schemas.openxmlformats.org/officeDocument/2006/relationships/slide" Target="slides/slide44.xml"/><Relationship Id="rId76" Type="http://schemas.openxmlformats.org/officeDocument/2006/relationships/slide" Target="slides/slide65.xml"/><Relationship Id="rId97" Type="http://schemas.openxmlformats.org/officeDocument/2006/relationships/slide" Target="slides/slide86.xml"/><Relationship Id="rId104" Type="http://schemas.openxmlformats.org/officeDocument/2006/relationships/slide" Target="slides/slide93.xml"/><Relationship Id="rId120" Type="http://schemas.openxmlformats.org/officeDocument/2006/relationships/slide" Target="slides/slide109.xml"/><Relationship Id="rId125" Type="http://schemas.openxmlformats.org/officeDocument/2006/relationships/handoutMaster" Target="handoutMasters/handoutMaster1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60.xml"/><Relationship Id="rId92" Type="http://schemas.openxmlformats.org/officeDocument/2006/relationships/slide" Target="slides/slide81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18.xml"/><Relationship Id="rId24" Type="http://schemas.openxmlformats.org/officeDocument/2006/relationships/slide" Target="slides/slide13.xml"/><Relationship Id="rId40" Type="http://schemas.openxmlformats.org/officeDocument/2006/relationships/slide" Target="slides/slide29.xml"/><Relationship Id="rId45" Type="http://schemas.openxmlformats.org/officeDocument/2006/relationships/slide" Target="slides/slide34.xml"/><Relationship Id="rId66" Type="http://schemas.openxmlformats.org/officeDocument/2006/relationships/slide" Target="slides/slide55.xml"/><Relationship Id="rId87" Type="http://schemas.openxmlformats.org/officeDocument/2006/relationships/slide" Target="slides/slide76.xml"/><Relationship Id="rId110" Type="http://schemas.openxmlformats.org/officeDocument/2006/relationships/slide" Target="slides/slide99.xml"/><Relationship Id="rId115" Type="http://schemas.openxmlformats.org/officeDocument/2006/relationships/slide" Target="slides/slide104.xml"/><Relationship Id="rId61" Type="http://schemas.openxmlformats.org/officeDocument/2006/relationships/slide" Target="slides/slide50.xml"/><Relationship Id="rId82" Type="http://schemas.openxmlformats.org/officeDocument/2006/relationships/slide" Target="slides/slide71.xml"/><Relationship Id="rId19" Type="http://schemas.openxmlformats.org/officeDocument/2006/relationships/slide" Target="slides/slide8.xml"/><Relationship Id="rId14" Type="http://schemas.openxmlformats.org/officeDocument/2006/relationships/slide" Target="slides/slide3.xml"/><Relationship Id="rId30" Type="http://schemas.openxmlformats.org/officeDocument/2006/relationships/slide" Target="slides/slide19.xml"/><Relationship Id="rId35" Type="http://schemas.openxmlformats.org/officeDocument/2006/relationships/slide" Target="slides/slide24.xml"/><Relationship Id="rId56" Type="http://schemas.openxmlformats.org/officeDocument/2006/relationships/slide" Target="slides/slide45.xml"/><Relationship Id="rId77" Type="http://schemas.openxmlformats.org/officeDocument/2006/relationships/slide" Target="slides/slide66.xml"/><Relationship Id="rId100" Type="http://schemas.openxmlformats.org/officeDocument/2006/relationships/slide" Target="slides/slide89.xml"/><Relationship Id="rId105" Type="http://schemas.openxmlformats.org/officeDocument/2006/relationships/slide" Target="slides/slide94.xml"/><Relationship Id="rId126" Type="http://schemas.openxmlformats.org/officeDocument/2006/relationships/commentAuthors" Target="commentAuthor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0.xml"/><Relationship Id="rId72" Type="http://schemas.openxmlformats.org/officeDocument/2006/relationships/slide" Target="slides/slide61.xml"/><Relationship Id="rId93" Type="http://schemas.openxmlformats.org/officeDocument/2006/relationships/slide" Target="slides/slide82.xml"/><Relationship Id="rId98" Type="http://schemas.openxmlformats.org/officeDocument/2006/relationships/slide" Target="slides/slide87.xml"/><Relationship Id="rId121" Type="http://schemas.openxmlformats.org/officeDocument/2006/relationships/slide" Target="slides/slide110.xml"/><Relationship Id="rId3" Type="http://schemas.openxmlformats.org/officeDocument/2006/relationships/slideMaster" Target="slideMasters/slideMaster3.xml"/><Relationship Id="rId25" Type="http://schemas.openxmlformats.org/officeDocument/2006/relationships/slide" Target="slides/slide14.xml"/><Relationship Id="rId46" Type="http://schemas.openxmlformats.org/officeDocument/2006/relationships/slide" Target="slides/slide35.xml"/><Relationship Id="rId67" Type="http://schemas.openxmlformats.org/officeDocument/2006/relationships/slide" Target="slides/slide56.xml"/><Relationship Id="rId116" Type="http://schemas.openxmlformats.org/officeDocument/2006/relationships/slide" Target="slides/slide105.xml"/><Relationship Id="rId20" Type="http://schemas.openxmlformats.org/officeDocument/2006/relationships/slide" Target="slides/slide9.xml"/><Relationship Id="rId41" Type="http://schemas.openxmlformats.org/officeDocument/2006/relationships/slide" Target="slides/slide30.xml"/><Relationship Id="rId62" Type="http://schemas.openxmlformats.org/officeDocument/2006/relationships/slide" Target="slides/slide51.xml"/><Relationship Id="rId83" Type="http://schemas.openxmlformats.org/officeDocument/2006/relationships/slide" Target="slides/slide72.xml"/><Relationship Id="rId88" Type="http://schemas.openxmlformats.org/officeDocument/2006/relationships/slide" Target="slides/slide77.xml"/><Relationship Id="rId111" Type="http://schemas.openxmlformats.org/officeDocument/2006/relationships/slide" Target="slides/slide100.xml"/><Relationship Id="rId15" Type="http://schemas.openxmlformats.org/officeDocument/2006/relationships/slide" Target="slides/slide4.xml"/><Relationship Id="rId36" Type="http://schemas.openxmlformats.org/officeDocument/2006/relationships/slide" Target="slides/slide25.xml"/><Relationship Id="rId57" Type="http://schemas.openxmlformats.org/officeDocument/2006/relationships/slide" Target="slides/slide46.xml"/><Relationship Id="rId106" Type="http://schemas.openxmlformats.org/officeDocument/2006/relationships/slide" Target="slides/slide95.xml"/><Relationship Id="rId127" Type="http://schemas.openxmlformats.org/officeDocument/2006/relationships/presProps" Target="presProps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20.xml"/><Relationship Id="rId52" Type="http://schemas.openxmlformats.org/officeDocument/2006/relationships/slide" Target="slides/slide41.xml"/><Relationship Id="rId73" Type="http://schemas.openxmlformats.org/officeDocument/2006/relationships/slide" Target="slides/slide62.xml"/><Relationship Id="rId78" Type="http://schemas.openxmlformats.org/officeDocument/2006/relationships/slide" Target="slides/slide67.xml"/><Relationship Id="rId94" Type="http://schemas.openxmlformats.org/officeDocument/2006/relationships/slide" Target="slides/slide83.xml"/><Relationship Id="rId99" Type="http://schemas.openxmlformats.org/officeDocument/2006/relationships/slide" Target="slides/slide88.xml"/><Relationship Id="rId101" Type="http://schemas.openxmlformats.org/officeDocument/2006/relationships/slide" Target="slides/slide90.xml"/><Relationship Id="rId122" Type="http://schemas.openxmlformats.org/officeDocument/2006/relationships/slide" Target="slides/slide11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26" Type="http://schemas.openxmlformats.org/officeDocument/2006/relationships/slide" Target="slides/slide1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C8F2A8C-BC1D-4261-9B30-238830928BFA}" type="doc">
      <dgm:prSet loTypeId="urn:microsoft.com/office/officeart/2005/8/layout/vList2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E3B909A5-E0A5-46DB-B9A2-0C9FCCB4C78C}" type="pres">
      <dgm:prSet presAssocID="{6C8F2A8C-BC1D-4261-9B30-238830928BF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</dgm:ptLst>
  <dgm:cxnLst>
    <dgm:cxn modelId="{924F5612-39CF-4A42-858B-DB4EF95D94CC}" type="presOf" srcId="{6C8F2A8C-BC1D-4261-9B30-238830928BFA}" destId="{E3B909A5-E0A5-46DB-B9A2-0C9FCCB4C78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3110A3F-B23E-49D0-9731-5992F73325F8}" type="doc">
      <dgm:prSet loTypeId="urn:microsoft.com/office/officeart/2008/layout/VerticalCurv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304556DC-FBFF-4452-9995-0E2AF8FAF37E}">
      <dgm:prSet phldrT="[Metin]"/>
      <dgm:spPr/>
      <dgm:t>
        <a:bodyPr/>
        <a:lstStyle/>
        <a:p>
          <a:r>
            <a:rPr lang="tr-TR" dirty="0" smtClean="0"/>
            <a:t>Belgelerin azaltılması</a:t>
          </a:r>
          <a:endParaRPr lang="tr-TR" dirty="0"/>
        </a:p>
      </dgm:t>
    </dgm:pt>
    <dgm:pt modelId="{00A91A11-1DF8-4FDC-A379-D7DD1322FF2E}" type="parTrans" cxnId="{6A2270F0-9253-4281-BED4-33069A21A614}">
      <dgm:prSet/>
      <dgm:spPr/>
      <dgm:t>
        <a:bodyPr/>
        <a:lstStyle/>
        <a:p>
          <a:endParaRPr lang="tr-TR"/>
        </a:p>
      </dgm:t>
    </dgm:pt>
    <dgm:pt modelId="{8BC1B08D-255E-4D68-8610-BDD232380532}" type="sibTrans" cxnId="{6A2270F0-9253-4281-BED4-33069A21A614}">
      <dgm:prSet/>
      <dgm:spPr/>
      <dgm:t>
        <a:bodyPr/>
        <a:lstStyle/>
        <a:p>
          <a:endParaRPr lang="tr-TR"/>
        </a:p>
      </dgm:t>
    </dgm:pt>
    <dgm:pt modelId="{EADBD5C0-7536-49AD-B600-428FCC6703B3}">
      <dgm:prSet phldrT="[Metin]"/>
      <dgm:spPr/>
      <dgm:t>
        <a:bodyPr/>
        <a:lstStyle/>
        <a:p>
          <a:r>
            <a:rPr lang="tr-TR" dirty="0" smtClean="0"/>
            <a:t>Elektronik ihale</a:t>
          </a:r>
          <a:endParaRPr lang="tr-TR" dirty="0"/>
        </a:p>
      </dgm:t>
    </dgm:pt>
    <dgm:pt modelId="{FA3F43B7-EF29-49F3-8353-4F2D977A569F}" type="parTrans" cxnId="{96CAE817-2DB0-40E2-876A-F17F1F59F866}">
      <dgm:prSet/>
      <dgm:spPr/>
      <dgm:t>
        <a:bodyPr/>
        <a:lstStyle/>
        <a:p>
          <a:endParaRPr lang="tr-TR"/>
        </a:p>
      </dgm:t>
    </dgm:pt>
    <dgm:pt modelId="{C2C8FC09-DB62-4A2A-9CE4-89E95397EB8B}" type="sibTrans" cxnId="{96CAE817-2DB0-40E2-876A-F17F1F59F866}">
      <dgm:prSet/>
      <dgm:spPr/>
      <dgm:t>
        <a:bodyPr/>
        <a:lstStyle/>
        <a:p>
          <a:endParaRPr lang="tr-TR"/>
        </a:p>
      </dgm:t>
    </dgm:pt>
    <dgm:pt modelId="{CADFD2B6-AEC8-4CA2-9BAF-48992A9C4F0E}">
      <dgm:prSet/>
      <dgm:spPr/>
      <dgm:t>
        <a:bodyPr/>
        <a:lstStyle/>
        <a:p>
          <a:r>
            <a:rPr lang="tr-TR" dirty="0" smtClean="0"/>
            <a:t>Elektronik eksiltme</a:t>
          </a:r>
          <a:endParaRPr lang="tr-TR" dirty="0"/>
        </a:p>
      </dgm:t>
    </dgm:pt>
    <dgm:pt modelId="{5BA0A31F-08BA-44D7-AEFB-6CB8ED85D7D5}" type="parTrans" cxnId="{97F5A5BF-706B-4399-8D8E-11066468E2D8}">
      <dgm:prSet/>
      <dgm:spPr/>
      <dgm:t>
        <a:bodyPr/>
        <a:lstStyle/>
        <a:p>
          <a:endParaRPr lang="tr-TR"/>
        </a:p>
      </dgm:t>
    </dgm:pt>
    <dgm:pt modelId="{CD24420B-C320-4288-8B85-3B794BB144A3}" type="sibTrans" cxnId="{97F5A5BF-706B-4399-8D8E-11066468E2D8}">
      <dgm:prSet/>
      <dgm:spPr/>
      <dgm:t>
        <a:bodyPr/>
        <a:lstStyle/>
        <a:p>
          <a:endParaRPr lang="tr-TR"/>
        </a:p>
      </dgm:t>
    </dgm:pt>
    <dgm:pt modelId="{0790741B-E0D8-4523-B81C-B877F9C038AC}" type="pres">
      <dgm:prSet presAssocID="{A3110A3F-B23E-49D0-9731-5992F73325F8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tr-TR"/>
        </a:p>
      </dgm:t>
    </dgm:pt>
    <dgm:pt modelId="{59432473-81A2-4D5F-BE48-FB8B6E58642F}" type="pres">
      <dgm:prSet presAssocID="{A3110A3F-B23E-49D0-9731-5992F73325F8}" presName="Name1" presStyleCnt="0"/>
      <dgm:spPr/>
    </dgm:pt>
    <dgm:pt modelId="{E49B4682-7F0F-47C3-8CB5-750FD336913D}" type="pres">
      <dgm:prSet presAssocID="{A3110A3F-B23E-49D0-9731-5992F73325F8}" presName="cycle" presStyleCnt="0"/>
      <dgm:spPr/>
    </dgm:pt>
    <dgm:pt modelId="{A7E202EA-4681-42C3-B981-E7ACF080A214}" type="pres">
      <dgm:prSet presAssocID="{A3110A3F-B23E-49D0-9731-5992F73325F8}" presName="srcNode" presStyleLbl="node1" presStyleIdx="0" presStyleCnt="3"/>
      <dgm:spPr/>
    </dgm:pt>
    <dgm:pt modelId="{8398CB86-AC67-4035-BFEB-851C26B0A8F1}" type="pres">
      <dgm:prSet presAssocID="{A3110A3F-B23E-49D0-9731-5992F73325F8}" presName="conn" presStyleLbl="parChTrans1D2" presStyleIdx="0" presStyleCnt="1"/>
      <dgm:spPr/>
      <dgm:t>
        <a:bodyPr/>
        <a:lstStyle/>
        <a:p>
          <a:endParaRPr lang="tr-TR"/>
        </a:p>
      </dgm:t>
    </dgm:pt>
    <dgm:pt modelId="{EAD89F29-00D2-4CE5-BA34-A49352476A0A}" type="pres">
      <dgm:prSet presAssocID="{A3110A3F-B23E-49D0-9731-5992F73325F8}" presName="extraNode" presStyleLbl="node1" presStyleIdx="0" presStyleCnt="3"/>
      <dgm:spPr/>
    </dgm:pt>
    <dgm:pt modelId="{33337F86-B7D5-4E3A-B1CF-D75162EE3AFD}" type="pres">
      <dgm:prSet presAssocID="{A3110A3F-B23E-49D0-9731-5992F73325F8}" presName="dstNode" presStyleLbl="node1" presStyleIdx="0" presStyleCnt="3"/>
      <dgm:spPr/>
    </dgm:pt>
    <dgm:pt modelId="{B8E7D9F3-174A-4C73-8550-315357FEB675}" type="pres">
      <dgm:prSet presAssocID="{304556DC-FBFF-4452-9995-0E2AF8FAF37E}" presName="text_1" presStyleLbl="node1" presStyleIdx="0" presStyleCnt="3" custScaleX="97578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86181D05-8259-4216-A767-64AB8445858B}" type="pres">
      <dgm:prSet presAssocID="{304556DC-FBFF-4452-9995-0E2AF8FAF37E}" presName="accent_1" presStyleCnt="0"/>
      <dgm:spPr/>
    </dgm:pt>
    <dgm:pt modelId="{468D89EF-B7E9-4459-9BE3-8E7EDDC84192}" type="pres">
      <dgm:prSet presAssocID="{304556DC-FBFF-4452-9995-0E2AF8FAF37E}" presName="accentRepeatNode" presStyleLbl="solidFgAcc1" presStyleIdx="0" presStyleCnt="3"/>
      <dgm:spPr/>
    </dgm:pt>
    <dgm:pt modelId="{6598409B-0275-46D7-81BC-BE250F39ACCD}" type="pres">
      <dgm:prSet presAssocID="{EADBD5C0-7536-49AD-B600-428FCC6703B3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F6E6976F-0486-45AA-8B1C-316100362D7C}" type="pres">
      <dgm:prSet presAssocID="{EADBD5C0-7536-49AD-B600-428FCC6703B3}" presName="accent_2" presStyleCnt="0"/>
      <dgm:spPr/>
    </dgm:pt>
    <dgm:pt modelId="{2727A70C-55E9-4E37-959C-65A5C3CE42E6}" type="pres">
      <dgm:prSet presAssocID="{EADBD5C0-7536-49AD-B600-428FCC6703B3}" presName="accentRepeatNode" presStyleLbl="solidFgAcc1" presStyleIdx="1" presStyleCnt="3"/>
      <dgm:spPr/>
    </dgm:pt>
    <dgm:pt modelId="{BADE87A7-FB3B-447D-B6A9-74790B9417ED}" type="pres">
      <dgm:prSet presAssocID="{CADFD2B6-AEC8-4CA2-9BAF-48992A9C4F0E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0510034F-28B5-4DF8-93A1-E4E3BC3C545C}" type="pres">
      <dgm:prSet presAssocID="{CADFD2B6-AEC8-4CA2-9BAF-48992A9C4F0E}" presName="accent_3" presStyleCnt="0"/>
      <dgm:spPr/>
    </dgm:pt>
    <dgm:pt modelId="{5C6E5165-ABBB-4BF9-90D2-7F5B1BC62B36}" type="pres">
      <dgm:prSet presAssocID="{CADFD2B6-AEC8-4CA2-9BAF-48992A9C4F0E}" presName="accentRepeatNode" presStyleLbl="solidFgAcc1" presStyleIdx="2" presStyleCnt="3"/>
      <dgm:spPr/>
    </dgm:pt>
  </dgm:ptLst>
  <dgm:cxnLst>
    <dgm:cxn modelId="{E89FD690-2EFE-4BB4-B76B-1C457287370D}" type="presOf" srcId="{304556DC-FBFF-4452-9995-0E2AF8FAF37E}" destId="{B8E7D9F3-174A-4C73-8550-315357FEB675}" srcOrd="0" destOrd="0" presId="urn:microsoft.com/office/officeart/2008/layout/VerticalCurvedList"/>
    <dgm:cxn modelId="{3CBAAAAC-E2B4-44C6-92F9-3AAD99641890}" type="presOf" srcId="{EADBD5C0-7536-49AD-B600-428FCC6703B3}" destId="{6598409B-0275-46D7-81BC-BE250F39ACCD}" srcOrd="0" destOrd="0" presId="urn:microsoft.com/office/officeart/2008/layout/VerticalCurvedList"/>
    <dgm:cxn modelId="{CEAA40CD-3588-4EA1-915C-987A423D4B61}" type="presOf" srcId="{8BC1B08D-255E-4D68-8610-BDD232380532}" destId="{8398CB86-AC67-4035-BFEB-851C26B0A8F1}" srcOrd="0" destOrd="0" presId="urn:microsoft.com/office/officeart/2008/layout/VerticalCurvedList"/>
    <dgm:cxn modelId="{97F5A5BF-706B-4399-8D8E-11066468E2D8}" srcId="{A3110A3F-B23E-49D0-9731-5992F73325F8}" destId="{CADFD2B6-AEC8-4CA2-9BAF-48992A9C4F0E}" srcOrd="2" destOrd="0" parTransId="{5BA0A31F-08BA-44D7-AEFB-6CB8ED85D7D5}" sibTransId="{CD24420B-C320-4288-8B85-3B794BB144A3}"/>
    <dgm:cxn modelId="{860CAF3D-3306-41BE-9C2A-8B638036F867}" type="presOf" srcId="{CADFD2B6-AEC8-4CA2-9BAF-48992A9C4F0E}" destId="{BADE87A7-FB3B-447D-B6A9-74790B9417ED}" srcOrd="0" destOrd="0" presId="urn:microsoft.com/office/officeart/2008/layout/VerticalCurvedList"/>
    <dgm:cxn modelId="{96CAE817-2DB0-40E2-876A-F17F1F59F866}" srcId="{A3110A3F-B23E-49D0-9731-5992F73325F8}" destId="{EADBD5C0-7536-49AD-B600-428FCC6703B3}" srcOrd="1" destOrd="0" parTransId="{FA3F43B7-EF29-49F3-8353-4F2D977A569F}" sibTransId="{C2C8FC09-DB62-4A2A-9CE4-89E95397EB8B}"/>
    <dgm:cxn modelId="{6A2270F0-9253-4281-BED4-33069A21A614}" srcId="{A3110A3F-B23E-49D0-9731-5992F73325F8}" destId="{304556DC-FBFF-4452-9995-0E2AF8FAF37E}" srcOrd="0" destOrd="0" parTransId="{00A91A11-1DF8-4FDC-A379-D7DD1322FF2E}" sibTransId="{8BC1B08D-255E-4D68-8610-BDD232380532}"/>
    <dgm:cxn modelId="{DB26F060-AF9B-489C-8A5F-90A2464660B3}" type="presOf" srcId="{A3110A3F-B23E-49D0-9731-5992F73325F8}" destId="{0790741B-E0D8-4523-B81C-B877F9C038AC}" srcOrd="0" destOrd="0" presId="urn:microsoft.com/office/officeart/2008/layout/VerticalCurvedList"/>
    <dgm:cxn modelId="{A70C0232-3346-4E81-A814-4C2A2943DE95}" type="presParOf" srcId="{0790741B-E0D8-4523-B81C-B877F9C038AC}" destId="{59432473-81A2-4D5F-BE48-FB8B6E58642F}" srcOrd="0" destOrd="0" presId="urn:microsoft.com/office/officeart/2008/layout/VerticalCurvedList"/>
    <dgm:cxn modelId="{EA0E3177-0EEC-463F-9A58-8400636DFB3C}" type="presParOf" srcId="{59432473-81A2-4D5F-BE48-FB8B6E58642F}" destId="{E49B4682-7F0F-47C3-8CB5-750FD336913D}" srcOrd="0" destOrd="0" presId="urn:microsoft.com/office/officeart/2008/layout/VerticalCurvedList"/>
    <dgm:cxn modelId="{E264E469-2761-453C-9A37-86455702558C}" type="presParOf" srcId="{E49B4682-7F0F-47C3-8CB5-750FD336913D}" destId="{A7E202EA-4681-42C3-B981-E7ACF080A214}" srcOrd="0" destOrd="0" presId="urn:microsoft.com/office/officeart/2008/layout/VerticalCurvedList"/>
    <dgm:cxn modelId="{A340697C-E07F-40D2-8BE8-E90C1E89EE30}" type="presParOf" srcId="{E49B4682-7F0F-47C3-8CB5-750FD336913D}" destId="{8398CB86-AC67-4035-BFEB-851C26B0A8F1}" srcOrd="1" destOrd="0" presId="urn:microsoft.com/office/officeart/2008/layout/VerticalCurvedList"/>
    <dgm:cxn modelId="{E8DD732D-0D4B-4B0F-812A-24285D68CD1F}" type="presParOf" srcId="{E49B4682-7F0F-47C3-8CB5-750FD336913D}" destId="{EAD89F29-00D2-4CE5-BA34-A49352476A0A}" srcOrd="2" destOrd="0" presId="urn:microsoft.com/office/officeart/2008/layout/VerticalCurvedList"/>
    <dgm:cxn modelId="{7D628DC2-79D0-4F6E-BC96-80D17DF45FA8}" type="presParOf" srcId="{E49B4682-7F0F-47C3-8CB5-750FD336913D}" destId="{33337F86-B7D5-4E3A-B1CF-D75162EE3AFD}" srcOrd="3" destOrd="0" presId="urn:microsoft.com/office/officeart/2008/layout/VerticalCurvedList"/>
    <dgm:cxn modelId="{ADEC822C-ED8A-4E12-BA60-59EEC10AAC92}" type="presParOf" srcId="{59432473-81A2-4D5F-BE48-FB8B6E58642F}" destId="{B8E7D9F3-174A-4C73-8550-315357FEB675}" srcOrd="1" destOrd="0" presId="urn:microsoft.com/office/officeart/2008/layout/VerticalCurvedList"/>
    <dgm:cxn modelId="{8389529B-6355-4D59-8831-321E7C37C8E0}" type="presParOf" srcId="{59432473-81A2-4D5F-BE48-FB8B6E58642F}" destId="{86181D05-8259-4216-A767-64AB8445858B}" srcOrd="2" destOrd="0" presId="urn:microsoft.com/office/officeart/2008/layout/VerticalCurvedList"/>
    <dgm:cxn modelId="{62A7226D-EBA9-4C5C-8A91-7BDBD48BDF62}" type="presParOf" srcId="{86181D05-8259-4216-A767-64AB8445858B}" destId="{468D89EF-B7E9-4459-9BE3-8E7EDDC84192}" srcOrd="0" destOrd="0" presId="urn:microsoft.com/office/officeart/2008/layout/VerticalCurvedList"/>
    <dgm:cxn modelId="{9F96BCE6-982C-4F8F-9D37-A56CE23BCF02}" type="presParOf" srcId="{59432473-81A2-4D5F-BE48-FB8B6E58642F}" destId="{6598409B-0275-46D7-81BC-BE250F39ACCD}" srcOrd="3" destOrd="0" presId="urn:microsoft.com/office/officeart/2008/layout/VerticalCurvedList"/>
    <dgm:cxn modelId="{92DD730F-3C75-4C9F-B2A0-ADF40F143187}" type="presParOf" srcId="{59432473-81A2-4D5F-BE48-FB8B6E58642F}" destId="{F6E6976F-0486-45AA-8B1C-316100362D7C}" srcOrd="4" destOrd="0" presId="urn:microsoft.com/office/officeart/2008/layout/VerticalCurvedList"/>
    <dgm:cxn modelId="{61254775-1DAB-477E-9CF8-6E21DB11F43E}" type="presParOf" srcId="{F6E6976F-0486-45AA-8B1C-316100362D7C}" destId="{2727A70C-55E9-4E37-959C-65A5C3CE42E6}" srcOrd="0" destOrd="0" presId="urn:microsoft.com/office/officeart/2008/layout/VerticalCurvedList"/>
    <dgm:cxn modelId="{35A0D784-0DA3-4980-A7A9-F49D36CC4BD8}" type="presParOf" srcId="{59432473-81A2-4D5F-BE48-FB8B6E58642F}" destId="{BADE87A7-FB3B-447D-B6A9-74790B9417ED}" srcOrd="5" destOrd="0" presId="urn:microsoft.com/office/officeart/2008/layout/VerticalCurvedList"/>
    <dgm:cxn modelId="{4477907E-05ED-4870-B57E-99CCF2E248F3}" type="presParOf" srcId="{59432473-81A2-4D5F-BE48-FB8B6E58642F}" destId="{0510034F-28B5-4DF8-93A1-E4E3BC3C545C}" srcOrd="6" destOrd="0" presId="urn:microsoft.com/office/officeart/2008/layout/VerticalCurvedList"/>
    <dgm:cxn modelId="{B78AEEB1-5596-4B3B-9671-0E5B0C7A686C}" type="presParOf" srcId="{0510034F-28B5-4DF8-93A1-E4E3BC3C545C}" destId="{5C6E5165-ABBB-4BF9-90D2-7F5B1BC62B36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0CED66F-6ECB-4FF3-A863-B3A017D65171}" type="doc">
      <dgm:prSet loTypeId="urn:microsoft.com/office/officeart/2008/layout/AlternatingHexagon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E2589424-FEE4-4095-B846-402D5FEF360D}">
      <dgm:prSet phldrT="[Metin]"/>
      <dgm:spPr>
        <a:solidFill>
          <a:srgbClr val="00B0F0"/>
        </a:solidFill>
      </dgm:spPr>
      <dgm:t>
        <a:bodyPr/>
        <a:lstStyle/>
        <a:p>
          <a:r>
            <a:rPr lang="tr-TR" dirty="0" smtClean="0"/>
            <a:t>Bankalar</a:t>
          </a:r>
          <a:endParaRPr lang="tr-TR" dirty="0"/>
        </a:p>
      </dgm:t>
    </dgm:pt>
    <dgm:pt modelId="{5472C163-B472-4A9F-A073-5C49C949823F}" type="parTrans" cxnId="{5ABFA6B5-978F-4791-BFC1-57E4B360CAA9}">
      <dgm:prSet/>
      <dgm:spPr/>
      <dgm:t>
        <a:bodyPr/>
        <a:lstStyle/>
        <a:p>
          <a:endParaRPr lang="tr-TR"/>
        </a:p>
      </dgm:t>
    </dgm:pt>
    <dgm:pt modelId="{1EC9DE96-87C1-4AF1-AFC5-5BDFA15FB1A2}" type="sibTrans" cxnId="{5ABFA6B5-978F-4791-BFC1-57E4B360CAA9}">
      <dgm:prSet/>
      <dgm:spPr>
        <a:solidFill>
          <a:schemeClr val="accent2"/>
        </a:solidFill>
      </dgm:spPr>
      <dgm:t>
        <a:bodyPr/>
        <a:lstStyle/>
        <a:p>
          <a:r>
            <a:rPr lang="tr-TR" dirty="0" smtClean="0"/>
            <a:t>Hazine ve Maliye Bakanlığı</a:t>
          </a:r>
          <a:endParaRPr lang="tr-TR" dirty="0"/>
        </a:p>
      </dgm:t>
    </dgm:pt>
    <dgm:pt modelId="{28753AF8-ADF9-4FED-A058-96D25BA49E3E}">
      <dgm:prSet phldrT="[Metin]" custT="1"/>
      <dgm:spPr/>
      <dgm:t>
        <a:bodyPr/>
        <a:lstStyle/>
        <a:p>
          <a:r>
            <a:rPr lang="tr-TR" sz="2000" dirty="0" smtClean="0"/>
            <a:t>EKAP</a:t>
          </a:r>
          <a:endParaRPr lang="tr-TR" sz="2000" dirty="0"/>
        </a:p>
      </dgm:t>
    </dgm:pt>
    <dgm:pt modelId="{15A0E2B5-2E08-4BCC-B794-9FC8B7152E11}" type="parTrans" cxnId="{12FFE41A-A1E8-45F9-9406-4C90F9806988}">
      <dgm:prSet/>
      <dgm:spPr/>
      <dgm:t>
        <a:bodyPr/>
        <a:lstStyle/>
        <a:p>
          <a:endParaRPr lang="tr-TR"/>
        </a:p>
      </dgm:t>
    </dgm:pt>
    <dgm:pt modelId="{C25C9861-808C-4BD3-B998-B5C23852EAAF}" type="sibTrans" cxnId="{12FFE41A-A1E8-45F9-9406-4C90F9806988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tr-TR" sz="2400" dirty="0" smtClean="0"/>
            <a:t>TSE</a:t>
          </a:r>
          <a:endParaRPr lang="tr-TR" sz="2400" dirty="0"/>
        </a:p>
      </dgm:t>
    </dgm:pt>
    <dgm:pt modelId="{B98382FA-4C3F-42FD-AB73-7ECB861D77F3}">
      <dgm:prSet phldrT="[Metin]"/>
      <dgm:spPr/>
      <dgm:t>
        <a:bodyPr/>
        <a:lstStyle/>
        <a:p>
          <a:endParaRPr lang="tr-TR" dirty="0"/>
        </a:p>
      </dgm:t>
    </dgm:pt>
    <dgm:pt modelId="{7B10788A-F937-4379-BB57-413E0A00ABBB}" type="parTrans" cxnId="{2EB8145B-43FC-4A27-A5DA-57C559C870B2}">
      <dgm:prSet/>
      <dgm:spPr/>
      <dgm:t>
        <a:bodyPr/>
        <a:lstStyle/>
        <a:p>
          <a:endParaRPr lang="tr-TR"/>
        </a:p>
      </dgm:t>
    </dgm:pt>
    <dgm:pt modelId="{0D76463E-A7D6-47B1-B3F5-0300FF3ACF67}" type="sibTrans" cxnId="{2EB8145B-43FC-4A27-A5DA-57C559C870B2}">
      <dgm:prSet/>
      <dgm:spPr/>
      <dgm:t>
        <a:bodyPr/>
        <a:lstStyle/>
        <a:p>
          <a:endParaRPr lang="tr-TR"/>
        </a:p>
      </dgm:t>
    </dgm:pt>
    <dgm:pt modelId="{67B59009-AE27-4441-8E98-F571044EBB6C}">
      <dgm:prSet phldrT="[Metin]"/>
      <dgm:spPr>
        <a:solidFill>
          <a:srgbClr val="00B050"/>
        </a:solidFill>
      </dgm:spPr>
      <dgm:t>
        <a:bodyPr/>
        <a:lstStyle/>
        <a:p>
          <a:r>
            <a:rPr lang="tr-TR" dirty="0" smtClean="0"/>
            <a:t>Sanayi ve Teknoloji Bakanlığı</a:t>
          </a:r>
          <a:endParaRPr lang="tr-TR" dirty="0"/>
        </a:p>
      </dgm:t>
    </dgm:pt>
    <dgm:pt modelId="{6E12E956-25A2-4199-B05B-DA8E76C0CF10}" type="parTrans" cxnId="{5122FA37-8CAF-40CA-9A03-BACB8E198362}">
      <dgm:prSet/>
      <dgm:spPr/>
      <dgm:t>
        <a:bodyPr/>
        <a:lstStyle/>
        <a:p>
          <a:endParaRPr lang="tr-TR"/>
        </a:p>
      </dgm:t>
    </dgm:pt>
    <dgm:pt modelId="{DED49224-594C-4EE6-A976-1CAE7DE11676}" type="sibTrans" cxnId="{5122FA37-8CAF-40CA-9A03-BACB8E198362}">
      <dgm:prSet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tr-TR" dirty="0" smtClean="0"/>
            <a:t>İçişleri Bakanlığı</a:t>
          </a:r>
          <a:endParaRPr lang="tr-TR" dirty="0"/>
        </a:p>
      </dgm:t>
    </dgm:pt>
    <dgm:pt modelId="{9337ACD4-AAAA-4C1D-B4F6-39C3287D41AD}">
      <dgm:prSet phldrT="[Metin]"/>
      <dgm:spPr/>
      <dgm:t>
        <a:bodyPr/>
        <a:lstStyle/>
        <a:p>
          <a:endParaRPr lang="tr-TR" dirty="0"/>
        </a:p>
      </dgm:t>
    </dgm:pt>
    <dgm:pt modelId="{DC7B0CB7-039E-4E8E-98F2-187C75A140B6}" type="parTrans" cxnId="{8CE960DB-1E2C-4DB0-9D78-943873AE7DEA}">
      <dgm:prSet/>
      <dgm:spPr/>
      <dgm:t>
        <a:bodyPr/>
        <a:lstStyle/>
        <a:p>
          <a:endParaRPr lang="tr-TR"/>
        </a:p>
      </dgm:t>
    </dgm:pt>
    <dgm:pt modelId="{780FC33D-EACD-43D4-BF77-EB0BBC7588E1}" type="sibTrans" cxnId="{8CE960DB-1E2C-4DB0-9D78-943873AE7DEA}">
      <dgm:prSet/>
      <dgm:spPr/>
      <dgm:t>
        <a:bodyPr/>
        <a:lstStyle/>
        <a:p>
          <a:endParaRPr lang="tr-TR"/>
        </a:p>
      </dgm:t>
    </dgm:pt>
    <dgm:pt modelId="{575A7303-DB8B-4D5B-B0D7-C56B08DCA476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tr-TR" dirty="0" smtClean="0"/>
            <a:t>Sağlık Bakanlığı</a:t>
          </a:r>
          <a:endParaRPr lang="tr-TR" dirty="0"/>
        </a:p>
      </dgm:t>
    </dgm:pt>
    <dgm:pt modelId="{3E4644F0-7F9A-47E0-BE34-E471668E1724}" type="parTrans" cxnId="{04EE330E-527A-470A-BCCD-AE22AB5EF0C2}">
      <dgm:prSet/>
      <dgm:spPr/>
      <dgm:t>
        <a:bodyPr/>
        <a:lstStyle/>
        <a:p>
          <a:endParaRPr lang="tr-TR"/>
        </a:p>
      </dgm:t>
    </dgm:pt>
    <dgm:pt modelId="{B647EC49-D3F2-4F3C-A98F-717EC02C6759}" type="sibTrans" cxnId="{04EE330E-527A-470A-BCCD-AE22AB5EF0C2}">
      <dgm:prSet custT="1"/>
      <dgm:spPr>
        <a:solidFill>
          <a:schemeClr val="accent3"/>
        </a:solidFill>
      </dgm:spPr>
      <dgm:t>
        <a:bodyPr/>
        <a:lstStyle/>
        <a:p>
          <a:r>
            <a:rPr lang="tr-TR" sz="2400" dirty="0" smtClean="0"/>
            <a:t>SGK</a:t>
          </a:r>
          <a:endParaRPr lang="tr-TR" sz="2400" dirty="0"/>
        </a:p>
      </dgm:t>
    </dgm:pt>
    <dgm:pt modelId="{051E599F-2691-4175-A287-36BE7023F420}" type="pres">
      <dgm:prSet presAssocID="{70CED66F-6ECB-4FF3-A863-B3A017D65171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tr-TR"/>
        </a:p>
      </dgm:t>
    </dgm:pt>
    <dgm:pt modelId="{523BAC98-35C6-460A-B7B1-8E627A9C3BE0}" type="pres">
      <dgm:prSet presAssocID="{E2589424-FEE4-4095-B846-402D5FEF360D}" presName="composite" presStyleCnt="0"/>
      <dgm:spPr/>
    </dgm:pt>
    <dgm:pt modelId="{295EF544-E628-4886-BF5E-0BD210D45C8F}" type="pres">
      <dgm:prSet presAssocID="{E2589424-FEE4-4095-B846-402D5FEF360D}" presName="Parent1" presStyleLbl="node1" presStyleIdx="0" presStyleCnt="8" custLinFactX="6948" custLinFactNeighborX="100000" custLinFactNeighborY="2578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C83E79DC-1DC6-4E56-9B77-A2CA43ACA288}" type="pres">
      <dgm:prSet presAssocID="{E2589424-FEE4-4095-B846-402D5FEF360D}" presName="Childtext1" presStyleLbl="revTx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D8167964-1DBB-4D36-BCE1-1ED4DE9F997F}" type="pres">
      <dgm:prSet presAssocID="{E2589424-FEE4-4095-B846-402D5FEF360D}" presName="BalanceSpacing" presStyleCnt="0"/>
      <dgm:spPr/>
    </dgm:pt>
    <dgm:pt modelId="{14352C03-C2DA-49D1-AE1F-AF43B871C2F0}" type="pres">
      <dgm:prSet presAssocID="{E2589424-FEE4-4095-B846-402D5FEF360D}" presName="BalanceSpacing1" presStyleCnt="0"/>
      <dgm:spPr/>
    </dgm:pt>
    <dgm:pt modelId="{A7216291-10AE-4292-8A6C-495963172D12}" type="pres">
      <dgm:prSet presAssocID="{1EC9DE96-87C1-4AF1-AFC5-5BDFA15FB1A2}" presName="Accent1Text" presStyleLbl="node1" presStyleIdx="1" presStyleCnt="8" custLinFactNeighborX="68113" custLinFactNeighborY="7948"/>
      <dgm:spPr/>
      <dgm:t>
        <a:bodyPr/>
        <a:lstStyle/>
        <a:p>
          <a:endParaRPr lang="tr-TR"/>
        </a:p>
      </dgm:t>
    </dgm:pt>
    <dgm:pt modelId="{FE67FD7A-3602-4404-9B52-6A8DF1697E4E}" type="pres">
      <dgm:prSet presAssocID="{1EC9DE96-87C1-4AF1-AFC5-5BDFA15FB1A2}" presName="spaceBetweenRectangles" presStyleCnt="0"/>
      <dgm:spPr/>
    </dgm:pt>
    <dgm:pt modelId="{34B78594-FAB1-42E5-8D0B-B413DF3C9255}" type="pres">
      <dgm:prSet presAssocID="{28753AF8-ADF9-4FED-A058-96D25BA49E3E}" presName="composite" presStyleCnt="0"/>
      <dgm:spPr/>
    </dgm:pt>
    <dgm:pt modelId="{A7BEBD0F-C5B3-4DA9-B368-33351FF97A79}" type="pres">
      <dgm:prSet presAssocID="{28753AF8-ADF9-4FED-A058-96D25BA49E3E}" presName="Parent1" presStyleLbl="node1" presStyleIdx="2" presStyleCnt="8" custLinFactNeighborX="14268" custLinFactNeighborY="4297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1C740D37-33FB-4A26-B648-A26F6FE71264}" type="pres">
      <dgm:prSet presAssocID="{28753AF8-ADF9-4FED-A058-96D25BA49E3E}" presName="Childtext1" presStyleLbl="revTx" presStyleIdx="1" presStyleCnt="4" custScaleX="10016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6C7857B8-9320-449E-9ECD-4A6B93D23636}" type="pres">
      <dgm:prSet presAssocID="{28753AF8-ADF9-4FED-A058-96D25BA49E3E}" presName="BalanceSpacing" presStyleCnt="0"/>
      <dgm:spPr/>
    </dgm:pt>
    <dgm:pt modelId="{77ACFA12-64D7-453E-95B4-27EB95C2AE3F}" type="pres">
      <dgm:prSet presAssocID="{28753AF8-ADF9-4FED-A058-96D25BA49E3E}" presName="BalanceSpacing1" presStyleCnt="0"/>
      <dgm:spPr/>
    </dgm:pt>
    <dgm:pt modelId="{75596F5D-C626-456C-9F7C-875F69D8197A}" type="pres">
      <dgm:prSet presAssocID="{C25C9861-808C-4BD3-B998-B5C23852EAAF}" presName="Accent1Text" presStyleLbl="node1" presStyleIdx="3" presStyleCnt="8" custLinFactX="8167" custLinFactNeighborX="100000" custLinFactNeighborY="43438"/>
      <dgm:spPr/>
      <dgm:t>
        <a:bodyPr/>
        <a:lstStyle/>
        <a:p>
          <a:endParaRPr lang="tr-TR"/>
        </a:p>
      </dgm:t>
    </dgm:pt>
    <dgm:pt modelId="{757FE0F6-E522-4684-BA51-B27444B1C04A}" type="pres">
      <dgm:prSet presAssocID="{C25C9861-808C-4BD3-B998-B5C23852EAAF}" presName="spaceBetweenRectangles" presStyleCnt="0"/>
      <dgm:spPr/>
    </dgm:pt>
    <dgm:pt modelId="{A9E42C5F-680A-4399-873C-31D53F818F51}" type="pres">
      <dgm:prSet presAssocID="{575A7303-DB8B-4D5B-B0D7-C56B08DCA476}" presName="composite" presStyleCnt="0"/>
      <dgm:spPr/>
    </dgm:pt>
    <dgm:pt modelId="{4BB73B25-3BF5-473B-ADF5-5CB42EBF37DB}" type="pres">
      <dgm:prSet presAssocID="{575A7303-DB8B-4D5B-B0D7-C56B08DCA476}" presName="Parent1" presStyleLbl="node1" presStyleIdx="4" presStyleCnt="8" custLinFactX="-100000" custLinFactNeighborX="-105076" custLinFactNeighborY="1916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1EF04045-6B70-4350-9EF9-9D82823200F7}" type="pres">
      <dgm:prSet presAssocID="{575A7303-DB8B-4D5B-B0D7-C56B08DCA476}" presName="Childtext1" presStyleLbl="revTx" presStyleIdx="2" presStyleCnt="4">
        <dgm:presLayoutVars>
          <dgm:chMax val="0"/>
          <dgm:chPref val="0"/>
          <dgm:bulletEnabled val="1"/>
        </dgm:presLayoutVars>
      </dgm:prSet>
      <dgm:spPr/>
    </dgm:pt>
    <dgm:pt modelId="{365BA457-6ABD-4948-A178-690F028D5816}" type="pres">
      <dgm:prSet presAssocID="{575A7303-DB8B-4D5B-B0D7-C56B08DCA476}" presName="BalanceSpacing" presStyleCnt="0"/>
      <dgm:spPr/>
    </dgm:pt>
    <dgm:pt modelId="{883D9BDC-6CCD-4C29-A2B3-82134C8D68E7}" type="pres">
      <dgm:prSet presAssocID="{575A7303-DB8B-4D5B-B0D7-C56B08DCA476}" presName="BalanceSpacing1" presStyleCnt="0"/>
      <dgm:spPr/>
    </dgm:pt>
    <dgm:pt modelId="{9FC6919D-03B5-463E-9F3C-47CE4CA799E8}" type="pres">
      <dgm:prSet presAssocID="{B647EC49-D3F2-4F3C-A98F-717EC02C6759}" presName="Accent1Text" presStyleLbl="node1" presStyleIdx="5" presStyleCnt="8" custLinFactX="100000" custLinFactNeighborX="102712" custLinFactNeighborY="67068"/>
      <dgm:spPr/>
      <dgm:t>
        <a:bodyPr/>
        <a:lstStyle/>
        <a:p>
          <a:endParaRPr lang="tr-TR"/>
        </a:p>
      </dgm:t>
    </dgm:pt>
    <dgm:pt modelId="{DA478113-DAFC-4AA6-AE85-52ECBD5A70A6}" type="pres">
      <dgm:prSet presAssocID="{B647EC49-D3F2-4F3C-A98F-717EC02C6759}" presName="spaceBetweenRectangles" presStyleCnt="0"/>
      <dgm:spPr/>
    </dgm:pt>
    <dgm:pt modelId="{4A0BF8D4-2010-4F72-A491-8E10FA4F8491}" type="pres">
      <dgm:prSet presAssocID="{67B59009-AE27-4441-8E98-F571044EBB6C}" presName="composite" presStyleCnt="0"/>
      <dgm:spPr/>
    </dgm:pt>
    <dgm:pt modelId="{665C58E9-5F26-400A-9A6D-2A206B7207B6}" type="pres">
      <dgm:prSet presAssocID="{67B59009-AE27-4441-8E98-F571044EBB6C}" presName="Parent1" presStyleLbl="node1" presStyleIdx="6" presStyleCnt="8" custLinFactNeighborX="-10152" custLinFactNeighborY="-184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9EB1C40F-F740-42F7-9843-C595311454FC}" type="pres">
      <dgm:prSet presAssocID="{67B59009-AE27-4441-8E98-F571044EBB6C}" presName="Childtext1" presStyleLbl="revTx" presStyleIdx="3" presStyleCnt="4" custLinFactNeighborX="-8343" custLinFactNeighborY="-186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1692846A-FFE6-42CD-940A-58E51002AFB3}" type="pres">
      <dgm:prSet presAssocID="{67B59009-AE27-4441-8E98-F571044EBB6C}" presName="BalanceSpacing" presStyleCnt="0"/>
      <dgm:spPr/>
    </dgm:pt>
    <dgm:pt modelId="{712399DD-3979-41ED-ABB0-68208A4A5FCB}" type="pres">
      <dgm:prSet presAssocID="{67B59009-AE27-4441-8E98-F571044EBB6C}" presName="BalanceSpacing1" presStyleCnt="0"/>
      <dgm:spPr/>
    </dgm:pt>
    <dgm:pt modelId="{6EB8820C-8471-4A86-ABDE-4A2EABCA23B0}" type="pres">
      <dgm:prSet presAssocID="{DED49224-594C-4EE6-A976-1CAE7DE11676}" presName="Accent1Text" presStyleLbl="node1" presStyleIdx="7" presStyleCnt="8" custLinFactX="-100000" custLinFactY="-93464" custLinFactNeighborX="-134397" custLinFactNeighborY="-100000"/>
      <dgm:spPr/>
      <dgm:t>
        <a:bodyPr/>
        <a:lstStyle/>
        <a:p>
          <a:endParaRPr lang="tr-TR"/>
        </a:p>
      </dgm:t>
    </dgm:pt>
  </dgm:ptLst>
  <dgm:cxnLst>
    <dgm:cxn modelId="{5ABFA6B5-978F-4791-BFC1-57E4B360CAA9}" srcId="{70CED66F-6ECB-4FF3-A863-B3A017D65171}" destId="{E2589424-FEE4-4095-B846-402D5FEF360D}" srcOrd="0" destOrd="0" parTransId="{5472C163-B472-4A9F-A073-5C49C949823F}" sibTransId="{1EC9DE96-87C1-4AF1-AFC5-5BDFA15FB1A2}"/>
    <dgm:cxn modelId="{266B0DDA-B6B0-4FEB-B2D1-E28571C5A33D}" type="presOf" srcId="{575A7303-DB8B-4D5B-B0D7-C56B08DCA476}" destId="{4BB73B25-3BF5-473B-ADF5-5CB42EBF37DB}" srcOrd="0" destOrd="0" presId="urn:microsoft.com/office/officeart/2008/layout/AlternatingHexagons"/>
    <dgm:cxn modelId="{12FFE41A-A1E8-45F9-9406-4C90F9806988}" srcId="{70CED66F-6ECB-4FF3-A863-B3A017D65171}" destId="{28753AF8-ADF9-4FED-A058-96D25BA49E3E}" srcOrd="1" destOrd="0" parTransId="{15A0E2B5-2E08-4BCC-B794-9FC8B7152E11}" sibTransId="{C25C9861-808C-4BD3-B998-B5C23852EAAF}"/>
    <dgm:cxn modelId="{04EE330E-527A-470A-BCCD-AE22AB5EF0C2}" srcId="{70CED66F-6ECB-4FF3-A863-B3A017D65171}" destId="{575A7303-DB8B-4D5B-B0D7-C56B08DCA476}" srcOrd="2" destOrd="0" parTransId="{3E4644F0-7F9A-47E0-BE34-E471668E1724}" sibTransId="{B647EC49-D3F2-4F3C-A98F-717EC02C6759}"/>
    <dgm:cxn modelId="{A7E159C0-2402-4E35-9F79-CFE6364F31AB}" type="presOf" srcId="{67B59009-AE27-4441-8E98-F571044EBB6C}" destId="{665C58E9-5F26-400A-9A6D-2A206B7207B6}" srcOrd="0" destOrd="0" presId="urn:microsoft.com/office/officeart/2008/layout/AlternatingHexagons"/>
    <dgm:cxn modelId="{F033ED48-92D8-470B-81BF-50A615FC8CFC}" type="presOf" srcId="{70CED66F-6ECB-4FF3-A863-B3A017D65171}" destId="{051E599F-2691-4175-A287-36BE7023F420}" srcOrd="0" destOrd="0" presId="urn:microsoft.com/office/officeart/2008/layout/AlternatingHexagons"/>
    <dgm:cxn modelId="{905471A2-36B1-4407-90B0-9614819EA876}" type="presOf" srcId="{1EC9DE96-87C1-4AF1-AFC5-5BDFA15FB1A2}" destId="{A7216291-10AE-4292-8A6C-495963172D12}" srcOrd="0" destOrd="0" presId="urn:microsoft.com/office/officeart/2008/layout/AlternatingHexagons"/>
    <dgm:cxn modelId="{9800EB02-5ECC-40CC-A1DF-50FB5E46D801}" type="presOf" srcId="{B647EC49-D3F2-4F3C-A98F-717EC02C6759}" destId="{9FC6919D-03B5-463E-9F3C-47CE4CA799E8}" srcOrd="0" destOrd="0" presId="urn:microsoft.com/office/officeart/2008/layout/AlternatingHexagons"/>
    <dgm:cxn modelId="{2EB8145B-43FC-4A27-A5DA-57C559C870B2}" srcId="{28753AF8-ADF9-4FED-A058-96D25BA49E3E}" destId="{B98382FA-4C3F-42FD-AB73-7ECB861D77F3}" srcOrd="0" destOrd="0" parTransId="{7B10788A-F937-4379-BB57-413E0A00ABBB}" sibTransId="{0D76463E-A7D6-47B1-B3F5-0300FF3ACF67}"/>
    <dgm:cxn modelId="{9C443942-8901-48ED-8A04-3A8AA8398E0B}" type="presOf" srcId="{C25C9861-808C-4BD3-B998-B5C23852EAAF}" destId="{75596F5D-C626-456C-9F7C-875F69D8197A}" srcOrd="0" destOrd="0" presId="urn:microsoft.com/office/officeart/2008/layout/AlternatingHexagons"/>
    <dgm:cxn modelId="{F3FD6EFA-0A1A-4A6A-83EF-88664FA3F46C}" type="presOf" srcId="{B98382FA-4C3F-42FD-AB73-7ECB861D77F3}" destId="{1C740D37-33FB-4A26-B648-A26F6FE71264}" srcOrd="0" destOrd="0" presId="urn:microsoft.com/office/officeart/2008/layout/AlternatingHexagons"/>
    <dgm:cxn modelId="{66FAA4E5-8828-4DA4-8C56-120EE57A0FBF}" type="presOf" srcId="{DED49224-594C-4EE6-A976-1CAE7DE11676}" destId="{6EB8820C-8471-4A86-ABDE-4A2EABCA23B0}" srcOrd="0" destOrd="0" presId="urn:microsoft.com/office/officeart/2008/layout/AlternatingHexagons"/>
    <dgm:cxn modelId="{3FA602DE-4253-4EF6-BE86-17AB500E4FEB}" type="presOf" srcId="{28753AF8-ADF9-4FED-A058-96D25BA49E3E}" destId="{A7BEBD0F-C5B3-4DA9-B368-33351FF97A79}" srcOrd="0" destOrd="0" presId="urn:microsoft.com/office/officeart/2008/layout/AlternatingHexagons"/>
    <dgm:cxn modelId="{8E51A19F-48A2-4FE7-B6C7-0D55DF7F5B66}" type="presOf" srcId="{9337ACD4-AAAA-4C1D-B4F6-39C3287D41AD}" destId="{9EB1C40F-F740-42F7-9843-C595311454FC}" srcOrd="0" destOrd="0" presId="urn:microsoft.com/office/officeart/2008/layout/AlternatingHexagons"/>
    <dgm:cxn modelId="{8CE960DB-1E2C-4DB0-9D78-943873AE7DEA}" srcId="{67B59009-AE27-4441-8E98-F571044EBB6C}" destId="{9337ACD4-AAAA-4C1D-B4F6-39C3287D41AD}" srcOrd="0" destOrd="0" parTransId="{DC7B0CB7-039E-4E8E-98F2-187C75A140B6}" sibTransId="{780FC33D-EACD-43D4-BF77-EB0BBC7588E1}"/>
    <dgm:cxn modelId="{5122FA37-8CAF-40CA-9A03-BACB8E198362}" srcId="{70CED66F-6ECB-4FF3-A863-B3A017D65171}" destId="{67B59009-AE27-4441-8E98-F571044EBB6C}" srcOrd="3" destOrd="0" parTransId="{6E12E956-25A2-4199-B05B-DA8E76C0CF10}" sibTransId="{DED49224-594C-4EE6-A976-1CAE7DE11676}"/>
    <dgm:cxn modelId="{94C49670-94AC-491A-8ABE-3EED3002C909}" type="presOf" srcId="{E2589424-FEE4-4095-B846-402D5FEF360D}" destId="{295EF544-E628-4886-BF5E-0BD210D45C8F}" srcOrd="0" destOrd="0" presId="urn:microsoft.com/office/officeart/2008/layout/AlternatingHexagons"/>
    <dgm:cxn modelId="{FFE93315-9243-4F3B-BEF0-FAD853BA7FB7}" type="presParOf" srcId="{051E599F-2691-4175-A287-36BE7023F420}" destId="{523BAC98-35C6-460A-B7B1-8E627A9C3BE0}" srcOrd="0" destOrd="0" presId="urn:microsoft.com/office/officeart/2008/layout/AlternatingHexagons"/>
    <dgm:cxn modelId="{C5BCA347-F2CA-4B2F-AD73-3E884B0E7F9C}" type="presParOf" srcId="{523BAC98-35C6-460A-B7B1-8E627A9C3BE0}" destId="{295EF544-E628-4886-BF5E-0BD210D45C8F}" srcOrd="0" destOrd="0" presId="urn:microsoft.com/office/officeart/2008/layout/AlternatingHexagons"/>
    <dgm:cxn modelId="{B481CFBD-B231-4E9E-982D-7795C63FB93A}" type="presParOf" srcId="{523BAC98-35C6-460A-B7B1-8E627A9C3BE0}" destId="{C83E79DC-1DC6-4E56-9B77-A2CA43ACA288}" srcOrd="1" destOrd="0" presId="urn:microsoft.com/office/officeart/2008/layout/AlternatingHexagons"/>
    <dgm:cxn modelId="{E5F7DBBC-F18D-4E4C-BAA0-3629AC4A58AB}" type="presParOf" srcId="{523BAC98-35C6-460A-B7B1-8E627A9C3BE0}" destId="{D8167964-1DBB-4D36-BCE1-1ED4DE9F997F}" srcOrd="2" destOrd="0" presId="urn:microsoft.com/office/officeart/2008/layout/AlternatingHexagons"/>
    <dgm:cxn modelId="{F8A96651-72C2-4DAB-B57E-8D1FC174BA7A}" type="presParOf" srcId="{523BAC98-35C6-460A-B7B1-8E627A9C3BE0}" destId="{14352C03-C2DA-49D1-AE1F-AF43B871C2F0}" srcOrd="3" destOrd="0" presId="urn:microsoft.com/office/officeart/2008/layout/AlternatingHexagons"/>
    <dgm:cxn modelId="{0010D853-72C5-4FDC-B480-BCA30E3FDA79}" type="presParOf" srcId="{523BAC98-35C6-460A-B7B1-8E627A9C3BE0}" destId="{A7216291-10AE-4292-8A6C-495963172D12}" srcOrd="4" destOrd="0" presId="urn:microsoft.com/office/officeart/2008/layout/AlternatingHexagons"/>
    <dgm:cxn modelId="{ABE6D49B-14D1-42B0-9C01-F596558BEAD2}" type="presParOf" srcId="{051E599F-2691-4175-A287-36BE7023F420}" destId="{FE67FD7A-3602-4404-9B52-6A8DF1697E4E}" srcOrd="1" destOrd="0" presId="urn:microsoft.com/office/officeart/2008/layout/AlternatingHexagons"/>
    <dgm:cxn modelId="{2B881A0E-7D07-492D-9314-8EB1A6F6FD7E}" type="presParOf" srcId="{051E599F-2691-4175-A287-36BE7023F420}" destId="{34B78594-FAB1-42E5-8D0B-B413DF3C9255}" srcOrd="2" destOrd="0" presId="urn:microsoft.com/office/officeart/2008/layout/AlternatingHexagons"/>
    <dgm:cxn modelId="{199A01A6-C8FB-4079-AEA0-3B5D3B231ADE}" type="presParOf" srcId="{34B78594-FAB1-42E5-8D0B-B413DF3C9255}" destId="{A7BEBD0F-C5B3-4DA9-B368-33351FF97A79}" srcOrd="0" destOrd="0" presId="urn:microsoft.com/office/officeart/2008/layout/AlternatingHexagons"/>
    <dgm:cxn modelId="{C6F63598-B0BB-4811-9437-6DE893A73A12}" type="presParOf" srcId="{34B78594-FAB1-42E5-8D0B-B413DF3C9255}" destId="{1C740D37-33FB-4A26-B648-A26F6FE71264}" srcOrd="1" destOrd="0" presId="urn:microsoft.com/office/officeart/2008/layout/AlternatingHexagons"/>
    <dgm:cxn modelId="{BE583B05-0EF6-4652-9DD5-E97F22826B3A}" type="presParOf" srcId="{34B78594-FAB1-42E5-8D0B-B413DF3C9255}" destId="{6C7857B8-9320-449E-9ECD-4A6B93D23636}" srcOrd="2" destOrd="0" presId="urn:microsoft.com/office/officeart/2008/layout/AlternatingHexagons"/>
    <dgm:cxn modelId="{653E39D4-C51B-4C42-8569-9336D86CE6AF}" type="presParOf" srcId="{34B78594-FAB1-42E5-8D0B-B413DF3C9255}" destId="{77ACFA12-64D7-453E-95B4-27EB95C2AE3F}" srcOrd="3" destOrd="0" presId="urn:microsoft.com/office/officeart/2008/layout/AlternatingHexagons"/>
    <dgm:cxn modelId="{DFC9DB75-839B-46AA-91DD-624B1D14C0B6}" type="presParOf" srcId="{34B78594-FAB1-42E5-8D0B-B413DF3C9255}" destId="{75596F5D-C626-456C-9F7C-875F69D8197A}" srcOrd="4" destOrd="0" presId="urn:microsoft.com/office/officeart/2008/layout/AlternatingHexagons"/>
    <dgm:cxn modelId="{EEE8F5B2-BA60-4567-9EAC-1D4FEA3FFFAC}" type="presParOf" srcId="{051E599F-2691-4175-A287-36BE7023F420}" destId="{757FE0F6-E522-4684-BA51-B27444B1C04A}" srcOrd="3" destOrd="0" presId="urn:microsoft.com/office/officeart/2008/layout/AlternatingHexagons"/>
    <dgm:cxn modelId="{4DD28744-2054-46E9-8ED9-DDC9C5F8E007}" type="presParOf" srcId="{051E599F-2691-4175-A287-36BE7023F420}" destId="{A9E42C5F-680A-4399-873C-31D53F818F51}" srcOrd="4" destOrd="0" presId="urn:microsoft.com/office/officeart/2008/layout/AlternatingHexagons"/>
    <dgm:cxn modelId="{6CBEDE88-52FC-467C-82FD-0AE3C4362269}" type="presParOf" srcId="{A9E42C5F-680A-4399-873C-31D53F818F51}" destId="{4BB73B25-3BF5-473B-ADF5-5CB42EBF37DB}" srcOrd="0" destOrd="0" presId="urn:microsoft.com/office/officeart/2008/layout/AlternatingHexagons"/>
    <dgm:cxn modelId="{2D42957C-375F-416D-9C29-3281A713F77A}" type="presParOf" srcId="{A9E42C5F-680A-4399-873C-31D53F818F51}" destId="{1EF04045-6B70-4350-9EF9-9D82823200F7}" srcOrd="1" destOrd="0" presId="urn:microsoft.com/office/officeart/2008/layout/AlternatingHexagons"/>
    <dgm:cxn modelId="{68D18436-A759-42FB-9DDF-E0F3AFB6E29D}" type="presParOf" srcId="{A9E42C5F-680A-4399-873C-31D53F818F51}" destId="{365BA457-6ABD-4948-A178-690F028D5816}" srcOrd="2" destOrd="0" presId="urn:microsoft.com/office/officeart/2008/layout/AlternatingHexagons"/>
    <dgm:cxn modelId="{55DFAF7E-2108-4A59-8751-6105DB36058E}" type="presParOf" srcId="{A9E42C5F-680A-4399-873C-31D53F818F51}" destId="{883D9BDC-6CCD-4C29-A2B3-82134C8D68E7}" srcOrd="3" destOrd="0" presId="urn:microsoft.com/office/officeart/2008/layout/AlternatingHexagons"/>
    <dgm:cxn modelId="{51E34C75-FB5D-47F5-B750-90AAE79B3212}" type="presParOf" srcId="{A9E42C5F-680A-4399-873C-31D53F818F51}" destId="{9FC6919D-03B5-463E-9F3C-47CE4CA799E8}" srcOrd="4" destOrd="0" presId="urn:microsoft.com/office/officeart/2008/layout/AlternatingHexagons"/>
    <dgm:cxn modelId="{E35A3359-3A21-41D3-83C4-B7DEC55C107F}" type="presParOf" srcId="{051E599F-2691-4175-A287-36BE7023F420}" destId="{DA478113-DAFC-4AA6-AE85-52ECBD5A70A6}" srcOrd="5" destOrd="0" presId="urn:microsoft.com/office/officeart/2008/layout/AlternatingHexagons"/>
    <dgm:cxn modelId="{54A4F855-85A9-4B36-BF23-4D94E261F803}" type="presParOf" srcId="{051E599F-2691-4175-A287-36BE7023F420}" destId="{4A0BF8D4-2010-4F72-A491-8E10FA4F8491}" srcOrd="6" destOrd="0" presId="urn:microsoft.com/office/officeart/2008/layout/AlternatingHexagons"/>
    <dgm:cxn modelId="{EAFEA6B1-F447-4D31-8527-8628E59D54BC}" type="presParOf" srcId="{4A0BF8D4-2010-4F72-A491-8E10FA4F8491}" destId="{665C58E9-5F26-400A-9A6D-2A206B7207B6}" srcOrd="0" destOrd="0" presId="urn:microsoft.com/office/officeart/2008/layout/AlternatingHexagons"/>
    <dgm:cxn modelId="{7817BD34-1E13-4E3F-9DBC-0D3837FC05E9}" type="presParOf" srcId="{4A0BF8D4-2010-4F72-A491-8E10FA4F8491}" destId="{9EB1C40F-F740-42F7-9843-C595311454FC}" srcOrd="1" destOrd="0" presId="urn:microsoft.com/office/officeart/2008/layout/AlternatingHexagons"/>
    <dgm:cxn modelId="{60D7A613-E1F5-437A-BEA7-01854578FCC4}" type="presParOf" srcId="{4A0BF8D4-2010-4F72-A491-8E10FA4F8491}" destId="{1692846A-FFE6-42CD-940A-58E51002AFB3}" srcOrd="2" destOrd="0" presId="urn:microsoft.com/office/officeart/2008/layout/AlternatingHexagons"/>
    <dgm:cxn modelId="{8D58BAD8-D076-4D81-A0D4-49828B84E339}" type="presParOf" srcId="{4A0BF8D4-2010-4F72-A491-8E10FA4F8491}" destId="{712399DD-3979-41ED-ABB0-68208A4A5FCB}" srcOrd="3" destOrd="0" presId="urn:microsoft.com/office/officeart/2008/layout/AlternatingHexagons"/>
    <dgm:cxn modelId="{828100EC-4924-4876-A435-BD0A76DEBA28}" type="presParOf" srcId="{4A0BF8D4-2010-4F72-A491-8E10FA4F8491}" destId="{6EB8820C-8471-4A86-ABDE-4A2EABCA23B0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BA7F8C0-513C-45F4-B939-EFFB0EC31993}" type="doc">
      <dgm:prSet loTypeId="urn:microsoft.com/office/officeart/2008/layout/RadialCluster" loCatId="cycl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tr-TR"/>
        </a:p>
      </dgm:t>
    </dgm:pt>
    <dgm:pt modelId="{3105DB17-1832-414B-B3D8-AD6C23F062CD}">
      <dgm:prSet phldrT="[Metin]" custT="1"/>
      <dgm:spPr/>
      <dgm:t>
        <a:bodyPr/>
        <a:lstStyle/>
        <a:p>
          <a:r>
            <a:rPr lang="tr-TR" sz="1400" dirty="0" smtClean="0"/>
            <a:t>1-Açık İhale </a:t>
          </a:r>
        </a:p>
        <a:p>
          <a:r>
            <a:rPr lang="tr-TR" sz="1400" dirty="0" smtClean="0"/>
            <a:t>2-Belli İstekliler Arasında ihale usulleri ile yapılan ve</a:t>
          </a:r>
        </a:p>
        <a:p>
          <a:r>
            <a:rPr lang="tr-TR" sz="1400" dirty="0" smtClean="0"/>
            <a:t>«</a:t>
          </a:r>
          <a:r>
            <a:rPr lang="tr-TR" sz="1400" i="1" dirty="0" smtClean="0"/>
            <a:t>aşırı düşük teklif açıklaması istenilmeksizin sonuçlandırılan ihaleler </a:t>
          </a:r>
          <a:r>
            <a:rPr lang="tr-TR" sz="1200" i="1" dirty="0" smtClean="0"/>
            <a:t>veya fiyat dışı unsurlar üzerinden  ihale edilenlerden </a:t>
          </a:r>
          <a:r>
            <a:rPr lang="tr-TR" sz="1400" i="1" dirty="0" smtClean="0"/>
            <a:t>fiyat dışı unsurlar üzerinden</a:t>
          </a:r>
          <a:r>
            <a:rPr lang="tr-TR" sz="1400" dirty="0" smtClean="0"/>
            <a:t>»</a:t>
          </a:r>
          <a:endParaRPr lang="tr-TR" sz="1400" dirty="0"/>
        </a:p>
      </dgm:t>
    </dgm:pt>
    <dgm:pt modelId="{2ADAE2C5-ED14-4451-B79B-838D21A2D914}" type="parTrans" cxnId="{08F45F90-A4F0-4C2C-8C4F-78877AD6FF2C}">
      <dgm:prSet/>
      <dgm:spPr/>
      <dgm:t>
        <a:bodyPr/>
        <a:lstStyle/>
        <a:p>
          <a:endParaRPr lang="tr-TR"/>
        </a:p>
      </dgm:t>
    </dgm:pt>
    <dgm:pt modelId="{2B7CC75B-EDCA-432B-8DC6-7B7C79037528}" type="sibTrans" cxnId="{08F45F90-A4F0-4C2C-8C4F-78877AD6FF2C}">
      <dgm:prSet/>
      <dgm:spPr/>
      <dgm:t>
        <a:bodyPr/>
        <a:lstStyle/>
        <a:p>
          <a:endParaRPr lang="tr-TR"/>
        </a:p>
      </dgm:t>
    </dgm:pt>
    <dgm:pt modelId="{F88B3805-E680-4227-996D-F9BCA9E1DBCD}">
      <dgm:prSet phldrT="[Metin]"/>
      <dgm:spPr/>
      <dgm:t>
        <a:bodyPr/>
        <a:lstStyle/>
        <a:p>
          <a:r>
            <a:rPr lang="tr-TR" dirty="0" smtClean="0">
              <a:solidFill>
                <a:srgbClr val="C00000"/>
              </a:solidFill>
            </a:rPr>
            <a:t>Mal Alımı İhaleleri</a:t>
          </a:r>
        </a:p>
        <a:p>
          <a:endParaRPr lang="tr-TR" dirty="0"/>
        </a:p>
      </dgm:t>
    </dgm:pt>
    <dgm:pt modelId="{2E8566F5-F7E0-4A6D-ABAA-CDA835B9CAC9}" type="parTrans" cxnId="{BBC44702-D099-4696-9199-497120C422BF}">
      <dgm:prSet/>
      <dgm:spPr/>
      <dgm:t>
        <a:bodyPr/>
        <a:lstStyle/>
        <a:p>
          <a:endParaRPr lang="tr-TR"/>
        </a:p>
      </dgm:t>
    </dgm:pt>
    <dgm:pt modelId="{E1823D72-0C58-4003-9BBC-C56FB469347F}" type="sibTrans" cxnId="{BBC44702-D099-4696-9199-497120C422BF}">
      <dgm:prSet/>
      <dgm:spPr/>
      <dgm:t>
        <a:bodyPr/>
        <a:lstStyle/>
        <a:p>
          <a:endParaRPr lang="tr-TR"/>
        </a:p>
      </dgm:t>
    </dgm:pt>
    <dgm:pt modelId="{F337F2A4-F893-478A-8BF9-CBF68D709CB5}">
      <dgm:prSet phldrT="[Metin]"/>
      <dgm:spPr/>
      <dgm:t>
        <a:bodyPr/>
        <a:lstStyle/>
        <a:p>
          <a:r>
            <a:rPr lang="en-US" dirty="0" err="1" smtClean="0">
              <a:solidFill>
                <a:srgbClr val="C00000"/>
              </a:solidFill>
            </a:rPr>
            <a:t>Yapım</a:t>
          </a:r>
          <a:r>
            <a:rPr lang="en-US" dirty="0" smtClean="0">
              <a:solidFill>
                <a:srgbClr val="C00000"/>
              </a:solidFill>
            </a:rPr>
            <a:t> İşleri </a:t>
          </a:r>
          <a:r>
            <a:rPr lang="en-US" dirty="0" err="1" smtClean="0">
              <a:solidFill>
                <a:srgbClr val="C00000"/>
              </a:solidFill>
            </a:rPr>
            <a:t>İhaleleri</a:t>
          </a:r>
          <a:r>
            <a:rPr lang="en-US" dirty="0" smtClean="0">
              <a:solidFill>
                <a:srgbClr val="C00000"/>
              </a:solidFill>
            </a:rPr>
            <a:t> (</a:t>
          </a:r>
          <a:r>
            <a:rPr lang="en-US" dirty="0" err="1" smtClean="0">
              <a:solidFill>
                <a:srgbClr val="C00000"/>
              </a:solidFill>
            </a:rPr>
            <a:t>Ön</a:t>
          </a:r>
          <a:r>
            <a:rPr lang="en-US" dirty="0" smtClean="0">
              <a:solidFill>
                <a:srgbClr val="C00000"/>
              </a:solidFill>
            </a:rPr>
            <a:t> </a:t>
          </a:r>
          <a:r>
            <a:rPr lang="en-US" dirty="0" err="1" smtClean="0">
              <a:solidFill>
                <a:srgbClr val="C00000"/>
              </a:solidFill>
            </a:rPr>
            <a:t>Projeyle</a:t>
          </a:r>
          <a:r>
            <a:rPr lang="en-US" dirty="0" smtClean="0">
              <a:solidFill>
                <a:srgbClr val="C00000"/>
              </a:solidFill>
            </a:rPr>
            <a:t> </a:t>
          </a:r>
          <a:r>
            <a:rPr lang="en-US" dirty="0" err="1" smtClean="0">
              <a:solidFill>
                <a:srgbClr val="C00000"/>
              </a:solidFill>
            </a:rPr>
            <a:t>Çıkılanlar</a:t>
          </a:r>
          <a:r>
            <a:rPr lang="en-US" dirty="0" smtClean="0">
              <a:solidFill>
                <a:srgbClr val="C00000"/>
              </a:solidFill>
            </a:rPr>
            <a:t> </a:t>
          </a:r>
          <a:r>
            <a:rPr lang="en-US" dirty="0" err="1" smtClean="0">
              <a:solidFill>
                <a:srgbClr val="C00000"/>
              </a:solidFill>
            </a:rPr>
            <a:t>hariç</a:t>
          </a:r>
          <a:r>
            <a:rPr lang="en-US" dirty="0" smtClean="0">
              <a:solidFill>
                <a:srgbClr val="C00000"/>
              </a:solidFill>
            </a:rPr>
            <a:t>)</a:t>
          </a:r>
          <a:endParaRPr lang="tr-TR" dirty="0">
            <a:solidFill>
              <a:srgbClr val="C00000"/>
            </a:solidFill>
          </a:endParaRPr>
        </a:p>
      </dgm:t>
    </dgm:pt>
    <dgm:pt modelId="{1D9E6818-584F-402E-980F-2C595E118475}" type="parTrans" cxnId="{C0643710-3E98-4F3D-89A5-525CB4FD3230}">
      <dgm:prSet/>
      <dgm:spPr/>
      <dgm:t>
        <a:bodyPr/>
        <a:lstStyle/>
        <a:p>
          <a:endParaRPr lang="tr-TR"/>
        </a:p>
      </dgm:t>
    </dgm:pt>
    <dgm:pt modelId="{F06A371C-5EFB-4896-ACDE-97FB07AEC013}" type="sibTrans" cxnId="{C0643710-3E98-4F3D-89A5-525CB4FD3230}">
      <dgm:prSet/>
      <dgm:spPr/>
      <dgm:t>
        <a:bodyPr/>
        <a:lstStyle/>
        <a:p>
          <a:endParaRPr lang="tr-TR"/>
        </a:p>
      </dgm:t>
    </dgm:pt>
    <dgm:pt modelId="{8E7A48B5-6A2F-4D66-A902-46E0E54687B5}">
      <dgm:prSet phldrT="[Metin]"/>
      <dgm:spPr/>
      <dgm:t>
        <a:bodyPr/>
        <a:lstStyle/>
        <a:p>
          <a:r>
            <a:rPr lang="en-US" dirty="0" err="1" smtClean="0">
              <a:solidFill>
                <a:srgbClr val="C00000"/>
              </a:solidFill>
            </a:rPr>
            <a:t>Hizmet</a:t>
          </a:r>
          <a:r>
            <a:rPr lang="en-US" dirty="0" smtClean="0">
              <a:solidFill>
                <a:srgbClr val="C00000"/>
              </a:solidFill>
            </a:rPr>
            <a:t> </a:t>
          </a:r>
          <a:r>
            <a:rPr lang="en-US" dirty="0" err="1" smtClean="0">
              <a:solidFill>
                <a:srgbClr val="C00000"/>
              </a:solidFill>
            </a:rPr>
            <a:t>Alımı</a:t>
          </a:r>
          <a:r>
            <a:rPr lang="en-US" dirty="0" smtClean="0">
              <a:solidFill>
                <a:srgbClr val="C00000"/>
              </a:solidFill>
            </a:rPr>
            <a:t> </a:t>
          </a:r>
          <a:r>
            <a:rPr lang="en-US" dirty="0" err="1" smtClean="0">
              <a:solidFill>
                <a:srgbClr val="C00000"/>
              </a:solidFill>
            </a:rPr>
            <a:t>İhaleleri</a:t>
          </a:r>
          <a:r>
            <a:rPr lang="en-US" dirty="0" smtClean="0">
              <a:solidFill>
                <a:srgbClr val="C00000"/>
              </a:solidFill>
            </a:rPr>
            <a:t> (</a:t>
          </a:r>
          <a:r>
            <a:rPr lang="en-US" dirty="0" err="1" smtClean="0">
              <a:solidFill>
                <a:srgbClr val="C00000"/>
              </a:solidFill>
            </a:rPr>
            <a:t>Danışmanlık</a:t>
          </a:r>
          <a:r>
            <a:rPr lang="en-US" dirty="0" smtClean="0">
              <a:solidFill>
                <a:srgbClr val="C00000"/>
              </a:solidFill>
            </a:rPr>
            <a:t> </a:t>
          </a:r>
          <a:r>
            <a:rPr lang="en-US" dirty="0" err="1" smtClean="0">
              <a:solidFill>
                <a:srgbClr val="C00000"/>
              </a:solidFill>
            </a:rPr>
            <a:t>Hizmet</a:t>
          </a:r>
          <a:r>
            <a:rPr lang="en-US" dirty="0" smtClean="0">
              <a:solidFill>
                <a:srgbClr val="C00000"/>
              </a:solidFill>
            </a:rPr>
            <a:t> </a:t>
          </a:r>
          <a:r>
            <a:rPr lang="en-US" dirty="0" err="1" smtClean="0">
              <a:solidFill>
                <a:srgbClr val="C00000"/>
              </a:solidFill>
            </a:rPr>
            <a:t>Alımları</a:t>
          </a:r>
          <a:r>
            <a:rPr lang="en-US" dirty="0" smtClean="0">
              <a:solidFill>
                <a:srgbClr val="C00000"/>
              </a:solidFill>
            </a:rPr>
            <a:t> </a:t>
          </a:r>
          <a:r>
            <a:rPr lang="en-US" dirty="0" err="1" smtClean="0">
              <a:solidFill>
                <a:srgbClr val="C00000"/>
              </a:solidFill>
            </a:rPr>
            <a:t>hariç</a:t>
          </a:r>
          <a:r>
            <a:rPr lang="en-US" dirty="0" smtClean="0">
              <a:solidFill>
                <a:srgbClr val="C00000"/>
              </a:solidFill>
            </a:rPr>
            <a:t> </a:t>
          </a:r>
          <a:r>
            <a:rPr lang="en-US" dirty="0" err="1" smtClean="0">
              <a:solidFill>
                <a:srgbClr val="C00000"/>
              </a:solidFill>
            </a:rPr>
            <a:t>olmak</a:t>
          </a:r>
          <a:r>
            <a:rPr lang="en-US" dirty="0" smtClean="0">
              <a:solidFill>
                <a:srgbClr val="C00000"/>
              </a:solidFill>
            </a:rPr>
            <a:t> </a:t>
          </a:r>
          <a:r>
            <a:rPr lang="en-US" dirty="0" err="1" smtClean="0">
              <a:solidFill>
                <a:srgbClr val="C00000"/>
              </a:solidFill>
            </a:rPr>
            <a:t>üzere</a:t>
          </a:r>
          <a:r>
            <a:rPr lang="en-US" dirty="0" smtClean="0">
              <a:solidFill>
                <a:srgbClr val="C00000"/>
              </a:solidFill>
            </a:rPr>
            <a:t>)</a:t>
          </a:r>
          <a:endParaRPr lang="tr-TR" dirty="0">
            <a:solidFill>
              <a:srgbClr val="C00000"/>
            </a:solidFill>
          </a:endParaRPr>
        </a:p>
      </dgm:t>
    </dgm:pt>
    <dgm:pt modelId="{8B6CDEBA-CC21-44C4-9183-620ADA8EFE54}" type="parTrans" cxnId="{15877213-55B7-42E2-9933-312CB3BC44FD}">
      <dgm:prSet/>
      <dgm:spPr/>
      <dgm:t>
        <a:bodyPr/>
        <a:lstStyle/>
        <a:p>
          <a:endParaRPr lang="tr-TR"/>
        </a:p>
      </dgm:t>
    </dgm:pt>
    <dgm:pt modelId="{6F488DAA-ED21-40C5-9BBC-D9EDFAD26443}" type="sibTrans" cxnId="{15877213-55B7-42E2-9933-312CB3BC44FD}">
      <dgm:prSet/>
      <dgm:spPr/>
      <dgm:t>
        <a:bodyPr/>
        <a:lstStyle/>
        <a:p>
          <a:endParaRPr lang="tr-TR"/>
        </a:p>
      </dgm:t>
    </dgm:pt>
    <dgm:pt modelId="{B711A85E-6A52-4D48-B6DE-4A5207134AB9}" type="pres">
      <dgm:prSet presAssocID="{7BA7F8C0-513C-45F4-B939-EFFB0EC31993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tr-TR"/>
        </a:p>
      </dgm:t>
    </dgm:pt>
    <dgm:pt modelId="{A6415B06-7376-488E-8EDA-A0CE2C52884E}" type="pres">
      <dgm:prSet presAssocID="{3105DB17-1832-414B-B3D8-AD6C23F062CD}" presName="singleCycle" presStyleCnt="0"/>
      <dgm:spPr/>
    </dgm:pt>
    <dgm:pt modelId="{BA15899E-E180-4580-ACEA-972D53405B9C}" type="pres">
      <dgm:prSet presAssocID="{3105DB17-1832-414B-B3D8-AD6C23F062CD}" presName="singleCenter" presStyleLbl="node1" presStyleIdx="0" presStyleCnt="4" custScaleX="158103" custScaleY="174956" custLinFactNeighborX="1821" custLinFactNeighborY="-2236">
        <dgm:presLayoutVars>
          <dgm:chMax val="7"/>
          <dgm:chPref val="7"/>
        </dgm:presLayoutVars>
      </dgm:prSet>
      <dgm:spPr/>
      <dgm:t>
        <a:bodyPr/>
        <a:lstStyle/>
        <a:p>
          <a:endParaRPr lang="tr-TR"/>
        </a:p>
      </dgm:t>
    </dgm:pt>
    <dgm:pt modelId="{E4DF7627-26E0-4B51-AB82-691EC89B80C7}" type="pres">
      <dgm:prSet presAssocID="{2E8566F5-F7E0-4A6D-ABAA-CDA835B9CAC9}" presName="Name56" presStyleLbl="parChTrans1D2" presStyleIdx="0" presStyleCnt="3"/>
      <dgm:spPr/>
      <dgm:t>
        <a:bodyPr/>
        <a:lstStyle/>
        <a:p>
          <a:endParaRPr lang="tr-TR"/>
        </a:p>
      </dgm:t>
    </dgm:pt>
    <dgm:pt modelId="{0261EA23-F24B-40EF-AAC6-3ACC6F97D6F8}" type="pres">
      <dgm:prSet presAssocID="{F88B3805-E680-4227-996D-F9BCA9E1DBCD}" presName="text0" presStyleLbl="node1" presStyleIdx="1" presStyleCnt="4" custScaleX="238672" custRadScaleRad="100142" custRadScaleInc="403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B7789E18-6265-491D-B353-E4BB22EC36AF}" type="pres">
      <dgm:prSet presAssocID="{1D9E6818-584F-402E-980F-2C595E118475}" presName="Name56" presStyleLbl="parChTrans1D2" presStyleIdx="1" presStyleCnt="3"/>
      <dgm:spPr/>
      <dgm:t>
        <a:bodyPr/>
        <a:lstStyle/>
        <a:p>
          <a:endParaRPr lang="tr-TR"/>
        </a:p>
      </dgm:t>
    </dgm:pt>
    <dgm:pt modelId="{B259128B-D86E-4860-8534-76632EC4325B}" type="pres">
      <dgm:prSet presAssocID="{F337F2A4-F893-478A-8BF9-CBF68D709CB5}" presName="text0" presStyleLbl="node1" presStyleIdx="2" presStyleCnt="4" custScaleX="246615" custRadScaleRad="146593" custRadScaleInc="-11306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FEF74C91-61D3-4302-9156-4E773275E730}" type="pres">
      <dgm:prSet presAssocID="{8B6CDEBA-CC21-44C4-9183-620ADA8EFE54}" presName="Name56" presStyleLbl="parChTrans1D2" presStyleIdx="2" presStyleCnt="3"/>
      <dgm:spPr/>
      <dgm:t>
        <a:bodyPr/>
        <a:lstStyle/>
        <a:p>
          <a:endParaRPr lang="tr-TR"/>
        </a:p>
      </dgm:t>
    </dgm:pt>
    <dgm:pt modelId="{00EAFA59-9905-44E8-9AF7-641A1D0EB5E6}" type="pres">
      <dgm:prSet presAssocID="{8E7A48B5-6A2F-4D66-A902-46E0E54687B5}" presName="text0" presStyleLbl="node1" presStyleIdx="3" presStyleCnt="4" custScaleX="300098" custRadScaleRad="157674" custRadScaleInc="1416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E29710A6-CF2B-4B69-B1C9-430F538AD364}" type="presOf" srcId="{8B6CDEBA-CC21-44C4-9183-620ADA8EFE54}" destId="{FEF74C91-61D3-4302-9156-4E773275E730}" srcOrd="0" destOrd="0" presId="urn:microsoft.com/office/officeart/2008/layout/RadialCluster"/>
    <dgm:cxn modelId="{08F45F90-A4F0-4C2C-8C4F-78877AD6FF2C}" srcId="{7BA7F8C0-513C-45F4-B939-EFFB0EC31993}" destId="{3105DB17-1832-414B-B3D8-AD6C23F062CD}" srcOrd="0" destOrd="0" parTransId="{2ADAE2C5-ED14-4451-B79B-838D21A2D914}" sibTransId="{2B7CC75B-EDCA-432B-8DC6-7B7C79037528}"/>
    <dgm:cxn modelId="{BBC44702-D099-4696-9199-497120C422BF}" srcId="{3105DB17-1832-414B-B3D8-AD6C23F062CD}" destId="{F88B3805-E680-4227-996D-F9BCA9E1DBCD}" srcOrd="0" destOrd="0" parTransId="{2E8566F5-F7E0-4A6D-ABAA-CDA835B9CAC9}" sibTransId="{E1823D72-0C58-4003-9BBC-C56FB469347F}"/>
    <dgm:cxn modelId="{C0643710-3E98-4F3D-89A5-525CB4FD3230}" srcId="{3105DB17-1832-414B-B3D8-AD6C23F062CD}" destId="{F337F2A4-F893-478A-8BF9-CBF68D709CB5}" srcOrd="1" destOrd="0" parTransId="{1D9E6818-584F-402E-980F-2C595E118475}" sibTransId="{F06A371C-5EFB-4896-ACDE-97FB07AEC013}"/>
    <dgm:cxn modelId="{629C703B-5589-4768-885F-2910509D7F90}" type="presOf" srcId="{8E7A48B5-6A2F-4D66-A902-46E0E54687B5}" destId="{00EAFA59-9905-44E8-9AF7-641A1D0EB5E6}" srcOrd="0" destOrd="0" presId="urn:microsoft.com/office/officeart/2008/layout/RadialCluster"/>
    <dgm:cxn modelId="{CBC2CDA3-510E-42C4-8EC7-B50CD645CD03}" type="presOf" srcId="{F88B3805-E680-4227-996D-F9BCA9E1DBCD}" destId="{0261EA23-F24B-40EF-AAC6-3ACC6F97D6F8}" srcOrd="0" destOrd="0" presId="urn:microsoft.com/office/officeart/2008/layout/RadialCluster"/>
    <dgm:cxn modelId="{5598F7CC-93E6-44F0-AA06-4FB5FD9C520B}" type="presOf" srcId="{2E8566F5-F7E0-4A6D-ABAA-CDA835B9CAC9}" destId="{E4DF7627-26E0-4B51-AB82-691EC89B80C7}" srcOrd="0" destOrd="0" presId="urn:microsoft.com/office/officeart/2008/layout/RadialCluster"/>
    <dgm:cxn modelId="{B9805663-23E3-4F14-BF98-AFA3C039002B}" type="presOf" srcId="{F337F2A4-F893-478A-8BF9-CBF68D709CB5}" destId="{B259128B-D86E-4860-8534-76632EC4325B}" srcOrd="0" destOrd="0" presId="urn:microsoft.com/office/officeart/2008/layout/RadialCluster"/>
    <dgm:cxn modelId="{15877213-55B7-42E2-9933-312CB3BC44FD}" srcId="{3105DB17-1832-414B-B3D8-AD6C23F062CD}" destId="{8E7A48B5-6A2F-4D66-A902-46E0E54687B5}" srcOrd="2" destOrd="0" parTransId="{8B6CDEBA-CC21-44C4-9183-620ADA8EFE54}" sibTransId="{6F488DAA-ED21-40C5-9BBC-D9EDFAD26443}"/>
    <dgm:cxn modelId="{D7B72C51-37CB-4175-8921-50881183BC29}" type="presOf" srcId="{3105DB17-1832-414B-B3D8-AD6C23F062CD}" destId="{BA15899E-E180-4580-ACEA-972D53405B9C}" srcOrd="0" destOrd="0" presId="urn:microsoft.com/office/officeart/2008/layout/RadialCluster"/>
    <dgm:cxn modelId="{8F8665A1-4E92-4A10-A184-F89E9FF669C4}" type="presOf" srcId="{1D9E6818-584F-402E-980F-2C595E118475}" destId="{B7789E18-6265-491D-B353-E4BB22EC36AF}" srcOrd="0" destOrd="0" presId="urn:microsoft.com/office/officeart/2008/layout/RadialCluster"/>
    <dgm:cxn modelId="{F08BD9A0-7857-43E6-A63C-9F323619724D}" type="presOf" srcId="{7BA7F8C0-513C-45F4-B939-EFFB0EC31993}" destId="{B711A85E-6A52-4D48-B6DE-4A5207134AB9}" srcOrd="0" destOrd="0" presId="urn:microsoft.com/office/officeart/2008/layout/RadialCluster"/>
    <dgm:cxn modelId="{7FCA943A-B2C6-4F89-B051-E65AD029F0D0}" type="presParOf" srcId="{B711A85E-6A52-4D48-B6DE-4A5207134AB9}" destId="{A6415B06-7376-488E-8EDA-A0CE2C52884E}" srcOrd="0" destOrd="0" presId="urn:microsoft.com/office/officeart/2008/layout/RadialCluster"/>
    <dgm:cxn modelId="{179C87A8-FE57-45E0-89E1-24D6F8A658F5}" type="presParOf" srcId="{A6415B06-7376-488E-8EDA-A0CE2C52884E}" destId="{BA15899E-E180-4580-ACEA-972D53405B9C}" srcOrd="0" destOrd="0" presId="urn:microsoft.com/office/officeart/2008/layout/RadialCluster"/>
    <dgm:cxn modelId="{C0FC93C9-639C-4601-909D-7DD1527F3AF2}" type="presParOf" srcId="{A6415B06-7376-488E-8EDA-A0CE2C52884E}" destId="{E4DF7627-26E0-4B51-AB82-691EC89B80C7}" srcOrd="1" destOrd="0" presId="urn:microsoft.com/office/officeart/2008/layout/RadialCluster"/>
    <dgm:cxn modelId="{BB3989D7-3C13-4066-AFF8-F24D45186965}" type="presParOf" srcId="{A6415B06-7376-488E-8EDA-A0CE2C52884E}" destId="{0261EA23-F24B-40EF-AAC6-3ACC6F97D6F8}" srcOrd="2" destOrd="0" presId="urn:microsoft.com/office/officeart/2008/layout/RadialCluster"/>
    <dgm:cxn modelId="{25754424-3834-4935-9D5E-69A96BE1C0D3}" type="presParOf" srcId="{A6415B06-7376-488E-8EDA-A0CE2C52884E}" destId="{B7789E18-6265-491D-B353-E4BB22EC36AF}" srcOrd="3" destOrd="0" presId="urn:microsoft.com/office/officeart/2008/layout/RadialCluster"/>
    <dgm:cxn modelId="{9101F8F0-BA85-4D90-A31A-B933E0055751}" type="presParOf" srcId="{A6415B06-7376-488E-8EDA-A0CE2C52884E}" destId="{B259128B-D86E-4860-8534-76632EC4325B}" srcOrd="4" destOrd="0" presId="urn:microsoft.com/office/officeart/2008/layout/RadialCluster"/>
    <dgm:cxn modelId="{11940421-3889-4158-B46E-C5BCBD2757ED}" type="presParOf" srcId="{A6415B06-7376-488E-8EDA-A0CE2C52884E}" destId="{FEF74C91-61D3-4302-9156-4E773275E730}" srcOrd="5" destOrd="0" presId="urn:microsoft.com/office/officeart/2008/layout/RadialCluster"/>
    <dgm:cxn modelId="{CA5AD427-BFCD-46F4-927D-B76C61C306DC}" type="presParOf" srcId="{A6415B06-7376-488E-8EDA-A0CE2C52884E}" destId="{00EAFA59-9905-44E8-9AF7-641A1D0EB5E6}" srcOrd="6" destOrd="0" presId="urn:microsoft.com/office/officeart/2008/layout/RadialCluster"/>
  </dgm:cxnLst>
  <dgm:bg>
    <a:effectLst>
      <a:outerShdw blurRad="50800" dist="38100" dir="2700000" algn="tl" rotWithShape="0">
        <a:prstClr val="black">
          <a:alpha val="40000"/>
        </a:prstClr>
      </a:outerShdw>
    </a:effectLst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9336BE5-3BE8-40C7-9CC9-D099A3745B2C}" type="doc">
      <dgm:prSet loTypeId="urn:microsoft.com/office/officeart/2005/8/layout/hProcess9" loCatId="process" qsTypeId="urn:microsoft.com/office/officeart/2005/8/quickstyle/simple4" qsCatId="simple" csTypeId="urn:microsoft.com/office/officeart/2005/8/colors/accent5_5" csCatId="accent5" phldr="1"/>
      <dgm:spPr/>
    </dgm:pt>
    <dgm:pt modelId="{8EB0766E-5212-455C-9F39-F75F55929C62}">
      <dgm:prSet phldrT="[Metin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tr-TR" sz="1600" dirty="0" smtClean="0">
              <a:solidFill>
                <a:schemeClr val="bg1">
                  <a:lumMod val="95000"/>
                </a:schemeClr>
              </a:solidFill>
            </a:rPr>
            <a:t>E-Eksiltme kayıt işlemleri</a:t>
          </a:r>
          <a:endParaRPr lang="tr-TR" sz="1600" dirty="0">
            <a:solidFill>
              <a:schemeClr val="bg1">
                <a:lumMod val="95000"/>
              </a:schemeClr>
            </a:solidFill>
          </a:endParaRPr>
        </a:p>
      </dgm:t>
    </dgm:pt>
    <dgm:pt modelId="{978D6D0E-007D-47A7-BFFF-126CACAB0737}" type="parTrans" cxnId="{A485069D-6567-40A6-8BFD-30419302C4ED}">
      <dgm:prSet/>
      <dgm:spPr/>
      <dgm:t>
        <a:bodyPr/>
        <a:lstStyle/>
        <a:p>
          <a:endParaRPr lang="tr-TR">
            <a:solidFill>
              <a:schemeClr val="bg1">
                <a:lumMod val="95000"/>
              </a:schemeClr>
            </a:solidFill>
          </a:endParaRPr>
        </a:p>
      </dgm:t>
    </dgm:pt>
    <dgm:pt modelId="{7EE19BD9-1A6A-4922-BF6A-88A47C85014C}" type="sibTrans" cxnId="{A485069D-6567-40A6-8BFD-30419302C4ED}">
      <dgm:prSet/>
      <dgm:spPr/>
      <dgm:t>
        <a:bodyPr/>
        <a:lstStyle/>
        <a:p>
          <a:endParaRPr lang="tr-TR">
            <a:solidFill>
              <a:schemeClr val="bg1">
                <a:lumMod val="95000"/>
              </a:schemeClr>
            </a:solidFill>
          </a:endParaRPr>
        </a:p>
      </dgm:t>
    </dgm:pt>
    <dgm:pt modelId="{DBD496E9-F8FA-4982-AEA4-30876D68F34D}">
      <dgm:prSet phldrT="[Metin]"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tr-TR" sz="1600" dirty="0" smtClean="0">
              <a:solidFill>
                <a:schemeClr val="bg1">
                  <a:lumMod val="95000"/>
                </a:schemeClr>
              </a:solidFill>
            </a:rPr>
            <a:t>E-eksiltmeye davet</a:t>
          </a:r>
          <a:endParaRPr lang="tr-TR" sz="1600" dirty="0">
            <a:solidFill>
              <a:schemeClr val="bg1">
                <a:lumMod val="95000"/>
              </a:schemeClr>
            </a:solidFill>
          </a:endParaRPr>
        </a:p>
      </dgm:t>
    </dgm:pt>
    <dgm:pt modelId="{D5EDEFD9-3728-4A0C-946B-91EDA01A3CA4}" type="parTrans" cxnId="{A245C16E-AF38-45EB-BD44-E63DFEAC695E}">
      <dgm:prSet/>
      <dgm:spPr/>
      <dgm:t>
        <a:bodyPr/>
        <a:lstStyle/>
        <a:p>
          <a:endParaRPr lang="tr-TR">
            <a:solidFill>
              <a:schemeClr val="bg1">
                <a:lumMod val="95000"/>
              </a:schemeClr>
            </a:solidFill>
          </a:endParaRPr>
        </a:p>
      </dgm:t>
    </dgm:pt>
    <dgm:pt modelId="{872909E7-E96A-4816-885D-41AEFA2D0E08}" type="sibTrans" cxnId="{A245C16E-AF38-45EB-BD44-E63DFEAC695E}">
      <dgm:prSet/>
      <dgm:spPr/>
      <dgm:t>
        <a:bodyPr/>
        <a:lstStyle/>
        <a:p>
          <a:endParaRPr lang="tr-TR">
            <a:solidFill>
              <a:schemeClr val="bg1">
                <a:lumMod val="95000"/>
              </a:schemeClr>
            </a:solidFill>
          </a:endParaRPr>
        </a:p>
      </dgm:t>
    </dgm:pt>
    <dgm:pt modelId="{D50176AC-D999-4678-9888-F47950E7ED3C}">
      <dgm:prSet phldrT="[Metin]" custT="1"/>
      <dgm:spPr>
        <a:solidFill>
          <a:schemeClr val="accent4"/>
        </a:solidFill>
      </dgm:spPr>
      <dgm:t>
        <a:bodyPr/>
        <a:lstStyle/>
        <a:p>
          <a:r>
            <a:rPr lang="tr-TR" sz="1600" dirty="0" smtClean="0">
              <a:solidFill>
                <a:schemeClr val="bg1">
                  <a:lumMod val="95000"/>
                </a:schemeClr>
              </a:solidFill>
            </a:rPr>
            <a:t>E-eksiltme İzleme ve değerlendirme</a:t>
          </a:r>
          <a:endParaRPr lang="tr-TR" sz="1600" dirty="0">
            <a:solidFill>
              <a:schemeClr val="bg1">
                <a:lumMod val="95000"/>
              </a:schemeClr>
            </a:solidFill>
          </a:endParaRPr>
        </a:p>
      </dgm:t>
    </dgm:pt>
    <dgm:pt modelId="{D1BD7C77-CC80-4431-B037-34ED5172A27B}" type="parTrans" cxnId="{C0A8A80E-1EBA-4D9A-B4AA-068D865F53C1}">
      <dgm:prSet/>
      <dgm:spPr/>
      <dgm:t>
        <a:bodyPr/>
        <a:lstStyle/>
        <a:p>
          <a:endParaRPr lang="tr-TR">
            <a:solidFill>
              <a:schemeClr val="bg1">
                <a:lumMod val="95000"/>
              </a:schemeClr>
            </a:solidFill>
          </a:endParaRPr>
        </a:p>
      </dgm:t>
    </dgm:pt>
    <dgm:pt modelId="{00F785A5-460C-4A1B-9FD7-84D43DEC858B}" type="sibTrans" cxnId="{C0A8A80E-1EBA-4D9A-B4AA-068D865F53C1}">
      <dgm:prSet/>
      <dgm:spPr/>
      <dgm:t>
        <a:bodyPr/>
        <a:lstStyle/>
        <a:p>
          <a:endParaRPr lang="tr-TR">
            <a:solidFill>
              <a:schemeClr val="bg1">
                <a:lumMod val="95000"/>
              </a:schemeClr>
            </a:solidFill>
          </a:endParaRPr>
        </a:p>
      </dgm:t>
    </dgm:pt>
    <dgm:pt modelId="{4143C18D-69AF-4930-9632-7521ED45FD53}" type="pres">
      <dgm:prSet presAssocID="{89336BE5-3BE8-40C7-9CC9-D099A3745B2C}" presName="CompostProcess" presStyleCnt="0">
        <dgm:presLayoutVars>
          <dgm:dir/>
          <dgm:resizeHandles val="exact"/>
        </dgm:presLayoutVars>
      </dgm:prSet>
      <dgm:spPr/>
    </dgm:pt>
    <dgm:pt modelId="{2CCFB080-C407-4988-85A9-01BBC62F7183}" type="pres">
      <dgm:prSet presAssocID="{89336BE5-3BE8-40C7-9CC9-D099A3745B2C}" presName="arrow" presStyleLbl="bgShp" presStyleIdx="0" presStyleCnt="1"/>
      <dgm:spPr/>
    </dgm:pt>
    <dgm:pt modelId="{1523F86A-537D-4665-8443-FBEA8EEDC75E}" type="pres">
      <dgm:prSet presAssocID="{89336BE5-3BE8-40C7-9CC9-D099A3745B2C}" presName="linearProcess" presStyleCnt="0"/>
      <dgm:spPr/>
    </dgm:pt>
    <dgm:pt modelId="{06A235FF-BDB3-45CE-B4A4-E4EEBD6DAA5A}" type="pres">
      <dgm:prSet presAssocID="{8EB0766E-5212-455C-9F39-F75F55929C62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EB6FD589-0F58-4D76-B800-1D895B6A19CD}" type="pres">
      <dgm:prSet presAssocID="{7EE19BD9-1A6A-4922-BF6A-88A47C85014C}" presName="sibTrans" presStyleCnt="0"/>
      <dgm:spPr/>
    </dgm:pt>
    <dgm:pt modelId="{1EDC9E8C-5214-45CA-A3A2-15075C3827A2}" type="pres">
      <dgm:prSet presAssocID="{DBD496E9-F8FA-4982-AEA4-30876D68F34D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8119C8E6-1F5C-48C0-BD8C-99505281C67E}" type="pres">
      <dgm:prSet presAssocID="{872909E7-E96A-4816-885D-41AEFA2D0E08}" presName="sibTrans" presStyleCnt="0"/>
      <dgm:spPr/>
    </dgm:pt>
    <dgm:pt modelId="{6A43943E-25AC-48DD-BAF8-A1A09E885D46}" type="pres">
      <dgm:prSet presAssocID="{D50176AC-D999-4678-9888-F47950E7ED3C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A485069D-6567-40A6-8BFD-30419302C4ED}" srcId="{89336BE5-3BE8-40C7-9CC9-D099A3745B2C}" destId="{8EB0766E-5212-455C-9F39-F75F55929C62}" srcOrd="0" destOrd="0" parTransId="{978D6D0E-007D-47A7-BFFF-126CACAB0737}" sibTransId="{7EE19BD9-1A6A-4922-BF6A-88A47C85014C}"/>
    <dgm:cxn modelId="{15273ACC-FC0A-4E49-95D3-D31412BA37A0}" type="presOf" srcId="{89336BE5-3BE8-40C7-9CC9-D099A3745B2C}" destId="{4143C18D-69AF-4930-9632-7521ED45FD53}" srcOrd="0" destOrd="0" presId="urn:microsoft.com/office/officeart/2005/8/layout/hProcess9"/>
    <dgm:cxn modelId="{342C6D7B-CD57-4B2B-93D1-2FE68394037C}" type="presOf" srcId="{8EB0766E-5212-455C-9F39-F75F55929C62}" destId="{06A235FF-BDB3-45CE-B4A4-E4EEBD6DAA5A}" srcOrd="0" destOrd="0" presId="urn:microsoft.com/office/officeart/2005/8/layout/hProcess9"/>
    <dgm:cxn modelId="{54313E8C-8749-4699-AEF8-49C1A155639D}" type="presOf" srcId="{DBD496E9-F8FA-4982-AEA4-30876D68F34D}" destId="{1EDC9E8C-5214-45CA-A3A2-15075C3827A2}" srcOrd="0" destOrd="0" presId="urn:microsoft.com/office/officeart/2005/8/layout/hProcess9"/>
    <dgm:cxn modelId="{F087FA87-B4D9-422F-9B4C-4AA21382063D}" type="presOf" srcId="{D50176AC-D999-4678-9888-F47950E7ED3C}" destId="{6A43943E-25AC-48DD-BAF8-A1A09E885D46}" srcOrd="0" destOrd="0" presId="urn:microsoft.com/office/officeart/2005/8/layout/hProcess9"/>
    <dgm:cxn modelId="{A245C16E-AF38-45EB-BD44-E63DFEAC695E}" srcId="{89336BE5-3BE8-40C7-9CC9-D099A3745B2C}" destId="{DBD496E9-F8FA-4982-AEA4-30876D68F34D}" srcOrd="1" destOrd="0" parTransId="{D5EDEFD9-3728-4A0C-946B-91EDA01A3CA4}" sibTransId="{872909E7-E96A-4816-885D-41AEFA2D0E08}"/>
    <dgm:cxn modelId="{C0A8A80E-1EBA-4D9A-B4AA-068D865F53C1}" srcId="{89336BE5-3BE8-40C7-9CC9-D099A3745B2C}" destId="{D50176AC-D999-4678-9888-F47950E7ED3C}" srcOrd="2" destOrd="0" parTransId="{D1BD7C77-CC80-4431-B037-34ED5172A27B}" sibTransId="{00F785A5-460C-4A1B-9FD7-84D43DEC858B}"/>
    <dgm:cxn modelId="{CCE8C5E7-069B-4804-ADB8-893A0A65EC23}" type="presParOf" srcId="{4143C18D-69AF-4930-9632-7521ED45FD53}" destId="{2CCFB080-C407-4988-85A9-01BBC62F7183}" srcOrd="0" destOrd="0" presId="urn:microsoft.com/office/officeart/2005/8/layout/hProcess9"/>
    <dgm:cxn modelId="{12A9F3B5-92DE-47F6-8C5D-588A5B5E1BD4}" type="presParOf" srcId="{4143C18D-69AF-4930-9632-7521ED45FD53}" destId="{1523F86A-537D-4665-8443-FBEA8EEDC75E}" srcOrd="1" destOrd="0" presId="urn:microsoft.com/office/officeart/2005/8/layout/hProcess9"/>
    <dgm:cxn modelId="{C0307865-0C3C-4415-B51C-DE0A4DEA46A9}" type="presParOf" srcId="{1523F86A-537D-4665-8443-FBEA8EEDC75E}" destId="{06A235FF-BDB3-45CE-B4A4-E4EEBD6DAA5A}" srcOrd="0" destOrd="0" presId="urn:microsoft.com/office/officeart/2005/8/layout/hProcess9"/>
    <dgm:cxn modelId="{B4B05340-2872-467F-A009-7579500A2242}" type="presParOf" srcId="{1523F86A-537D-4665-8443-FBEA8EEDC75E}" destId="{EB6FD589-0F58-4D76-B800-1D895B6A19CD}" srcOrd="1" destOrd="0" presId="urn:microsoft.com/office/officeart/2005/8/layout/hProcess9"/>
    <dgm:cxn modelId="{A1E509AE-242D-4EFA-9D60-44FAAC11ED42}" type="presParOf" srcId="{1523F86A-537D-4665-8443-FBEA8EEDC75E}" destId="{1EDC9E8C-5214-45CA-A3A2-15075C3827A2}" srcOrd="2" destOrd="0" presId="urn:microsoft.com/office/officeart/2005/8/layout/hProcess9"/>
    <dgm:cxn modelId="{4E606771-AC4B-4469-9D68-1BFD8B55D364}" type="presParOf" srcId="{1523F86A-537D-4665-8443-FBEA8EEDC75E}" destId="{8119C8E6-1F5C-48C0-BD8C-99505281C67E}" srcOrd="3" destOrd="0" presId="urn:microsoft.com/office/officeart/2005/8/layout/hProcess9"/>
    <dgm:cxn modelId="{44A980DF-91C2-484F-829F-5D9B507A3C09}" type="presParOf" srcId="{1523F86A-537D-4665-8443-FBEA8EEDC75E}" destId="{6A43943E-25AC-48DD-BAF8-A1A09E885D46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9336BE5-3BE8-40C7-9CC9-D099A3745B2C}" type="doc">
      <dgm:prSet loTypeId="urn:microsoft.com/office/officeart/2005/8/layout/hProcess9" loCatId="process" qsTypeId="urn:microsoft.com/office/officeart/2005/8/quickstyle/simple4" qsCatId="simple" csTypeId="urn:microsoft.com/office/officeart/2005/8/colors/accent5_5" csCatId="accent5" phldr="1"/>
      <dgm:spPr/>
    </dgm:pt>
    <dgm:pt modelId="{8EB0766E-5212-455C-9F39-F75F55929C62}">
      <dgm:prSet phldrT="[Metin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tr-TR" sz="1600" dirty="0" smtClean="0">
              <a:solidFill>
                <a:schemeClr val="bg1">
                  <a:lumMod val="95000"/>
                </a:schemeClr>
              </a:solidFill>
            </a:rPr>
            <a:t>E-Eksiltme daveti</a:t>
          </a:r>
          <a:endParaRPr lang="tr-TR" sz="1600" dirty="0">
            <a:solidFill>
              <a:schemeClr val="bg1">
                <a:lumMod val="95000"/>
              </a:schemeClr>
            </a:solidFill>
          </a:endParaRPr>
        </a:p>
      </dgm:t>
    </dgm:pt>
    <dgm:pt modelId="{978D6D0E-007D-47A7-BFFF-126CACAB0737}" type="parTrans" cxnId="{A485069D-6567-40A6-8BFD-30419302C4ED}">
      <dgm:prSet/>
      <dgm:spPr/>
      <dgm:t>
        <a:bodyPr/>
        <a:lstStyle/>
        <a:p>
          <a:endParaRPr lang="tr-TR">
            <a:solidFill>
              <a:schemeClr val="bg1">
                <a:lumMod val="95000"/>
              </a:schemeClr>
            </a:solidFill>
          </a:endParaRPr>
        </a:p>
      </dgm:t>
    </dgm:pt>
    <dgm:pt modelId="{7EE19BD9-1A6A-4922-BF6A-88A47C85014C}" type="sibTrans" cxnId="{A485069D-6567-40A6-8BFD-30419302C4ED}">
      <dgm:prSet/>
      <dgm:spPr/>
      <dgm:t>
        <a:bodyPr/>
        <a:lstStyle/>
        <a:p>
          <a:endParaRPr lang="tr-TR">
            <a:solidFill>
              <a:schemeClr val="bg1">
                <a:lumMod val="95000"/>
              </a:schemeClr>
            </a:solidFill>
          </a:endParaRPr>
        </a:p>
      </dgm:t>
    </dgm:pt>
    <dgm:pt modelId="{DBD496E9-F8FA-4982-AEA4-30876D68F34D}">
      <dgm:prSet phldrT="[Metin]"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tr-TR" sz="1600" dirty="0" smtClean="0">
              <a:solidFill>
                <a:schemeClr val="bg1">
                  <a:lumMod val="95000"/>
                </a:schemeClr>
              </a:solidFill>
            </a:rPr>
            <a:t>E-imza yetkili tanımlama</a:t>
          </a:r>
          <a:endParaRPr lang="tr-TR" sz="1600" dirty="0">
            <a:solidFill>
              <a:schemeClr val="bg1">
                <a:lumMod val="95000"/>
              </a:schemeClr>
            </a:solidFill>
          </a:endParaRPr>
        </a:p>
      </dgm:t>
    </dgm:pt>
    <dgm:pt modelId="{D5EDEFD9-3728-4A0C-946B-91EDA01A3CA4}" type="parTrans" cxnId="{A245C16E-AF38-45EB-BD44-E63DFEAC695E}">
      <dgm:prSet/>
      <dgm:spPr/>
      <dgm:t>
        <a:bodyPr/>
        <a:lstStyle/>
        <a:p>
          <a:endParaRPr lang="tr-TR">
            <a:solidFill>
              <a:schemeClr val="bg1">
                <a:lumMod val="95000"/>
              </a:schemeClr>
            </a:solidFill>
          </a:endParaRPr>
        </a:p>
      </dgm:t>
    </dgm:pt>
    <dgm:pt modelId="{872909E7-E96A-4816-885D-41AEFA2D0E08}" type="sibTrans" cxnId="{A245C16E-AF38-45EB-BD44-E63DFEAC695E}">
      <dgm:prSet/>
      <dgm:spPr/>
      <dgm:t>
        <a:bodyPr/>
        <a:lstStyle/>
        <a:p>
          <a:endParaRPr lang="tr-TR">
            <a:solidFill>
              <a:schemeClr val="bg1">
                <a:lumMod val="95000"/>
              </a:schemeClr>
            </a:solidFill>
          </a:endParaRPr>
        </a:p>
      </dgm:t>
    </dgm:pt>
    <dgm:pt modelId="{D50176AC-D999-4678-9888-F47950E7ED3C}">
      <dgm:prSet phldrT="[Metin]" custT="1"/>
      <dgm:spPr>
        <a:solidFill>
          <a:schemeClr val="accent4"/>
        </a:solidFill>
      </dgm:spPr>
      <dgm:t>
        <a:bodyPr/>
        <a:lstStyle/>
        <a:p>
          <a:r>
            <a:rPr lang="tr-TR" sz="1600" dirty="0" smtClean="0">
              <a:solidFill>
                <a:schemeClr val="bg1">
                  <a:lumMod val="95000"/>
                </a:schemeClr>
              </a:solidFill>
            </a:rPr>
            <a:t>E-eksiltme turları / teklif verme</a:t>
          </a:r>
          <a:endParaRPr lang="tr-TR" sz="1600" dirty="0">
            <a:solidFill>
              <a:schemeClr val="bg1">
                <a:lumMod val="95000"/>
              </a:schemeClr>
            </a:solidFill>
          </a:endParaRPr>
        </a:p>
      </dgm:t>
    </dgm:pt>
    <dgm:pt modelId="{D1BD7C77-CC80-4431-B037-34ED5172A27B}" type="parTrans" cxnId="{C0A8A80E-1EBA-4D9A-B4AA-068D865F53C1}">
      <dgm:prSet/>
      <dgm:spPr/>
      <dgm:t>
        <a:bodyPr/>
        <a:lstStyle/>
        <a:p>
          <a:endParaRPr lang="tr-TR">
            <a:solidFill>
              <a:schemeClr val="bg1">
                <a:lumMod val="95000"/>
              </a:schemeClr>
            </a:solidFill>
          </a:endParaRPr>
        </a:p>
      </dgm:t>
    </dgm:pt>
    <dgm:pt modelId="{00F785A5-460C-4A1B-9FD7-84D43DEC858B}" type="sibTrans" cxnId="{C0A8A80E-1EBA-4D9A-B4AA-068D865F53C1}">
      <dgm:prSet/>
      <dgm:spPr/>
      <dgm:t>
        <a:bodyPr/>
        <a:lstStyle/>
        <a:p>
          <a:endParaRPr lang="tr-TR">
            <a:solidFill>
              <a:schemeClr val="bg1">
                <a:lumMod val="95000"/>
              </a:schemeClr>
            </a:solidFill>
          </a:endParaRPr>
        </a:p>
      </dgm:t>
    </dgm:pt>
    <dgm:pt modelId="{4143C18D-69AF-4930-9632-7521ED45FD53}" type="pres">
      <dgm:prSet presAssocID="{89336BE5-3BE8-40C7-9CC9-D099A3745B2C}" presName="CompostProcess" presStyleCnt="0">
        <dgm:presLayoutVars>
          <dgm:dir/>
          <dgm:resizeHandles val="exact"/>
        </dgm:presLayoutVars>
      </dgm:prSet>
      <dgm:spPr/>
    </dgm:pt>
    <dgm:pt modelId="{2CCFB080-C407-4988-85A9-01BBC62F7183}" type="pres">
      <dgm:prSet presAssocID="{89336BE5-3BE8-40C7-9CC9-D099A3745B2C}" presName="arrow" presStyleLbl="bgShp" presStyleIdx="0" presStyleCnt="1"/>
      <dgm:spPr/>
    </dgm:pt>
    <dgm:pt modelId="{1523F86A-537D-4665-8443-FBEA8EEDC75E}" type="pres">
      <dgm:prSet presAssocID="{89336BE5-3BE8-40C7-9CC9-D099A3745B2C}" presName="linearProcess" presStyleCnt="0"/>
      <dgm:spPr/>
    </dgm:pt>
    <dgm:pt modelId="{06A235FF-BDB3-45CE-B4A4-E4EEBD6DAA5A}" type="pres">
      <dgm:prSet presAssocID="{8EB0766E-5212-455C-9F39-F75F55929C62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EB6FD589-0F58-4D76-B800-1D895B6A19CD}" type="pres">
      <dgm:prSet presAssocID="{7EE19BD9-1A6A-4922-BF6A-88A47C85014C}" presName="sibTrans" presStyleCnt="0"/>
      <dgm:spPr/>
    </dgm:pt>
    <dgm:pt modelId="{1EDC9E8C-5214-45CA-A3A2-15075C3827A2}" type="pres">
      <dgm:prSet presAssocID="{DBD496E9-F8FA-4982-AEA4-30876D68F34D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8119C8E6-1F5C-48C0-BD8C-99505281C67E}" type="pres">
      <dgm:prSet presAssocID="{872909E7-E96A-4816-885D-41AEFA2D0E08}" presName="sibTrans" presStyleCnt="0"/>
      <dgm:spPr/>
    </dgm:pt>
    <dgm:pt modelId="{6A43943E-25AC-48DD-BAF8-A1A09E885D46}" type="pres">
      <dgm:prSet presAssocID="{D50176AC-D999-4678-9888-F47950E7ED3C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A485069D-6567-40A6-8BFD-30419302C4ED}" srcId="{89336BE5-3BE8-40C7-9CC9-D099A3745B2C}" destId="{8EB0766E-5212-455C-9F39-F75F55929C62}" srcOrd="0" destOrd="0" parTransId="{978D6D0E-007D-47A7-BFFF-126CACAB0737}" sibTransId="{7EE19BD9-1A6A-4922-BF6A-88A47C85014C}"/>
    <dgm:cxn modelId="{A245C16E-AF38-45EB-BD44-E63DFEAC695E}" srcId="{89336BE5-3BE8-40C7-9CC9-D099A3745B2C}" destId="{DBD496E9-F8FA-4982-AEA4-30876D68F34D}" srcOrd="1" destOrd="0" parTransId="{D5EDEFD9-3728-4A0C-946B-91EDA01A3CA4}" sibTransId="{872909E7-E96A-4816-885D-41AEFA2D0E08}"/>
    <dgm:cxn modelId="{C0A8A80E-1EBA-4D9A-B4AA-068D865F53C1}" srcId="{89336BE5-3BE8-40C7-9CC9-D099A3745B2C}" destId="{D50176AC-D999-4678-9888-F47950E7ED3C}" srcOrd="2" destOrd="0" parTransId="{D1BD7C77-CC80-4431-B037-34ED5172A27B}" sibTransId="{00F785A5-460C-4A1B-9FD7-84D43DEC858B}"/>
    <dgm:cxn modelId="{28E65ABC-3130-44DA-9752-763A5B932180}" type="presOf" srcId="{D50176AC-D999-4678-9888-F47950E7ED3C}" destId="{6A43943E-25AC-48DD-BAF8-A1A09E885D46}" srcOrd="0" destOrd="0" presId="urn:microsoft.com/office/officeart/2005/8/layout/hProcess9"/>
    <dgm:cxn modelId="{CC4B5C62-8801-49C6-BAAD-C60E401BBB8B}" type="presOf" srcId="{89336BE5-3BE8-40C7-9CC9-D099A3745B2C}" destId="{4143C18D-69AF-4930-9632-7521ED45FD53}" srcOrd="0" destOrd="0" presId="urn:microsoft.com/office/officeart/2005/8/layout/hProcess9"/>
    <dgm:cxn modelId="{5C1AB72E-5D41-4348-839F-02BC93F4F51E}" type="presOf" srcId="{DBD496E9-F8FA-4982-AEA4-30876D68F34D}" destId="{1EDC9E8C-5214-45CA-A3A2-15075C3827A2}" srcOrd="0" destOrd="0" presId="urn:microsoft.com/office/officeart/2005/8/layout/hProcess9"/>
    <dgm:cxn modelId="{E705CA5A-4D8B-4958-A8A4-500759A7F93F}" type="presOf" srcId="{8EB0766E-5212-455C-9F39-F75F55929C62}" destId="{06A235FF-BDB3-45CE-B4A4-E4EEBD6DAA5A}" srcOrd="0" destOrd="0" presId="urn:microsoft.com/office/officeart/2005/8/layout/hProcess9"/>
    <dgm:cxn modelId="{2A2B1178-2BD8-4179-962C-31DD5A164226}" type="presParOf" srcId="{4143C18D-69AF-4930-9632-7521ED45FD53}" destId="{2CCFB080-C407-4988-85A9-01BBC62F7183}" srcOrd="0" destOrd="0" presId="urn:microsoft.com/office/officeart/2005/8/layout/hProcess9"/>
    <dgm:cxn modelId="{C5803EF4-9A15-4364-AC09-679607CA2321}" type="presParOf" srcId="{4143C18D-69AF-4930-9632-7521ED45FD53}" destId="{1523F86A-537D-4665-8443-FBEA8EEDC75E}" srcOrd="1" destOrd="0" presId="urn:microsoft.com/office/officeart/2005/8/layout/hProcess9"/>
    <dgm:cxn modelId="{A6B6D67C-9B42-4BF8-A430-873B317F07A9}" type="presParOf" srcId="{1523F86A-537D-4665-8443-FBEA8EEDC75E}" destId="{06A235FF-BDB3-45CE-B4A4-E4EEBD6DAA5A}" srcOrd="0" destOrd="0" presId="urn:microsoft.com/office/officeart/2005/8/layout/hProcess9"/>
    <dgm:cxn modelId="{AA5B12CE-A871-43A4-935C-EFB7AFC71895}" type="presParOf" srcId="{1523F86A-537D-4665-8443-FBEA8EEDC75E}" destId="{EB6FD589-0F58-4D76-B800-1D895B6A19CD}" srcOrd="1" destOrd="0" presId="urn:microsoft.com/office/officeart/2005/8/layout/hProcess9"/>
    <dgm:cxn modelId="{4DA83062-DA63-4A56-9DAD-3F2958A78FB4}" type="presParOf" srcId="{1523F86A-537D-4665-8443-FBEA8EEDC75E}" destId="{1EDC9E8C-5214-45CA-A3A2-15075C3827A2}" srcOrd="2" destOrd="0" presId="urn:microsoft.com/office/officeart/2005/8/layout/hProcess9"/>
    <dgm:cxn modelId="{97AC3291-E6F3-4099-8B50-D797DF79BEAC}" type="presParOf" srcId="{1523F86A-537D-4665-8443-FBEA8EEDC75E}" destId="{8119C8E6-1F5C-48C0-BD8C-99505281C67E}" srcOrd="3" destOrd="0" presId="urn:microsoft.com/office/officeart/2005/8/layout/hProcess9"/>
    <dgm:cxn modelId="{6DF91068-A811-4172-B057-A7B004635F33}" type="presParOf" srcId="{1523F86A-537D-4665-8443-FBEA8EEDC75E}" destId="{6A43943E-25AC-48DD-BAF8-A1A09E885D46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98CB86-AC67-4035-BFEB-851C26B0A8F1}">
      <dsp:nvSpPr>
        <dsp:cNvPr id="0" name=""/>
        <dsp:cNvSpPr/>
      </dsp:nvSpPr>
      <dsp:spPr>
        <a:xfrm>
          <a:off x="-4594335" y="-704407"/>
          <a:ext cx="5472816" cy="5472816"/>
        </a:xfrm>
        <a:prstGeom prst="blockArc">
          <a:avLst>
            <a:gd name="adj1" fmla="val 18900000"/>
            <a:gd name="adj2" fmla="val 2700000"/>
            <a:gd name="adj3" fmla="val 395"/>
          </a:avLst>
        </a:pr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E7D9F3-174A-4C73-8550-315357FEB675}">
      <dsp:nvSpPr>
        <dsp:cNvPr id="0" name=""/>
        <dsp:cNvSpPr/>
      </dsp:nvSpPr>
      <dsp:spPr>
        <a:xfrm>
          <a:off x="631292" y="406400"/>
          <a:ext cx="5343208" cy="8128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5160" tIns="106680" rIns="106680" bIns="106680" numCol="1" spcCol="1270" anchor="ctr" anchorCtr="0">
          <a:noAutofit/>
        </a:bodyPr>
        <a:lstStyle/>
        <a:p>
          <a:pPr lvl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4200" kern="1200" dirty="0" smtClean="0"/>
            <a:t>Belgelerin azaltılması</a:t>
          </a:r>
          <a:endParaRPr lang="tr-TR" sz="4200" kern="1200" dirty="0"/>
        </a:p>
      </dsp:txBody>
      <dsp:txXfrm>
        <a:off x="631292" y="406400"/>
        <a:ext cx="5343208" cy="812800"/>
      </dsp:txXfrm>
    </dsp:sp>
    <dsp:sp modelId="{468D89EF-B7E9-4459-9BE3-8E7EDDC84192}">
      <dsp:nvSpPr>
        <dsp:cNvPr id="0" name=""/>
        <dsp:cNvSpPr/>
      </dsp:nvSpPr>
      <dsp:spPr>
        <a:xfrm>
          <a:off x="56979" y="304800"/>
          <a:ext cx="1016000" cy="101600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98409B-0275-46D7-81BC-BE250F39ACCD}">
      <dsp:nvSpPr>
        <dsp:cNvPr id="0" name=""/>
        <dsp:cNvSpPr/>
      </dsp:nvSpPr>
      <dsp:spPr>
        <a:xfrm>
          <a:off x="860432" y="1625599"/>
          <a:ext cx="5180380" cy="8128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5160" tIns="106680" rIns="106680" bIns="106680" numCol="1" spcCol="1270" anchor="ctr" anchorCtr="0">
          <a:noAutofit/>
        </a:bodyPr>
        <a:lstStyle/>
        <a:p>
          <a:pPr lvl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4200" kern="1200" dirty="0" smtClean="0"/>
            <a:t>Elektronik ihale</a:t>
          </a:r>
          <a:endParaRPr lang="tr-TR" sz="4200" kern="1200" dirty="0"/>
        </a:p>
      </dsp:txBody>
      <dsp:txXfrm>
        <a:off x="860432" y="1625599"/>
        <a:ext cx="5180380" cy="812800"/>
      </dsp:txXfrm>
    </dsp:sp>
    <dsp:sp modelId="{2727A70C-55E9-4E37-959C-65A5C3CE42E6}">
      <dsp:nvSpPr>
        <dsp:cNvPr id="0" name=""/>
        <dsp:cNvSpPr/>
      </dsp:nvSpPr>
      <dsp:spPr>
        <a:xfrm>
          <a:off x="352432" y="1523999"/>
          <a:ext cx="1016000" cy="101600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DE87A7-FB3B-447D-B6A9-74790B9417ED}">
      <dsp:nvSpPr>
        <dsp:cNvPr id="0" name=""/>
        <dsp:cNvSpPr/>
      </dsp:nvSpPr>
      <dsp:spPr>
        <a:xfrm>
          <a:off x="564979" y="2844800"/>
          <a:ext cx="5475833" cy="8128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5160" tIns="106680" rIns="106680" bIns="106680" numCol="1" spcCol="1270" anchor="ctr" anchorCtr="0">
          <a:noAutofit/>
        </a:bodyPr>
        <a:lstStyle/>
        <a:p>
          <a:pPr lvl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4200" kern="1200" dirty="0" smtClean="0"/>
            <a:t>Elektronik eksiltme</a:t>
          </a:r>
          <a:endParaRPr lang="tr-TR" sz="4200" kern="1200" dirty="0"/>
        </a:p>
      </dsp:txBody>
      <dsp:txXfrm>
        <a:off x="564979" y="2844800"/>
        <a:ext cx="5475833" cy="812800"/>
      </dsp:txXfrm>
    </dsp:sp>
    <dsp:sp modelId="{5C6E5165-ABBB-4BF9-90D2-7F5B1BC62B36}">
      <dsp:nvSpPr>
        <dsp:cNvPr id="0" name=""/>
        <dsp:cNvSpPr/>
      </dsp:nvSpPr>
      <dsp:spPr>
        <a:xfrm>
          <a:off x="56979" y="2743200"/>
          <a:ext cx="1016000" cy="101600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5EF544-E628-4886-BF5E-0BD210D45C8F}">
      <dsp:nvSpPr>
        <dsp:cNvPr id="0" name=""/>
        <dsp:cNvSpPr/>
      </dsp:nvSpPr>
      <dsp:spPr>
        <a:xfrm rot="5400000">
          <a:off x="4904329" y="409810"/>
          <a:ext cx="1267333" cy="1102580"/>
        </a:xfrm>
        <a:prstGeom prst="hexagon">
          <a:avLst>
            <a:gd name="adj" fmla="val 25000"/>
            <a:gd name="vf" fmla="val 115470"/>
          </a:avLst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300" kern="1200" dirty="0" smtClean="0"/>
            <a:t>Bankalar</a:t>
          </a:r>
          <a:endParaRPr lang="tr-TR" sz="1300" kern="1200" dirty="0"/>
        </a:p>
      </dsp:txBody>
      <dsp:txXfrm rot="-5400000">
        <a:off x="5158524" y="524927"/>
        <a:ext cx="758942" cy="872347"/>
      </dsp:txXfrm>
    </dsp:sp>
    <dsp:sp modelId="{C83E79DC-1DC6-4E56-9B77-A2CA43ACA288}">
      <dsp:nvSpPr>
        <dsp:cNvPr id="0" name=""/>
        <dsp:cNvSpPr/>
      </dsp:nvSpPr>
      <dsp:spPr>
        <a:xfrm>
          <a:off x="4943556" y="254130"/>
          <a:ext cx="1414344" cy="760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216291-10AE-4292-8A6C-495963172D12}">
      <dsp:nvSpPr>
        <dsp:cNvPr id="0" name=""/>
        <dsp:cNvSpPr/>
      </dsp:nvSpPr>
      <dsp:spPr>
        <a:xfrm rot="5400000">
          <a:off x="3285355" y="183768"/>
          <a:ext cx="1267333" cy="1102580"/>
        </a:xfrm>
        <a:prstGeom prst="hexagon">
          <a:avLst>
            <a:gd name="adj" fmla="val 25000"/>
            <a:gd name="vf" fmla="val 115470"/>
          </a:avLst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kern="1200" dirty="0" smtClean="0"/>
            <a:t>Hazine ve Maliye Bakanlığı</a:t>
          </a:r>
          <a:endParaRPr lang="tr-TR" sz="1600" kern="1200" dirty="0"/>
        </a:p>
      </dsp:txBody>
      <dsp:txXfrm rot="-5400000">
        <a:off x="3539550" y="298885"/>
        <a:ext cx="758942" cy="872347"/>
      </dsp:txXfrm>
    </dsp:sp>
    <dsp:sp modelId="{A7BEBD0F-C5B3-4DA9-B368-33351FF97A79}">
      <dsp:nvSpPr>
        <dsp:cNvPr id="0" name=""/>
        <dsp:cNvSpPr/>
      </dsp:nvSpPr>
      <dsp:spPr>
        <a:xfrm rot="5400000">
          <a:off x="3285354" y="1703428"/>
          <a:ext cx="1267333" cy="1102580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kern="1200" dirty="0" smtClean="0"/>
            <a:t>EKAP</a:t>
          </a:r>
          <a:endParaRPr lang="tr-TR" sz="2000" kern="1200" dirty="0"/>
        </a:p>
      </dsp:txBody>
      <dsp:txXfrm rot="-5400000">
        <a:off x="3539549" y="1818545"/>
        <a:ext cx="758942" cy="872347"/>
      </dsp:txXfrm>
    </dsp:sp>
    <dsp:sp modelId="{1C740D37-33FB-4A26-B648-A26F6FE71264}">
      <dsp:nvSpPr>
        <dsp:cNvPr id="0" name=""/>
        <dsp:cNvSpPr/>
      </dsp:nvSpPr>
      <dsp:spPr>
        <a:xfrm>
          <a:off x="1794928" y="1329843"/>
          <a:ext cx="1371005" cy="760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1300" kern="1200" dirty="0"/>
        </a:p>
      </dsp:txBody>
      <dsp:txXfrm>
        <a:off x="1794928" y="1329843"/>
        <a:ext cx="1371005" cy="760400"/>
      </dsp:txXfrm>
    </dsp:sp>
    <dsp:sp modelId="{75596F5D-C626-456C-9F7C-875F69D8197A}">
      <dsp:nvSpPr>
        <dsp:cNvPr id="0" name=""/>
        <dsp:cNvSpPr/>
      </dsp:nvSpPr>
      <dsp:spPr>
        <a:xfrm rot="5400000">
          <a:off x="5511453" y="1709257"/>
          <a:ext cx="1267333" cy="1102580"/>
        </a:xfrm>
        <a:prstGeom prst="hexagon">
          <a:avLst>
            <a:gd name="adj" fmla="val 25000"/>
            <a:gd name="vf" fmla="val 115470"/>
          </a:avLst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kern="1200" dirty="0" smtClean="0"/>
            <a:t>TSE</a:t>
          </a:r>
          <a:endParaRPr lang="tr-TR" sz="2400" kern="1200" dirty="0"/>
        </a:p>
      </dsp:txBody>
      <dsp:txXfrm rot="-5400000">
        <a:off x="5765648" y="1824374"/>
        <a:ext cx="758942" cy="872347"/>
      </dsp:txXfrm>
    </dsp:sp>
    <dsp:sp modelId="{4BB73B25-3BF5-473B-ADF5-5CB42EBF37DB}">
      <dsp:nvSpPr>
        <dsp:cNvPr id="0" name=""/>
        <dsp:cNvSpPr/>
      </dsp:nvSpPr>
      <dsp:spPr>
        <a:xfrm rot="5400000">
          <a:off x="1464014" y="2477325"/>
          <a:ext cx="1267333" cy="1102580"/>
        </a:xfrm>
        <a:prstGeom prst="hexagon">
          <a:avLst>
            <a:gd name="adj" fmla="val 25000"/>
            <a:gd name="vf" fmla="val 115470"/>
          </a:avLst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300" kern="1200" dirty="0" smtClean="0"/>
            <a:t>Sağlık Bakanlığı</a:t>
          </a:r>
          <a:endParaRPr lang="tr-TR" sz="1300" kern="1200" dirty="0"/>
        </a:p>
      </dsp:txBody>
      <dsp:txXfrm rot="-5400000">
        <a:off x="1718209" y="2592442"/>
        <a:ext cx="758942" cy="872347"/>
      </dsp:txXfrm>
    </dsp:sp>
    <dsp:sp modelId="{1EF04045-6B70-4350-9EF9-9D82823200F7}">
      <dsp:nvSpPr>
        <dsp:cNvPr id="0" name=""/>
        <dsp:cNvSpPr/>
      </dsp:nvSpPr>
      <dsp:spPr>
        <a:xfrm>
          <a:off x="4943556" y="2405556"/>
          <a:ext cx="1414344" cy="760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FC6919D-03B5-463E-9F3C-47CE4CA799E8}">
      <dsp:nvSpPr>
        <dsp:cNvPr id="0" name=""/>
        <dsp:cNvSpPr/>
      </dsp:nvSpPr>
      <dsp:spPr>
        <a:xfrm rot="5400000">
          <a:off x="4769417" y="3084441"/>
          <a:ext cx="1267333" cy="1102580"/>
        </a:xfrm>
        <a:prstGeom prst="hexagon">
          <a:avLst>
            <a:gd name="adj" fmla="val 25000"/>
            <a:gd name="vf" fmla="val 115470"/>
          </a:avLst>
        </a:prstGeom>
        <a:solidFill>
          <a:schemeClr val="accent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kern="1200" dirty="0" smtClean="0"/>
            <a:t>SGK</a:t>
          </a:r>
          <a:endParaRPr lang="tr-TR" sz="2400" kern="1200" dirty="0"/>
        </a:p>
      </dsp:txBody>
      <dsp:txXfrm rot="-5400000">
        <a:off x="5023612" y="3199558"/>
        <a:ext cx="758942" cy="872347"/>
      </dsp:txXfrm>
    </dsp:sp>
    <dsp:sp modelId="{665C58E9-5F26-400A-9A6D-2A206B7207B6}">
      <dsp:nvSpPr>
        <dsp:cNvPr id="0" name=""/>
        <dsp:cNvSpPr/>
      </dsp:nvSpPr>
      <dsp:spPr>
        <a:xfrm rot="5400000">
          <a:off x="3015533" y="3286809"/>
          <a:ext cx="1267333" cy="1102580"/>
        </a:xfrm>
        <a:prstGeom prst="hexagon">
          <a:avLst>
            <a:gd name="adj" fmla="val 25000"/>
            <a:gd name="vf" fmla="val 115470"/>
          </a:avLst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300" kern="1200" dirty="0" smtClean="0"/>
            <a:t>Sanayi ve Teknoloji Bakanlığı</a:t>
          </a:r>
          <a:endParaRPr lang="tr-TR" sz="1300" kern="1200" dirty="0"/>
        </a:p>
      </dsp:txBody>
      <dsp:txXfrm rot="-5400000">
        <a:off x="3269728" y="3401926"/>
        <a:ext cx="758942" cy="872347"/>
      </dsp:txXfrm>
    </dsp:sp>
    <dsp:sp modelId="{9EB1C40F-F740-42F7-9843-C595311454FC}">
      <dsp:nvSpPr>
        <dsp:cNvPr id="0" name=""/>
        <dsp:cNvSpPr/>
      </dsp:nvSpPr>
      <dsp:spPr>
        <a:xfrm>
          <a:off x="1681307" y="3339347"/>
          <a:ext cx="1368720" cy="760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1300" kern="1200" dirty="0"/>
        </a:p>
      </dsp:txBody>
      <dsp:txXfrm>
        <a:off x="1681307" y="3339347"/>
        <a:ext cx="1368720" cy="760400"/>
      </dsp:txXfrm>
    </dsp:sp>
    <dsp:sp modelId="{6EB8820C-8471-4A86-ABDE-4A2EABCA23B0}">
      <dsp:nvSpPr>
        <dsp:cNvPr id="0" name=""/>
        <dsp:cNvSpPr/>
      </dsp:nvSpPr>
      <dsp:spPr>
        <a:xfrm rot="5400000">
          <a:off x="1733838" y="858344"/>
          <a:ext cx="1267333" cy="1102580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kern="1200" dirty="0" smtClean="0"/>
            <a:t>İçişleri Bakanlığı</a:t>
          </a:r>
          <a:endParaRPr lang="tr-TR" sz="1600" kern="1200" dirty="0"/>
        </a:p>
      </dsp:txBody>
      <dsp:txXfrm rot="-5400000">
        <a:off x="1988033" y="973461"/>
        <a:ext cx="758942" cy="87234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15899E-E180-4580-ACEA-972D53405B9C}">
      <dsp:nvSpPr>
        <dsp:cNvPr id="0" name=""/>
        <dsp:cNvSpPr/>
      </dsp:nvSpPr>
      <dsp:spPr>
        <a:xfrm>
          <a:off x="2988348" y="1545265"/>
          <a:ext cx="2206385" cy="24415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400" kern="1200" dirty="0" smtClean="0"/>
            <a:t>1-Açık İhale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400" kern="1200" dirty="0" smtClean="0"/>
            <a:t>2-Belli İstekliler Arasında ihale usulleri ile yapılan ve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400" kern="1200" dirty="0" smtClean="0"/>
            <a:t>«</a:t>
          </a:r>
          <a:r>
            <a:rPr lang="tr-TR" sz="1400" i="1" kern="1200" dirty="0" smtClean="0"/>
            <a:t>aşırı düşük teklif açıklaması istenilmeksizin sonuçlandırılan ihaleler </a:t>
          </a:r>
          <a:r>
            <a:rPr lang="tr-TR" sz="1200" i="1" kern="1200" dirty="0" smtClean="0"/>
            <a:t>veya fiyat dışı unsurlar üzerinden  ihale edilenlerden </a:t>
          </a:r>
          <a:r>
            <a:rPr lang="tr-TR" sz="1400" i="1" kern="1200" dirty="0" smtClean="0"/>
            <a:t>fiyat dışı unsurlar üzerinden</a:t>
          </a:r>
          <a:r>
            <a:rPr lang="tr-TR" sz="1400" kern="1200" dirty="0" smtClean="0"/>
            <a:t>»</a:t>
          </a:r>
          <a:endParaRPr lang="tr-TR" sz="1400" kern="1200" dirty="0"/>
        </a:p>
      </dsp:txBody>
      <dsp:txXfrm>
        <a:off x="3096055" y="1652972"/>
        <a:ext cx="1990971" cy="2226161"/>
      </dsp:txXfrm>
    </dsp:sp>
    <dsp:sp modelId="{E4DF7627-26E0-4B51-AB82-691EC89B80C7}">
      <dsp:nvSpPr>
        <dsp:cNvPr id="0" name=""/>
        <dsp:cNvSpPr/>
      </dsp:nvSpPr>
      <dsp:spPr>
        <a:xfrm rot="16221117">
          <a:off x="3919579" y="1364698"/>
          <a:ext cx="361139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61139" y="0"/>
              </a:lnTo>
            </a:path>
          </a:pathLst>
        </a:custGeom>
        <a:noFill/>
        <a:ln w="254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61EA23-F24B-40EF-AAC6-3ACC6F97D6F8}">
      <dsp:nvSpPr>
        <dsp:cNvPr id="0" name=""/>
        <dsp:cNvSpPr/>
      </dsp:nvSpPr>
      <dsp:spPr>
        <a:xfrm>
          <a:off x="2988327" y="249122"/>
          <a:ext cx="2231606" cy="93500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100" kern="1200" dirty="0" smtClean="0">
              <a:solidFill>
                <a:srgbClr val="C00000"/>
              </a:solidFill>
            </a:rPr>
            <a:t>Mal Alımı İhaleleri</a:t>
          </a: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2100" kern="1200" dirty="0"/>
        </a:p>
      </dsp:txBody>
      <dsp:txXfrm>
        <a:off x="3033970" y="294765"/>
        <a:ext cx="2140320" cy="843723"/>
      </dsp:txXfrm>
    </dsp:sp>
    <dsp:sp modelId="{B7789E18-6265-491D-B353-E4BB22EC36AF}">
      <dsp:nvSpPr>
        <dsp:cNvPr id="0" name=""/>
        <dsp:cNvSpPr/>
      </dsp:nvSpPr>
      <dsp:spPr>
        <a:xfrm rot="1667774">
          <a:off x="5159362" y="3490559"/>
          <a:ext cx="613093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13093" y="0"/>
              </a:lnTo>
            </a:path>
          </a:pathLst>
        </a:custGeom>
        <a:noFill/>
        <a:ln w="254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59128B-D86E-4860-8534-76632EC4325B}">
      <dsp:nvSpPr>
        <dsp:cNvPr id="0" name=""/>
        <dsp:cNvSpPr/>
      </dsp:nvSpPr>
      <dsp:spPr>
        <a:xfrm>
          <a:off x="5470989" y="3633510"/>
          <a:ext cx="2305874" cy="93500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>
              <a:solidFill>
                <a:srgbClr val="C00000"/>
              </a:solidFill>
            </a:rPr>
            <a:t>Yapım</a:t>
          </a:r>
          <a:r>
            <a:rPr lang="en-US" sz="1600" kern="1200" dirty="0" smtClean="0">
              <a:solidFill>
                <a:srgbClr val="C00000"/>
              </a:solidFill>
            </a:rPr>
            <a:t> İşleri </a:t>
          </a:r>
          <a:r>
            <a:rPr lang="en-US" sz="1600" kern="1200" dirty="0" err="1" smtClean="0">
              <a:solidFill>
                <a:srgbClr val="C00000"/>
              </a:solidFill>
            </a:rPr>
            <a:t>İhaleleri</a:t>
          </a:r>
          <a:r>
            <a:rPr lang="en-US" sz="1600" kern="1200" dirty="0" smtClean="0">
              <a:solidFill>
                <a:srgbClr val="C00000"/>
              </a:solidFill>
            </a:rPr>
            <a:t> (</a:t>
          </a:r>
          <a:r>
            <a:rPr lang="en-US" sz="1600" kern="1200" dirty="0" err="1" smtClean="0">
              <a:solidFill>
                <a:srgbClr val="C00000"/>
              </a:solidFill>
            </a:rPr>
            <a:t>Ön</a:t>
          </a:r>
          <a:r>
            <a:rPr lang="en-US" sz="1600" kern="1200" dirty="0" smtClean="0">
              <a:solidFill>
                <a:srgbClr val="C00000"/>
              </a:solidFill>
            </a:rPr>
            <a:t> </a:t>
          </a:r>
          <a:r>
            <a:rPr lang="en-US" sz="1600" kern="1200" dirty="0" err="1" smtClean="0">
              <a:solidFill>
                <a:srgbClr val="C00000"/>
              </a:solidFill>
            </a:rPr>
            <a:t>Projeyle</a:t>
          </a:r>
          <a:r>
            <a:rPr lang="en-US" sz="1600" kern="1200" dirty="0" smtClean="0">
              <a:solidFill>
                <a:srgbClr val="C00000"/>
              </a:solidFill>
            </a:rPr>
            <a:t> </a:t>
          </a:r>
          <a:r>
            <a:rPr lang="en-US" sz="1600" kern="1200" dirty="0" err="1" smtClean="0">
              <a:solidFill>
                <a:srgbClr val="C00000"/>
              </a:solidFill>
            </a:rPr>
            <a:t>Çıkılanlar</a:t>
          </a:r>
          <a:r>
            <a:rPr lang="en-US" sz="1600" kern="1200" dirty="0" smtClean="0">
              <a:solidFill>
                <a:srgbClr val="C00000"/>
              </a:solidFill>
            </a:rPr>
            <a:t> </a:t>
          </a:r>
          <a:r>
            <a:rPr lang="en-US" sz="1600" kern="1200" dirty="0" err="1" smtClean="0">
              <a:solidFill>
                <a:srgbClr val="C00000"/>
              </a:solidFill>
            </a:rPr>
            <a:t>hariç</a:t>
          </a:r>
          <a:r>
            <a:rPr lang="en-US" sz="1600" kern="1200" dirty="0" smtClean="0">
              <a:solidFill>
                <a:srgbClr val="C00000"/>
              </a:solidFill>
            </a:rPr>
            <a:t>)</a:t>
          </a:r>
          <a:endParaRPr lang="tr-TR" sz="1600" kern="1200" dirty="0">
            <a:solidFill>
              <a:srgbClr val="C00000"/>
            </a:solidFill>
          </a:endParaRPr>
        </a:p>
      </dsp:txBody>
      <dsp:txXfrm>
        <a:off x="5516632" y="3679153"/>
        <a:ext cx="2214588" cy="843723"/>
      </dsp:txXfrm>
    </dsp:sp>
    <dsp:sp modelId="{FEF74C91-61D3-4302-9156-4E773275E730}">
      <dsp:nvSpPr>
        <dsp:cNvPr id="0" name=""/>
        <dsp:cNvSpPr/>
      </dsp:nvSpPr>
      <dsp:spPr>
        <a:xfrm rot="9215656">
          <a:off x="2307020" y="3473660"/>
          <a:ext cx="718826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18826" y="0"/>
              </a:lnTo>
            </a:path>
          </a:pathLst>
        </a:custGeom>
        <a:noFill/>
        <a:ln w="254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0EAFA59-9905-44E8-9AF7-641A1D0EB5E6}">
      <dsp:nvSpPr>
        <dsp:cNvPr id="0" name=""/>
        <dsp:cNvSpPr/>
      </dsp:nvSpPr>
      <dsp:spPr>
        <a:xfrm>
          <a:off x="0" y="3633500"/>
          <a:ext cx="2805945" cy="93500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>
              <a:solidFill>
                <a:srgbClr val="C00000"/>
              </a:solidFill>
            </a:rPr>
            <a:t>Hizmet</a:t>
          </a:r>
          <a:r>
            <a:rPr lang="en-US" sz="1600" kern="1200" dirty="0" smtClean="0">
              <a:solidFill>
                <a:srgbClr val="C00000"/>
              </a:solidFill>
            </a:rPr>
            <a:t> </a:t>
          </a:r>
          <a:r>
            <a:rPr lang="en-US" sz="1600" kern="1200" dirty="0" err="1" smtClean="0">
              <a:solidFill>
                <a:srgbClr val="C00000"/>
              </a:solidFill>
            </a:rPr>
            <a:t>Alımı</a:t>
          </a:r>
          <a:r>
            <a:rPr lang="en-US" sz="1600" kern="1200" dirty="0" smtClean="0">
              <a:solidFill>
                <a:srgbClr val="C00000"/>
              </a:solidFill>
            </a:rPr>
            <a:t> </a:t>
          </a:r>
          <a:r>
            <a:rPr lang="en-US" sz="1600" kern="1200" dirty="0" err="1" smtClean="0">
              <a:solidFill>
                <a:srgbClr val="C00000"/>
              </a:solidFill>
            </a:rPr>
            <a:t>İhaleleri</a:t>
          </a:r>
          <a:r>
            <a:rPr lang="en-US" sz="1600" kern="1200" dirty="0" smtClean="0">
              <a:solidFill>
                <a:srgbClr val="C00000"/>
              </a:solidFill>
            </a:rPr>
            <a:t> (</a:t>
          </a:r>
          <a:r>
            <a:rPr lang="en-US" sz="1600" kern="1200" dirty="0" err="1" smtClean="0">
              <a:solidFill>
                <a:srgbClr val="C00000"/>
              </a:solidFill>
            </a:rPr>
            <a:t>Danışmanlık</a:t>
          </a:r>
          <a:r>
            <a:rPr lang="en-US" sz="1600" kern="1200" dirty="0" smtClean="0">
              <a:solidFill>
                <a:srgbClr val="C00000"/>
              </a:solidFill>
            </a:rPr>
            <a:t> </a:t>
          </a:r>
          <a:r>
            <a:rPr lang="en-US" sz="1600" kern="1200" dirty="0" err="1" smtClean="0">
              <a:solidFill>
                <a:srgbClr val="C00000"/>
              </a:solidFill>
            </a:rPr>
            <a:t>Hizmet</a:t>
          </a:r>
          <a:r>
            <a:rPr lang="en-US" sz="1600" kern="1200" dirty="0" smtClean="0">
              <a:solidFill>
                <a:srgbClr val="C00000"/>
              </a:solidFill>
            </a:rPr>
            <a:t> </a:t>
          </a:r>
          <a:r>
            <a:rPr lang="en-US" sz="1600" kern="1200" dirty="0" err="1" smtClean="0">
              <a:solidFill>
                <a:srgbClr val="C00000"/>
              </a:solidFill>
            </a:rPr>
            <a:t>Alımları</a:t>
          </a:r>
          <a:r>
            <a:rPr lang="en-US" sz="1600" kern="1200" dirty="0" smtClean="0">
              <a:solidFill>
                <a:srgbClr val="C00000"/>
              </a:solidFill>
            </a:rPr>
            <a:t> </a:t>
          </a:r>
          <a:r>
            <a:rPr lang="en-US" sz="1600" kern="1200" dirty="0" err="1" smtClean="0">
              <a:solidFill>
                <a:srgbClr val="C00000"/>
              </a:solidFill>
            </a:rPr>
            <a:t>hariç</a:t>
          </a:r>
          <a:r>
            <a:rPr lang="en-US" sz="1600" kern="1200" dirty="0" smtClean="0">
              <a:solidFill>
                <a:srgbClr val="C00000"/>
              </a:solidFill>
            </a:rPr>
            <a:t> </a:t>
          </a:r>
          <a:r>
            <a:rPr lang="en-US" sz="1600" kern="1200" dirty="0" err="1" smtClean="0">
              <a:solidFill>
                <a:srgbClr val="C00000"/>
              </a:solidFill>
            </a:rPr>
            <a:t>olmak</a:t>
          </a:r>
          <a:r>
            <a:rPr lang="en-US" sz="1600" kern="1200" dirty="0" smtClean="0">
              <a:solidFill>
                <a:srgbClr val="C00000"/>
              </a:solidFill>
            </a:rPr>
            <a:t> </a:t>
          </a:r>
          <a:r>
            <a:rPr lang="en-US" sz="1600" kern="1200" dirty="0" err="1" smtClean="0">
              <a:solidFill>
                <a:srgbClr val="C00000"/>
              </a:solidFill>
            </a:rPr>
            <a:t>üzere</a:t>
          </a:r>
          <a:r>
            <a:rPr lang="en-US" sz="1600" kern="1200" dirty="0" smtClean="0">
              <a:solidFill>
                <a:srgbClr val="C00000"/>
              </a:solidFill>
            </a:rPr>
            <a:t>)</a:t>
          </a:r>
          <a:endParaRPr lang="tr-TR" sz="1600" kern="1200" dirty="0">
            <a:solidFill>
              <a:srgbClr val="C00000"/>
            </a:solidFill>
          </a:endParaRPr>
        </a:p>
      </dsp:txBody>
      <dsp:txXfrm>
        <a:off x="45643" y="3679143"/>
        <a:ext cx="2714659" cy="84372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CFB080-C407-4988-85A9-01BBC62F7183}">
      <dsp:nvSpPr>
        <dsp:cNvPr id="0" name=""/>
        <dsp:cNvSpPr/>
      </dsp:nvSpPr>
      <dsp:spPr>
        <a:xfrm>
          <a:off x="378872" y="0"/>
          <a:ext cx="4293892" cy="2756851"/>
        </a:xfrm>
        <a:prstGeom prst="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6A235FF-BDB3-45CE-B4A4-E4EEBD6DAA5A}">
      <dsp:nvSpPr>
        <dsp:cNvPr id="0" name=""/>
        <dsp:cNvSpPr/>
      </dsp:nvSpPr>
      <dsp:spPr>
        <a:xfrm>
          <a:off x="0" y="827055"/>
          <a:ext cx="1515491" cy="1102740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kern="1200" dirty="0" smtClean="0">
              <a:solidFill>
                <a:schemeClr val="bg1">
                  <a:lumMod val="95000"/>
                </a:schemeClr>
              </a:solidFill>
            </a:rPr>
            <a:t>E-Eksiltme kayıt işlemleri</a:t>
          </a:r>
          <a:endParaRPr lang="tr-TR" sz="1600" kern="1200" dirty="0">
            <a:solidFill>
              <a:schemeClr val="bg1">
                <a:lumMod val="95000"/>
              </a:schemeClr>
            </a:solidFill>
          </a:endParaRPr>
        </a:p>
      </dsp:txBody>
      <dsp:txXfrm>
        <a:off x="53831" y="880886"/>
        <a:ext cx="1407829" cy="995078"/>
      </dsp:txXfrm>
    </dsp:sp>
    <dsp:sp modelId="{1EDC9E8C-5214-45CA-A3A2-15075C3827A2}">
      <dsp:nvSpPr>
        <dsp:cNvPr id="0" name=""/>
        <dsp:cNvSpPr/>
      </dsp:nvSpPr>
      <dsp:spPr>
        <a:xfrm>
          <a:off x="1768073" y="827055"/>
          <a:ext cx="1515491" cy="1102740"/>
        </a:xfrm>
        <a:prstGeom prst="roundRect">
          <a:avLst/>
        </a:prstGeom>
        <a:solidFill>
          <a:schemeClr val="accent2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kern="1200" dirty="0" smtClean="0">
              <a:solidFill>
                <a:schemeClr val="bg1">
                  <a:lumMod val="95000"/>
                </a:schemeClr>
              </a:solidFill>
            </a:rPr>
            <a:t>E-eksiltmeye davet</a:t>
          </a:r>
          <a:endParaRPr lang="tr-TR" sz="1600" kern="1200" dirty="0">
            <a:solidFill>
              <a:schemeClr val="bg1">
                <a:lumMod val="95000"/>
              </a:schemeClr>
            </a:solidFill>
          </a:endParaRPr>
        </a:p>
      </dsp:txBody>
      <dsp:txXfrm>
        <a:off x="1821904" y="880886"/>
        <a:ext cx="1407829" cy="995078"/>
      </dsp:txXfrm>
    </dsp:sp>
    <dsp:sp modelId="{6A43943E-25AC-48DD-BAF8-A1A09E885D46}">
      <dsp:nvSpPr>
        <dsp:cNvPr id="0" name=""/>
        <dsp:cNvSpPr/>
      </dsp:nvSpPr>
      <dsp:spPr>
        <a:xfrm>
          <a:off x="3536146" y="827055"/>
          <a:ext cx="1515491" cy="1102740"/>
        </a:xfrm>
        <a:prstGeom prst="roundRect">
          <a:avLst/>
        </a:prstGeom>
        <a:solidFill>
          <a:schemeClr val="accent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kern="1200" dirty="0" smtClean="0">
              <a:solidFill>
                <a:schemeClr val="bg1">
                  <a:lumMod val="95000"/>
                </a:schemeClr>
              </a:solidFill>
            </a:rPr>
            <a:t>E-eksiltme İzleme ve değerlendirme</a:t>
          </a:r>
          <a:endParaRPr lang="tr-TR" sz="1600" kern="1200" dirty="0">
            <a:solidFill>
              <a:schemeClr val="bg1">
                <a:lumMod val="95000"/>
              </a:schemeClr>
            </a:solidFill>
          </a:endParaRPr>
        </a:p>
      </dsp:txBody>
      <dsp:txXfrm>
        <a:off x="3589977" y="880886"/>
        <a:ext cx="1407829" cy="99507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CFB080-C407-4988-85A9-01BBC62F7183}">
      <dsp:nvSpPr>
        <dsp:cNvPr id="0" name=""/>
        <dsp:cNvSpPr/>
      </dsp:nvSpPr>
      <dsp:spPr>
        <a:xfrm>
          <a:off x="475252" y="0"/>
          <a:ext cx="5386198" cy="2880320"/>
        </a:xfrm>
        <a:prstGeom prst="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6A235FF-BDB3-45CE-B4A4-E4EEBD6DAA5A}">
      <dsp:nvSpPr>
        <dsp:cNvPr id="0" name=""/>
        <dsp:cNvSpPr/>
      </dsp:nvSpPr>
      <dsp:spPr>
        <a:xfrm>
          <a:off x="0" y="864096"/>
          <a:ext cx="1901011" cy="1152128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kern="1200" dirty="0" smtClean="0">
              <a:solidFill>
                <a:schemeClr val="bg1">
                  <a:lumMod val="95000"/>
                </a:schemeClr>
              </a:solidFill>
            </a:rPr>
            <a:t>E-Eksiltme daveti</a:t>
          </a:r>
          <a:endParaRPr lang="tr-TR" sz="1600" kern="1200" dirty="0">
            <a:solidFill>
              <a:schemeClr val="bg1">
                <a:lumMod val="95000"/>
              </a:schemeClr>
            </a:solidFill>
          </a:endParaRPr>
        </a:p>
      </dsp:txBody>
      <dsp:txXfrm>
        <a:off x="56242" y="920338"/>
        <a:ext cx="1788527" cy="1039644"/>
      </dsp:txXfrm>
    </dsp:sp>
    <dsp:sp modelId="{1EDC9E8C-5214-45CA-A3A2-15075C3827A2}">
      <dsp:nvSpPr>
        <dsp:cNvPr id="0" name=""/>
        <dsp:cNvSpPr/>
      </dsp:nvSpPr>
      <dsp:spPr>
        <a:xfrm>
          <a:off x="2217846" y="864096"/>
          <a:ext cx="1901011" cy="1152128"/>
        </a:xfrm>
        <a:prstGeom prst="roundRect">
          <a:avLst/>
        </a:prstGeom>
        <a:solidFill>
          <a:schemeClr val="accent2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kern="1200" dirty="0" smtClean="0">
              <a:solidFill>
                <a:schemeClr val="bg1">
                  <a:lumMod val="95000"/>
                </a:schemeClr>
              </a:solidFill>
            </a:rPr>
            <a:t>E-imza yetkili tanımlama</a:t>
          </a:r>
          <a:endParaRPr lang="tr-TR" sz="1600" kern="1200" dirty="0">
            <a:solidFill>
              <a:schemeClr val="bg1">
                <a:lumMod val="95000"/>
              </a:schemeClr>
            </a:solidFill>
          </a:endParaRPr>
        </a:p>
      </dsp:txBody>
      <dsp:txXfrm>
        <a:off x="2274088" y="920338"/>
        <a:ext cx="1788527" cy="1039644"/>
      </dsp:txXfrm>
    </dsp:sp>
    <dsp:sp modelId="{6A43943E-25AC-48DD-BAF8-A1A09E885D46}">
      <dsp:nvSpPr>
        <dsp:cNvPr id="0" name=""/>
        <dsp:cNvSpPr/>
      </dsp:nvSpPr>
      <dsp:spPr>
        <a:xfrm>
          <a:off x="4435692" y="864096"/>
          <a:ext cx="1901011" cy="1152128"/>
        </a:xfrm>
        <a:prstGeom prst="roundRect">
          <a:avLst/>
        </a:prstGeom>
        <a:solidFill>
          <a:schemeClr val="accent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kern="1200" dirty="0" smtClean="0">
              <a:solidFill>
                <a:schemeClr val="bg1">
                  <a:lumMod val="95000"/>
                </a:schemeClr>
              </a:solidFill>
            </a:rPr>
            <a:t>E-eksiltme turları / teklif verme</a:t>
          </a:r>
          <a:endParaRPr lang="tr-TR" sz="1600" kern="1200" dirty="0">
            <a:solidFill>
              <a:schemeClr val="bg1">
                <a:lumMod val="95000"/>
              </a:schemeClr>
            </a:solidFill>
          </a:endParaRPr>
        </a:p>
      </dsp:txBody>
      <dsp:txXfrm>
        <a:off x="4491934" y="920338"/>
        <a:ext cx="1788527" cy="10396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42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quarter" idx="1"/>
          </p:nvPr>
        </p:nvSpPr>
        <p:spPr>
          <a:xfrm>
            <a:off x="3849689" y="1"/>
            <a:ext cx="2946400" cy="4942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BDD45C3-38EB-4001-B201-BBFDCBEE55F2}" type="datetimeFigureOut">
              <a:rPr lang="tr-TR"/>
              <a:pPr>
                <a:defRPr/>
              </a:pPr>
              <a:t>27.01.2020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2"/>
          </p:nvPr>
        </p:nvSpPr>
        <p:spPr>
          <a:xfrm>
            <a:off x="0" y="9378407"/>
            <a:ext cx="2946400" cy="494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3"/>
          </p:nvPr>
        </p:nvSpPr>
        <p:spPr>
          <a:xfrm>
            <a:off x="3849689" y="9378407"/>
            <a:ext cx="2946400" cy="494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60BA88DE-B749-4FD7-8E05-03D86987C832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754995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800" units="cm"/>
          <inkml:channel name="Y" type="integer" max="600" units="cm"/>
        </inkml:traceFormat>
        <inkml:channelProperties>
          <inkml:channelProperty channel="X" name="resolution" value="28.36879" units="1/cm"/>
          <inkml:channelProperty channel="Y" name="resolution" value="28.30189" units="1/cm"/>
        </inkml:channelProperties>
      </inkml:inkSource>
      <inkml:timestamp xml:id="ts0" timeString="2019-11-17T07:54:08.641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8795 9874,'31'0,"65"0,-1 0,32 0,32 0,190 0,-32 0,-158 0,-32 0,64 0,-160 0,1 0,-32 0,32 0,317 0,-63 0,-32 0,95-31,64 31,-127 0,-255 0,-31 0,0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800" units="cm"/>
          <inkml:channel name="Y" type="integer" max="600" units="cm"/>
        </inkml:traceFormat>
        <inkml:channelProperties>
          <inkml:channelProperty channel="X" name="resolution" value="28.36879" units="1/cm"/>
          <inkml:channelProperty channel="Y" name="resolution" value="28.30189" units="1/cm"/>
        </inkml:channelProperties>
      </inkml:inkSource>
      <inkml:timestamp xml:id="ts0" timeString="2019-11-17T07:54:11.207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8858 10573,'64'0,"190"0,127 0,-64 63,-126 33,-128-96,-31 31,-32-31,32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800" units="cm"/>
          <inkml:channel name="Y" type="integer" max="600" units="cm"/>
        </inkml:traceFormat>
        <inkml:channelProperties>
          <inkml:channelProperty channel="X" name="resolution" value="28.36879" units="1/cm"/>
          <inkml:channelProperty channel="Y" name="resolution" value="28.30189" units="1/cm"/>
        </inkml:channelProperties>
      </inkml:inkSource>
      <inkml:timestamp xml:id="ts0" timeString="2019-11-17T07:54:13.925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8636 11271,'63'64,"-31"-64,127 32,158 31,1-31,158 31,-63 1,-96-1,-285-31,-32-32,0 32,32-32,-32 32,0-32,0 0,0-32,0 32,0 32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800" units="cm"/>
          <inkml:channel name="Y" type="integer" max="600" units="cm"/>
        </inkml:traceFormat>
        <inkml:channelProperties>
          <inkml:channelProperty channel="X" name="resolution" value="28.36879" units="1/cm"/>
          <inkml:channelProperty channel="Y" name="resolution" value="28.30189" units="1/cm"/>
        </inkml:channelProperties>
      </inkml:inkSource>
      <inkml:timestamp xml:id="ts0" timeString="2019-11-17T07:54:15.585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7969 12033,'0'0,"191"-63,63-1,31-31,96 63,223 32,-223 0,-254 0,-96 0,1 0,-32 0,0 0,32 0,-32 32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42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idx="1"/>
          </p:nvPr>
        </p:nvSpPr>
        <p:spPr>
          <a:xfrm>
            <a:off x="3849689" y="1"/>
            <a:ext cx="2946400" cy="4942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C9447D8-DC7F-4DE8-9816-DF8E9477AA06}" type="datetimeFigureOut">
              <a:rPr lang="tr-TR"/>
              <a:pPr>
                <a:defRPr/>
              </a:pPr>
              <a:t>27.01.2020</a:t>
            </a:fld>
            <a:endParaRPr lang="tr-TR"/>
          </a:p>
        </p:txBody>
      </p:sp>
      <p:sp>
        <p:nvSpPr>
          <p:cNvPr id="4" name="3 Slayt Görüntüsü Yer Tutucusu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41363"/>
            <a:ext cx="4937125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tr-TR" noProof="0"/>
          </a:p>
        </p:txBody>
      </p:sp>
      <p:sp>
        <p:nvSpPr>
          <p:cNvPr id="5" name="4 Not Yer Tutucusu"/>
          <p:cNvSpPr>
            <a:spLocks noGrp="1"/>
          </p:cNvSpPr>
          <p:nvPr>
            <p:ph type="body" sz="quarter" idx="3"/>
          </p:nvPr>
        </p:nvSpPr>
        <p:spPr>
          <a:xfrm>
            <a:off x="679452" y="4691573"/>
            <a:ext cx="5438775" cy="44436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noProof="0" smtClean="0"/>
              <a:t>Asıl metin stillerini düzenlemek için tıklatın</a:t>
            </a:r>
          </a:p>
          <a:p>
            <a:pPr lvl="1"/>
            <a:r>
              <a:rPr lang="tr-TR" noProof="0" smtClean="0"/>
              <a:t>İkinci düzey</a:t>
            </a:r>
          </a:p>
          <a:p>
            <a:pPr lvl="2"/>
            <a:r>
              <a:rPr lang="tr-TR" noProof="0" smtClean="0"/>
              <a:t>Üçüncü düzey</a:t>
            </a:r>
          </a:p>
          <a:p>
            <a:pPr lvl="3"/>
            <a:r>
              <a:rPr lang="tr-TR" noProof="0" smtClean="0"/>
              <a:t>Dördüncü düzey</a:t>
            </a:r>
          </a:p>
          <a:p>
            <a:pPr lvl="4"/>
            <a:r>
              <a:rPr lang="tr-TR" noProof="0" smtClean="0"/>
              <a:t>Beşinci düzey</a:t>
            </a:r>
            <a:endParaRPr lang="tr-TR" noProof="0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4"/>
          </p:nvPr>
        </p:nvSpPr>
        <p:spPr>
          <a:xfrm>
            <a:off x="0" y="9378407"/>
            <a:ext cx="2946400" cy="494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5"/>
          </p:nvPr>
        </p:nvSpPr>
        <p:spPr>
          <a:xfrm>
            <a:off x="3849689" y="9378407"/>
            <a:ext cx="2946400" cy="494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E53C75B-6F0F-4B79-AC41-25C33D04E7F2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641987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23D28A-237D-4A80-8DF1-C5D362B3978F}" type="slidenum">
              <a:rPr lang="tr-T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tr-TR" dirty="0" smtClean="0">
              <a:latin typeface="Calibri" pitchFamily="34" charset="0"/>
            </a:endParaRPr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30275" y="741363"/>
            <a:ext cx="4937125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r-TR" altLang="tr-TR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930275" y="741363"/>
            <a:ext cx="4937125" cy="370205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53C75B-6F0F-4B79-AC41-25C33D04E7F2}" type="slidenum">
              <a:rPr lang="tr-TR" smtClean="0"/>
              <a:pPr>
                <a:defRPr/>
              </a:pPr>
              <a:t>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570286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930275" y="741363"/>
            <a:ext cx="4937125" cy="370205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53C75B-6F0F-4B79-AC41-25C33D04E7F2}" type="slidenum">
              <a:rPr lang="tr-TR" smtClean="0">
                <a:solidFill>
                  <a:prstClr val="black"/>
                </a:solidFill>
              </a:rPr>
              <a:pPr>
                <a:defRPr/>
              </a:pPr>
              <a:t>7</a:t>
            </a:fld>
            <a:endParaRPr lang="tr-T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53728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930275" y="741363"/>
            <a:ext cx="4937125" cy="370205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53C75B-6F0F-4B79-AC41-25C33D04E7F2}" type="slidenum">
              <a:rPr lang="tr-TR" smtClean="0"/>
              <a:pPr>
                <a:defRPr/>
              </a:pPr>
              <a:t>18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246036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930275" y="741363"/>
            <a:ext cx="4937125" cy="370205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53C75B-6F0F-4B79-AC41-25C33D04E7F2}" type="slidenum">
              <a:rPr lang="tr-TR" smtClean="0"/>
              <a:pPr>
                <a:defRPr/>
              </a:pPr>
              <a:t>19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246036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930275" y="741363"/>
            <a:ext cx="4937125" cy="370205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53C75B-6F0F-4B79-AC41-25C33D04E7F2}" type="slidenum">
              <a:rPr lang="tr-TR" smtClean="0"/>
              <a:pPr>
                <a:defRPr/>
              </a:pPr>
              <a:t>20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569172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930275" y="741363"/>
            <a:ext cx="4937125" cy="370205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53C75B-6F0F-4B79-AC41-25C33D04E7F2}" type="slidenum">
              <a:rPr lang="tr-TR" smtClean="0"/>
              <a:pPr>
                <a:defRPr/>
              </a:pPr>
              <a:t>21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493955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>
          <a:xfrm>
            <a:off x="930275" y="741363"/>
            <a:ext cx="4937125" cy="370205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29E402-7263-433B-8D6F-D2E8E0160ADC}" type="slidenum">
              <a:rPr lang="tr-TR" smtClean="0">
                <a:solidFill>
                  <a:prstClr val="black"/>
                </a:solidFill>
              </a:rPr>
              <a:pPr/>
              <a:t>69</a:t>
            </a:fld>
            <a:endParaRPr lang="tr-T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1741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98193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>
          <a:xfrm>
            <a:off x="930275" y="741363"/>
            <a:ext cx="4937125" cy="370205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29E402-7263-433B-8D6F-D2E8E0160ADC}" type="slidenum">
              <a:rPr lang="tr-TR" smtClean="0">
                <a:solidFill>
                  <a:prstClr val="black"/>
                </a:solidFill>
              </a:rPr>
              <a:pPr/>
              <a:t>72</a:t>
            </a:fld>
            <a:endParaRPr lang="tr-T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1741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930275" y="741363"/>
            <a:ext cx="4937125" cy="370205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53C75B-6F0F-4B79-AC41-25C33D04E7F2}" type="slidenum">
              <a:rPr lang="tr-TR" smtClean="0"/>
              <a:pPr>
                <a:defRPr/>
              </a:pPr>
              <a:t>73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479904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930275" y="741363"/>
            <a:ext cx="4937125" cy="370205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53C75B-6F0F-4B79-AC41-25C33D04E7F2}" type="slidenum">
              <a:rPr lang="tr-TR" smtClean="0">
                <a:solidFill>
                  <a:prstClr val="black"/>
                </a:solidFill>
              </a:rPr>
              <a:pPr>
                <a:defRPr/>
              </a:pPr>
              <a:t>75</a:t>
            </a:fld>
            <a:endParaRPr lang="tr-T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08087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7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7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8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8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9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9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0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0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1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9 Dikdörtgen"/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10 Dikdörtgen"/>
          <p:cNvSpPr/>
          <p:nvPr/>
        </p:nvSpPr>
        <p:spPr>
          <a:xfrm>
            <a:off x="-9525" y="6053144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11 Dikdörtgen"/>
          <p:cNvSpPr/>
          <p:nvPr/>
        </p:nvSpPr>
        <p:spPr>
          <a:xfrm>
            <a:off x="2359028" y="6043619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7 Başlık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9" name="8 Alt Başlık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tr-TR" smtClean="0"/>
              <a:t>Asıl alt başlık stilini düzenlemek için tıklatın</a:t>
            </a:r>
            <a:endParaRPr lang="en-US"/>
          </a:p>
        </p:txBody>
      </p:sp>
      <p:sp>
        <p:nvSpPr>
          <p:cNvPr id="7" name="27 Veri Yer Tutucusu"/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2CDF653B-6828-4A19-9F41-8AC651EB4AEB}" type="datetime1">
              <a:rPr lang="tr-TR"/>
              <a:pPr>
                <a:defRPr/>
              </a:pPr>
              <a:t>27.01.2020</a:t>
            </a:fld>
            <a:endParaRPr lang="tr-TR"/>
          </a:p>
        </p:txBody>
      </p:sp>
      <p:sp>
        <p:nvSpPr>
          <p:cNvPr id="10" name="16 Altbilgi Yer Tutucusu"/>
          <p:cNvSpPr>
            <a:spLocks noGrp="1"/>
          </p:cNvSpPr>
          <p:nvPr>
            <p:ph type="ftr" sz="quarter" idx="11"/>
          </p:nvPr>
        </p:nvSpPr>
        <p:spPr>
          <a:xfrm>
            <a:off x="2085975" y="236544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tr-TR"/>
              <a:t>2009 APRIL</a:t>
            </a:r>
          </a:p>
        </p:txBody>
      </p:sp>
      <p:sp>
        <p:nvSpPr>
          <p:cNvPr id="11" name="28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F6D14FAC-8C5E-4334-A08E-A3EEE473268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5725773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8" name="7 İçerik Yer Tutucusu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1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3892BE-E06E-4F4C-8ECE-A6B11CB5DC81}" type="datetime1">
              <a:rPr lang="tr-TR"/>
              <a:pPr>
                <a:defRPr/>
              </a:pPr>
              <a:t>27.01.2020</a:t>
            </a:fld>
            <a:endParaRPr lang="tr-TR"/>
          </a:p>
        </p:txBody>
      </p:sp>
      <p:sp>
        <p:nvSpPr>
          <p:cNvPr id="5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/>
              <a:t>2009 APRIL</a:t>
            </a:r>
          </a:p>
        </p:txBody>
      </p:sp>
      <p:sp>
        <p:nvSpPr>
          <p:cNvPr id="6" name="2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26F8BA-9EC2-4CFA-B1CC-AA1F8B0ED30E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299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Bölüm Üstbilgisi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9 Dikdörtgen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10 Dikdörtgen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11 Dikdörtgen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1371602" y="2743200"/>
            <a:ext cx="7123113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7" name="1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0CFA50-2DD8-4554-86E3-06B2282BD9DC}" type="datetime1">
              <a:rPr lang="tr-TR"/>
              <a:pPr>
                <a:defRPr/>
              </a:pPr>
              <a:t>27.01.2020</a:t>
            </a:fld>
            <a:endParaRPr lang="tr-TR"/>
          </a:p>
        </p:txBody>
      </p:sp>
      <p:sp>
        <p:nvSpPr>
          <p:cNvPr id="8" name="12 Slayt Numarası Yer Tutucusu"/>
          <p:cNvSpPr>
            <a:spLocks noGrp="1"/>
          </p:cNvSpPr>
          <p:nvPr>
            <p:ph type="sldNum" sz="quarter" idx="11"/>
          </p:nvPr>
        </p:nvSpPr>
        <p:spPr>
          <a:xfrm>
            <a:off x="0" y="1752606"/>
            <a:ext cx="1295400" cy="701675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F785C93-DC23-44AB-A4F7-90D2B9FC2552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sp>
        <p:nvSpPr>
          <p:cNvPr id="9" name="13 Altbilgi Yer Tutucusu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/>
              <a:t>2009 APRIL</a:t>
            </a:r>
          </a:p>
        </p:txBody>
      </p:sp>
    </p:spTree>
    <p:extLst>
      <p:ext uri="{BB962C8B-B14F-4D97-AF65-F5344CB8AC3E}">
        <p14:creationId xmlns:p14="http://schemas.microsoft.com/office/powerpoint/2010/main" val="9074877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9" name="8 İçerik Yer Tutucusu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11" name="10 İçerik Yer Tutucusu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7 Veri Yer Tutucusu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878C76E-6980-4CB5-B81B-60B13FAE1B19}" type="datetime1">
              <a:rPr lang="tr-TR"/>
              <a:pPr>
                <a:defRPr/>
              </a:pPr>
              <a:t>27.01.2020</a:t>
            </a:fld>
            <a:endParaRPr lang="tr-TR"/>
          </a:p>
        </p:txBody>
      </p:sp>
      <p:sp>
        <p:nvSpPr>
          <p:cNvPr id="6" name="9 Slayt Numarası Yer Tutucusu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72762C8-03C5-4B1C-A95C-F4AF35584353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sp>
        <p:nvSpPr>
          <p:cNvPr id="7" name="11 Altbilgi Yer Tutucusu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r>
              <a:rPr lang="tr-TR"/>
              <a:t>2009 APRIL</a:t>
            </a:r>
          </a:p>
        </p:txBody>
      </p:sp>
    </p:spTree>
    <p:extLst>
      <p:ext uri="{BB962C8B-B14F-4D97-AF65-F5344CB8AC3E}">
        <p14:creationId xmlns:p14="http://schemas.microsoft.com/office/powerpoint/2010/main" val="28457185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11" name="10 İçerik Yer Tutucusu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13" name="12 İçerik Yer Tutucusu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16" name="15 Metin Yer Tutucusu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15" name="14 Metin Yer Tutucusu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7" name="9 Veri Yer Tutucusu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26FD6D9-65E1-48C8-872C-CE1686E4B3B7}" type="datetime1">
              <a:rPr lang="tr-TR"/>
              <a:pPr>
                <a:defRPr/>
              </a:pPr>
              <a:t>27.01.2020</a:t>
            </a:fld>
            <a:endParaRPr lang="tr-TR"/>
          </a:p>
        </p:txBody>
      </p:sp>
      <p:sp>
        <p:nvSpPr>
          <p:cNvPr id="8" name="11 Slayt Numarası Yer Tutucusu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E3B4B1E-1B03-4D6E-AC0E-2B8321BF471D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sp>
        <p:nvSpPr>
          <p:cNvPr id="9" name="13 Altbilgi Yer Tutucusu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r>
              <a:rPr lang="tr-TR"/>
              <a:t>2009 APRIL</a:t>
            </a:r>
          </a:p>
        </p:txBody>
      </p:sp>
    </p:spTree>
    <p:extLst>
      <p:ext uri="{BB962C8B-B14F-4D97-AF65-F5344CB8AC3E}">
        <p14:creationId xmlns:p14="http://schemas.microsoft.com/office/powerpoint/2010/main" val="3063060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1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5D07B1-70AA-4889-AEE5-ECD2DC3F085E}" type="datetime1">
              <a:rPr lang="tr-TR"/>
              <a:pPr>
                <a:defRPr/>
              </a:pPr>
              <a:t>27.01.2020</a:t>
            </a:fld>
            <a:endParaRPr lang="tr-TR"/>
          </a:p>
        </p:txBody>
      </p:sp>
      <p:sp>
        <p:nvSpPr>
          <p:cNvPr id="4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/>
              <a:t>2009 APRIL</a:t>
            </a:r>
          </a:p>
        </p:txBody>
      </p:sp>
      <p:sp>
        <p:nvSpPr>
          <p:cNvPr id="5" name="2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46D2FE-D0AD-404D-9F3D-F6B676100EA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698419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060685-8005-4E34-BA66-A70D901250FB}" type="datetime1">
              <a:rPr lang="tr-TR"/>
              <a:pPr>
                <a:defRPr/>
              </a:pPr>
              <a:t>27.01.2020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/>
              <a:t>2009 APRIL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5B68463-F28D-48DE-ABCE-58271ED9DF8A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848727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9" name="8 İçerik Yer Tutucusu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1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7E0B52-24BE-49F6-9A7F-4E3C788EBC5B}" type="datetime1">
              <a:rPr lang="tr-TR"/>
              <a:pPr>
                <a:defRPr/>
              </a:pPr>
              <a:t>27.01.2020</a:t>
            </a:fld>
            <a:endParaRPr lang="tr-TR"/>
          </a:p>
        </p:txBody>
      </p:sp>
      <p:sp>
        <p:nvSpPr>
          <p:cNvPr id="6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/>
              <a:t>2009 APRIL</a:t>
            </a:r>
          </a:p>
        </p:txBody>
      </p:sp>
      <p:sp>
        <p:nvSpPr>
          <p:cNvPr id="7" name="2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C924D9-AC02-4B5A-95FE-D0890782557E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521489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9 Dikdörtgen"/>
          <p:cNvSpPr/>
          <p:nvPr/>
        </p:nvSpPr>
        <p:spPr bwMode="white">
          <a:xfrm>
            <a:off x="-9525" y="4572006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10 Dikdörtgen"/>
          <p:cNvSpPr/>
          <p:nvPr/>
        </p:nvSpPr>
        <p:spPr>
          <a:xfrm>
            <a:off x="-9522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11 Dikdörtgen"/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14 Dikdörtgen"/>
          <p:cNvSpPr/>
          <p:nvPr/>
        </p:nvSpPr>
        <p:spPr bwMode="white">
          <a:xfrm>
            <a:off x="1447803" y="3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tr-TR" noProof="0" smtClean="0"/>
              <a:t>Resim eklemek için simgeyi tıklatın</a:t>
            </a:r>
            <a:endParaRPr lang="en-US" noProof="0" dirty="0"/>
          </a:p>
        </p:txBody>
      </p:sp>
      <p:sp>
        <p:nvSpPr>
          <p:cNvPr id="9" name="11 Veri Yer Tutucusu"/>
          <p:cNvSpPr>
            <a:spLocks noGrp="1"/>
          </p:cNvSpPr>
          <p:nvPr>
            <p:ph type="dt" sz="half" idx="10"/>
          </p:nvPr>
        </p:nvSpPr>
        <p:spPr>
          <a:xfrm>
            <a:off x="6248400" y="6248406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5C9A1160-FB41-46E2-8729-80BB35A49597}" type="datetime1">
              <a:rPr lang="tr-TR"/>
              <a:pPr>
                <a:defRPr/>
              </a:pPr>
              <a:t>27.01.2020</a:t>
            </a:fld>
            <a:endParaRPr lang="tr-TR"/>
          </a:p>
        </p:txBody>
      </p:sp>
      <p:sp>
        <p:nvSpPr>
          <p:cNvPr id="10" name="12 Slayt Numarası Yer Tutucusu"/>
          <p:cNvSpPr>
            <a:spLocks noGrp="1"/>
          </p:cNvSpPr>
          <p:nvPr>
            <p:ph type="sldNum" sz="quarter" idx="11"/>
          </p:nvPr>
        </p:nvSpPr>
        <p:spPr>
          <a:xfrm>
            <a:off x="0" y="4667256"/>
            <a:ext cx="1447800" cy="663575"/>
          </a:xfrm>
        </p:spPr>
        <p:txBody>
          <a:bodyPr rtlCol="0"/>
          <a:lstStyle>
            <a:lvl1pPr>
              <a:defRPr sz="2800"/>
            </a:lvl1pPr>
          </a:lstStyle>
          <a:p>
            <a:pPr>
              <a:defRPr/>
            </a:pPr>
            <a:fld id="{D4B4B548-FF4F-433D-8D05-4AB35CBAE5F7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sp>
        <p:nvSpPr>
          <p:cNvPr id="11" name="13 Altbilgi Yer Tutucusu"/>
          <p:cNvSpPr>
            <a:spLocks noGrp="1"/>
          </p:cNvSpPr>
          <p:nvPr>
            <p:ph type="ftr" sz="quarter" idx="12"/>
          </p:nvPr>
        </p:nvSpPr>
        <p:spPr>
          <a:xfrm>
            <a:off x="1600200" y="6248406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r>
              <a:rPr lang="tr-TR"/>
              <a:t>2009 APRIL</a:t>
            </a:r>
          </a:p>
        </p:txBody>
      </p:sp>
    </p:spTree>
    <p:extLst>
      <p:ext uri="{BB962C8B-B14F-4D97-AF65-F5344CB8AC3E}">
        <p14:creationId xmlns:p14="http://schemas.microsoft.com/office/powerpoint/2010/main" val="37962937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1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A69A7-062E-4A1B-AF84-DCB6E390CE77}" type="datetime1">
              <a:rPr lang="tr-TR"/>
              <a:pPr>
                <a:defRPr/>
              </a:pPr>
              <a:t>27.01.2020</a:t>
            </a:fld>
            <a:endParaRPr lang="tr-TR"/>
          </a:p>
        </p:txBody>
      </p:sp>
      <p:sp>
        <p:nvSpPr>
          <p:cNvPr id="5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/>
              <a:t>2009 APRIL</a:t>
            </a:r>
          </a:p>
        </p:txBody>
      </p:sp>
      <p:sp>
        <p:nvSpPr>
          <p:cNvPr id="6" name="2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CA094F-F74A-40D4-8764-ACBE21D96D1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39531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9 Dikdörtgen"/>
          <p:cNvSpPr/>
          <p:nvPr/>
        </p:nvSpPr>
        <p:spPr bwMode="white">
          <a:xfrm>
            <a:off x="6096003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10 Dikdörtgen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11 Dikdörtgen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553200" y="609606"/>
            <a:ext cx="2057400" cy="5516563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7" name="3 Veri Yer Tutucusu"/>
          <p:cNvSpPr>
            <a:spLocks noGrp="1"/>
          </p:cNvSpPr>
          <p:nvPr>
            <p:ph type="dt" sz="half" idx="10"/>
          </p:nvPr>
        </p:nvSpPr>
        <p:spPr>
          <a:xfrm>
            <a:off x="6553200" y="6248406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C08055-CFB1-425D-8822-F2B9D7355FD1}" type="datetime1">
              <a:rPr lang="tr-TR"/>
              <a:pPr>
                <a:defRPr/>
              </a:pPr>
              <a:t>27.01.2020</a:t>
            </a:fld>
            <a:endParaRPr lang="tr-TR"/>
          </a:p>
        </p:txBody>
      </p:sp>
      <p:sp>
        <p:nvSpPr>
          <p:cNvPr id="8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457203" y="6248406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/>
              <a:t>2009 APRIL</a:t>
            </a:r>
          </a:p>
        </p:txBody>
      </p:sp>
      <p:sp>
        <p:nvSpPr>
          <p:cNvPr id="9" name="5 Slayt Numarası Yer Tutucusu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8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A4BAE4-62DA-4152-BDFF-1823AD13DD81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547874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9 Dikdörtgen"/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10 Dikdörtgen"/>
          <p:cNvSpPr/>
          <p:nvPr/>
        </p:nvSpPr>
        <p:spPr>
          <a:xfrm>
            <a:off x="-9525" y="605314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11 Dikdörtgen"/>
          <p:cNvSpPr/>
          <p:nvPr/>
        </p:nvSpPr>
        <p:spPr>
          <a:xfrm>
            <a:off x="2359030" y="604362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7 Başlık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9" name="8 Alt Başlık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tr-TR" smtClean="0"/>
              <a:t>Asıl alt başlık stilini düzenlemek için tıklatın</a:t>
            </a:r>
            <a:endParaRPr lang="en-US"/>
          </a:p>
        </p:txBody>
      </p:sp>
      <p:sp>
        <p:nvSpPr>
          <p:cNvPr id="7" name="27 Veri Yer Tutucusu"/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2CDF653B-6828-4A19-9F41-8AC651EB4AEB}" type="datetime1">
              <a:rPr lang="tr-TR"/>
              <a:pPr>
                <a:defRPr/>
              </a:pPr>
              <a:t>27.01.2020</a:t>
            </a:fld>
            <a:endParaRPr lang="tr-TR"/>
          </a:p>
        </p:txBody>
      </p:sp>
      <p:sp>
        <p:nvSpPr>
          <p:cNvPr id="10" name="16 Altbilgi Yer Tutucusu"/>
          <p:cNvSpPr>
            <a:spLocks noGrp="1"/>
          </p:cNvSpPr>
          <p:nvPr>
            <p:ph type="ftr" sz="quarter" idx="11"/>
          </p:nvPr>
        </p:nvSpPr>
        <p:spPr>
          <a:xfrm>
            <a:off x="2085975" y="23654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tr-TR">
                <a:solidFill>
                  <a:srgbClr val="EBDDC3"/>
                </a:solidFill>
              </a:rPr>
              <a:t>2009 APRIL</a:t>
            </a:r>
          </a:p>
        </p:txBody>
      </p:sp>
      <p:sp>
        <p:nvSpPr>
          <p:cNvPr id="11" name="28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F6D14FAC-8C5E-4334-A08E-A3EEE4732684}" type="slidenum">
              <a:rPr lang="tr-TR">
                <a:solidFill>
                  <a:srgbClr val="EBDDC3"/>
                </a:solidFill>
              </a:rPr>
              <a:pPr>
                <a:defRPr/>
              </a:pPr>
              <a:t>‹#›</a:t>
            </a:fld>
            <a:endParaRPr lang="tr-TR">
              <a:solidFill>
                <a:srgbClr val="EBDDC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37058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8" name="7 İçerik Yer Tutucusu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1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3892BE-E06E-4F4C-8ECE-A6B11CB5DC81}" type="datetime1">
              <a:rPr lang="tr-TR">
                <a:solidFill>
                  <a:srgbClr val="775F55"/>
                </a:solidFill>
              </a:rPr>
              <a:pPr>
                <a:defRPr/>
              </a:pPr>
              <a:t>27.01.2020</a:t>
            </a:fld>
            <a:endParaRPr lang="tr-TR">
              <a:solidFill>
                <a:srgbClr val="775F55"/>
              </a:solidFill>
            </a:endParaRPr>
          </a:p>
        </p:txBody>
      </p:sp>
      <p:sp>
        <p:nvSpPr>
          <p:cNvPr id="5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>
                <a:solidFill>
                  <a:srgbClr val="775F55"/>
                </a:solidFill>
              </a:rPr>
              <a:t>2009 APRIL</a:t>
            </a:r>
          </a:p>
        </p:txBody>
      </p:sp>
      <p:sp>
        <p:nvSpPr>
          <p:cNvPr id="6" name="2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26F8BA-9EC2-4CFA-B1CC-AA1F8B0ED30E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718156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Bölüm Üstbilgisi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9 Dikdörtgen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10 Dikdörtgen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11 Dikdörtgen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1371602" y="2743200"/>
            <a:ext cx="7123113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7" name="1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0CFA50-2DD8-4554-86E3-06B2282BD9DC}" type="datetime1">
              <a:rPr lang="tr-TR">
                <a:solidFill>
                  <a:srgbClr val="775F55"/>
                </a:solidFill>
              </a:rPr>
              <a:pPr>
                <a:defRPr/>
              </a:pPr>
              <a:t>27.01.2020</a:t>
            </a:fld>
            <a:endParaRPr lang="tr-TR">
              <a:solidFill>
                <a:srgbClr val="775F55"/>
              </a:solidFill>
            </a:endParaRPr>
          </a:p>
        </p:txBody>
      </p:sp>
      <p:sp>
        <p:nvSpPr>
          <p:cNvPr id="8" name="12 Slayt Numarası Yer Tutucusu"/>
          <p:cNvSpPr>
            <a:spLocks noGrp="1"/>
          </p:cNvSpPr>
          <p:nvPr>
            <p:ph type="sldNum" sz="quarter" idx="11"/>
          </p:nvPr>
        </p:nvSpPr>
        <p:spPr>
          <a:xfrm>
            <a:off x="0" y="1752610"/>
            <a:ext cx="1295400" cy="701675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F785C93-DC23-44AB-A4F7-90D2B9FC2552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sp>
        <p:nvSpPr>
          <p:cNvPr id="9" name="13 Altbilgi Yer Tutucusu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>
                <a:solidFill>
                  <a:srgbClr val="775F55"/>
                </a:solidFill>
              </a:rPr>
              <a:t>2009 APRIL</a:t>
            </a:r>
          </a:p>
        </p:txBody>
      </p:sp>
    </p:spTree>
    <p:extLst>
      <p:ext uri="{BB962C8B-B14F-4D97-AF65-F5344CB8AC3E}">
        <p14:creationId xmlns:p14="http://schemas.microsoft.com/office/powerpoint/2010/main" val="41610575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9" name="8 İçerik Yer Tutucusu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11" name="10 İçerik Yer Tutucusu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7 Veri Yer Tutucusu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878C76E-6980-4CB5-B81B-60B13FAE1B19}" type="datetime1">
              <a:rPr lang="tr-TR">
                <a:solidFill>
                  <a:srgbClr val="775F55"/>
                </a:solidFill>
              </a:rPr>
              <a:pPr>
                <a:defRPr/>
              </a:pPr>
              <a:t>27.01.2020</a:t>
            </a:fld>
            <a:endParaRPr lang="tr-TR">
              <a:solidFill>
                <a:srgbClr val="775F55"/>
              </a:solidFill>
            </a:endParaRPr>
          </a:p>
        </p:txBody>
      </p:sp>
      <p:sp>
        <p:nvSpPr>
          <p:cNvPr id="6" name="9 Slayt Numarası Yer Tutucusu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72762C8-03C5-4B1C-A95C-F4AF35584353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sp>
        <p:nvSpPr>
          <p:cNvPr id="7" name="11 Altbilgi Yer Tutucusu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r>
              <a:rPr lang="tr-TR">
                <a:solidFill>
                  <a:srgbClr val="775F55"/>
                </a:solidFill>
              </a:rPr>
              <a:t>2009 APRIL</a:t>
            </a:r>
          </a:p>
        </p:txBody>
      </p:sp>
    </p:spTree>
    <p:extLst>
      <p:ext uri="{BB962C8B-B14F-4D97-AF65-F5344CB8AC3E}">
        <p14:creationId xmlns:p14="http://schemas.microsoft.com/office/powerpoint/2010/main" val="2829472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11" name="10 İçerik Yer Tutucusu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13" name="12 İçerik Yer Tutucusu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16" name="15 Metin Yer Tutucusu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15" name="14 Metin Yer Tutucusu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7" name="9 Veri Yer Tutucusu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26FD6D9-65E1-48C8-872C-CE1686E4B3B7}" type="datetime1">
              <a:rPr lang="tr-TR">
                <a:solidFill>
                  <a:srgbClr val="775F55"/>
                </a:solidFill>
              </a:rPr>
              <a:pPr>
                <a:defRPr/>
              </a:pPr>
              <a:t>27.01.2020</a:t>
            </a:fld>
            <a:endParaRPr lang="tr-TR">
              <a:solidFill>
                <a:srgbClr val="775F55"/>
              </a:solidFill>
            </a:endParaRPr>
          </a:p>
        </p:txBody>
      </p:sp>
      <p:sp>
        <p:nvSpPr>
          <p:cNvPr id="8" name="11 Slayt Numarası Yer Tutucusu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E3B4B1E-1B03-4D6E-AC0E-2B8321BF471D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sp>
        <p:nvSpPr>
          <p:cNvPr id="9" name="13 Altbilgi Yer Tutucusu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r>
              <a:rPr lang="tr-TR">
                <a:solidFill>
                  <a:srgbClr val="775F55"/>
                </a:solidFill>
              </a:rPr>
              <a:t>2009 APRIL</a:t>
            </a:r>
          </a:p>
        </p:txBody>
      </p:sp>
    </p:spTree>
    <p:extLst>
      <p:ext uri="{BB962C8B-B14F-4D97-AF65-F5344CB8AC3E}">
        <p14:creationId xmlns:p14="http://schemas.microsoft.com/office/powerpoint/2010/main" val="34167403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1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5D07B1-70AA-4889-AEE5-ECD2DC3F085E}" type="datetime1">
              <a:rPr lang="tr-TR">
                <a:solidFill>
                  <a:srgbClr val="775F55"/>
                </a:solidFill>
              </a:rPr>
              <a:pPr>
                <a:defRPr/>
              </a:pPr>
              <a:t>27.01.2020</a:t>
            </a:fld>
            <a:endParaRPr lang="tr-TR">
              <a:solidFill>
                <a:srgbClr val="775F55"/>
              </a:solidFill>
            </a:endParaRPr>
          </a:p>
        </p:txBody>
      </p:sp>
      <p:sp>
        <p:nvSpPr>
          <p:cNvPr id="4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>
                <a:solidFill>
                  <a:srgbClr val="775F55"/>
                </a:solidFill>
              </a:rPr>
              <a:t>2009 APRIL</a:t>
            </a:r>
          </a:p>
        </p:txBody>
      </p:sp>
      <p:sp>
        <p:nvSpPr>
          <p:cNvPr id="5" name="2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46D2FE-D0AD-404D-9F3D-F6B676100EA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417321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060685-8005-4E34-BA66-A70D901250FB}" type="datetime1">
              <a:rPr lang="tr-TR">
                <a:solidFill>
                  <a:srgbClr val="775F55"/>
                </a:solidFill>
              </a:rPr>
              <a:pPr>
                <a:defRPr/>
              </a:pPr>
              <a:t>27.01.2020</a:t>
            </a:fld>
            <a:endParaRPr lang="tr-TR">
              <a:solidFill>
                <a:srgbClr val="775F55"/>
              </a:solidFill>
            </a:endParaRPr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>
                <a:solidFill>
                  <a:srgbClr val="775F55"/>
                </a:solidFill>
              </a:rPr>
              <a:t>2009 APRIL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5B68463-F28D-48DE-ABCE-58271ED9DF8A}" type="slidenum">
              <a:rPr lang="tr-TR">
                <a:solidFill>
                  <a:srgbClr val="775F55"/>
                </a:solidFill>
              </a:rPr>
              <a:pPr>
                <a:defRPr/>
              </a:pPr>
              <a:t>‹#›</a:t>
            </a:fld>
            <a:endParaRPr lang="tr-TR">
              <a:solidFill>
                <a:srgbClr val="775F5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607112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9" name="8 İçerik Yer Tutucusu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1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7E0B52-24BE-49F6-9A7F-4E3C788EBC5B}" type="datetime1">
              <a:rPr lang="tr-TR">
                <a:solidFill>
                  <a:srgbClr val="775F55"/>
                </a:solidFill>
              </a:rPr>
              <a:pPr>
                <a:defRPr/>
              </a:pPr>
              <a:t>27.01.2020</a:t>
            </a:fld>
            <a:endParaRPr lang="tr-TR">
              <a:solidFill>
                <a:srgbClr val="775F55"/>
              </a:solidFill>
            </a:endParaRPr>
          </a:p>
        </p:txBody>
      </p:sp>
      <p:sp>
        <p:nvSpPr>
          <p:cNvPr id="6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>
                <a:solidFill>
                  <a:srgbClr val="775F55"/>
                </a:solidFill>
              </a:rPr>
              <a:t>2009 APRIL</a:t>
            </a:r>
          </a:p>
        </p:txBody>
      </p:sp>
      <p:sp>
        <p:nvSpPr>
          <p:cNvPr id="7" name="2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C924D9-AC02-4B5A-95FE-D0890782557E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178417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9 Dikdörtgen"/>
          <p:cNvSpPr/>
          <p:nvPr/>
        </p:nvSpPr>
        <p:spPr bwMode="white">
          <a:xfrm>
            <a:off x="-9525" y="457201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10 Dikdörtgen"/>
          <p:cNvSpPr/>
          <p:nvPr/>
        </p:nvSpPr>
        <p:spPr>
          <a:xfrm>
            <a:off x="-9522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11 Dikdörtgen"/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14 Dikdörtgen"/>
          <p:cNvSpPr/>
          <p:nvPr/>
        </p:nvSpPr>
        <p:spPr bwMode="white">
          <a:xfrm>
            <a:off x="1447805" y="3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tr-TR" noProof="0" smtClean="0"/>
              <a:t>Resim eklemek için simgeyi tıklatın</a:t>
            </a:r>
            <a:endParaRPr lang="en-US" noProof="0" dirty="0"/>
          </a:p>
        </p:txBody>
      </p:sp>
      <p:sp>
        <p:nvSpPr>
          <p:cNvPr id="9" name="11 Veri Yer Tutucusu"/>
          <p:cNvSpPr>
            <a:spLocks noGrp="1"/>
          </p:cNvSpPr>
          <p:nvPr>
            <p:ph type="dt" sz="half" idx="10"/>
          </p:nvPr>
        </p:nvSpPr>
        <p:spPr>
          <a:xfrm>
            <a:off x="6248400" y="624841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5C9A1160-FB41-46E2-8729-80BB35A49597}" type="datetime1">
              <a:rPr lang="tr-TR">
                <a:solidFill>
                  <a:srgbClr val="775F55"/>
                </a:solidFill>
              </a:rPr>
              <a:pPr>
                <a:defRPr/>
              </a:pPr>
              <a:t>27.01.2020</a:t>
            </a:fld>
            <a:endParaRPr lang="tr-TR">
              <a:solidFill>
                <a:srgbClr val="775F55"/>
              </a:solidFill>
            </a:endParaRPr>
          </a:p>
        </p:txBody>
      </p:sp>
      <p:sp>
        <p:nvSpPr>
          <p:cNvPr id="10" name="12 Slayt Numarası Yer Tutucusu"/>
          <p:cNvSpPr>
            <a:spLocks noGrp="1"/>
          </p:cNvSpPr>
          <p:nvPr>
            <p:ph type="sldNum" sz="quarter" idx="11"/>
          </p:nvPr>
        </p:nvSpPr>
        <p:spPr>
          <a:xfrm>
            <a:off x="0" y="4667260"/>
            <a:ext cx="1447800" cy="663575"/>
          </a:xfrm>
        </p:spPr>
        <p:txBody>
          <a:bodyPr rtlCol="0"/>
          <a:lstStyle>
            <a:lvl1pPr>
              <a:defRPr sz="2800"/>
            </a:lvl1pPr>
          </a:lstStyle>
          <a:p>
            <a:pPr>
              <a:defRPr/>
            </a:pPr>
            <a:fld id="{D4B4B548-FF4F-433D-8D05-4AB35CBAE5F7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sp>
        <p:nvSpPr>
          <p:cNvPr id="11" name="13 Altbilgi Yer Tutucusu"/>
          <p:cNvSpPr>
            <a:spLocks noGrp="1"/>
          </p:cNvSpPr>
          <p:nvPr>
            <p:ph type="ftr" sz="quarter" idx="12"/>
          </p:nvPr>
        </p:nvSpPr>
        <p:spPr>
          <a:xfrm>
            <a:off x="1600200" y="6248410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r>
              <a:rPr lang="tr-TR">
                <a:solidFill>
                  <a:srgbClr val="775F55"/>
                </a:solidFill>
              </a:rPr>
              <a:t>2009 APRIL</a:t>
            </a:r>
          </a:p>
        </p:txBody>
      </p:sp>
    </p:spTree>
    <p:extLst>
      <p:ext uri="{BB962C8B-B14F-4D97-AF65-F5344CB8AC3E}">
        <p14:creationId xmlns:p14="http://schemas.microsoft.com/office/powerpoint/2010/main" val="28114496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1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A69A7-062E-4A1B-AF84-DCB6E390CE77}" type="datetime1">
              <a:rPr lang="tr-TR">
                <a:solidFill>
                  <a:srgbClr val="775F55"/>
                </a:solidFill>
              </a:rPr>
              <a:pPr>
                <a:defRPr/>
              </a:pPr>
              <a:t>27.01.2020</a:t>
            </a:fld>
            <a:endParaRPr lang="tr-TR">
              <a:solidFill>
                <a:srgbClr val="775F55"/>
              </a:solidFill>
            </a:endParaRPr>
          </a:p>
        </p:txBody>
      </p:sp>
      <p:sp>
        <p:nvSpPr>
          <p:cNvPr id="5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>
                <a:solidFill>
                  <a:srgbClr val="775F55"/>
                </a:solidFill>
              </a:rPr>
              <a:t>2009 APRIL</a:t>
            </a:r>
          </a:p>
        </p:txBody>
      </p:sp>
      <p:sp>
        <p:nvSpPr>
          <p:cNvPr id="6" name="2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CA094F-F74A-40D4-8764-ACBE21D96D1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1942201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9 Dikdörtgen"/>
          <p:cNvSpPr/>
          <p:nvPr/>
        </p:nvSpPr>
        <p:spPr bwMode="white">
          <a:xfrm>
            <a:off x="6096005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10 Dikdörtgen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11 Dikdörtgen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553200" y="609610"/>
            <a:ext cx="2057400" cy="5516563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7" name="3 Veri Yer Tutucusu"/>
          <p:cNvSpPr>
            <a:spLocks noGrp="1"/>
          </p:cNvSpPr>
          <p:nvPr>
            <p:ph type="dt" sz="half" idx="10"/>
          </p:nvPr>
        </p:nvSpPr>
        <p:spPr>
          <a:xfrm>
            <a:off x="6553200" y="624841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C08055-CFB1-425D-8822-F2B9D7355FD1}" type="datetime1">
              <a:rPr lang="tr-TR">
                <a:solidFill>
                  <a:srgbClr val="775F55"/>
                </a:solidFill>
              </a:rPr>
              <a:pPr>
                <a:defRPr/>
              </a:pPr>
              <a:t>27.01.2020</a:t>
            </a:fld>
            <a:endParaRPr lang="tr-TR">
              <a:solidFill>
                <a:srgbClr val="775F55"/>
              </a:solidFill>
            </a:endParaRPr>
          </a:p>
        </p:txBody>
      </p:sp>
      <p:sp>
        <p:nvSpPr>
          <p:cNvPr id="8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457205" y="624841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>
                <a:solidFill>
                  <a:srgbClr val="775F55"/>
                </a:solidFill>
              </a:rPr>
              <a:t>2009 APRIL</a:t>
            </a:r>
          </a:p>
        </p:txBody>
      </p:sp>
      <p:sp>
        <p:nvSpPr>
          <p:cNvPr id="9" name="5 Slayt Numarası Yer Tutucusu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72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A4BAE4-62DA-4152-BDFF-1823AD13DD81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3729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33"/>
            <a:ext cx="7772400" cy="1470025"/>
          </a:xfrm>
          <a:prstGeom prst="rect">
            <a:avLst/>
          </a:prstGeom>
        </p:spPr>
        <p:txBody>
          <a:bodyPr vert="horz"/>
          <a:lstStyle/>
          <a:p>
            <a:r>
              <a:rPr lang="tr-TR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52109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tr-TR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tr-TR"/>
              <a:t>Click to edit Master text styles</a:t>
            </a:r>
          </a:p>
          <a:p>
            <a:pPr lvl="1"/>
            <a:r>
              <a:rPr lang="tr-TR"/>
              <a:t>Second level</a:t>
            </a:r>
          </a:p>
          <a:p>
            <a:pPr lvl="2"/>
            <a:r>
              <a:rPr lang="tr-TR"/>
              <a:t>Third level</a:t>
            </a:r>
          </a:p>
          <a:p>
            <a:pPr lvl="3"/>
            <a:r>
              <a:rPr lang="tr-TR"/>
              <a:t>Fourth level</a:t>
            </a:r>
          </a:p>
          <a:p>
            <a:pPr lvl="4"/>
            <a:r>
              <a:rPr lang="tr-TR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65052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8"/>
            <a:ext cx="7772400" cy="1362075"/>
          </a:xfrm>
          <a:prstGeom prst="rect">
            <a:avLst/>
          </a:prstGeom>
        </p:spPr>
        <p:txBody>
          <a:bodyPr vert="horz" anchor="t"/>
          <a:lstStyle>
            <a:lvl1pPr algn="l">
              <a:defRPr sz="4000" b="1" cap="all"/>
            </a:lvl1pPr>
          </a:lstStyle>
          <a:p>
            <a:r>
              <a:rPr lang="tr-TR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3333915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tr-TR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Click to edit Master text styles</a:t>
            </a:r>
          </a:p>
          <a:p>
            <a:pPr lvl="1"/>
            <a:r>
              <a:rPr lang="tr-TR"/>
              <a:t>Second level</a:t>
            </a:r>
          </a:p>
          <a:p>
            <a:pPr lvl="2"/>
            <a:r>
              <a:rPr lang="tr-TR"/>
              <a:t>Third level</a:t>
            </a:r>
          </a:p>
          <a:p>
            <a:pPr lvl="3"/>
            <a:r>
              <a:rPr lang="tr-TR"/>
              <a:t>Fourth level</a:t>
            </a:r>
          </a:p>
          <a:p>
            <a:pPr lvl="4"/>
            <a:r>
              <a:rPr lang="tr-TR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Click to edit Master text styles</a:t>
            </a:r>
          </a:p>
          <a:p>
            <a:pPr lvl="1"/>
            <a:r>
              <a:rPr lang="tr-TR"/>
              <a:t>Second level</a:t>
            </a:r>
          </a:p>
          <a:p>
            <a:pPr lvl="2"/>
            <a:r>
              <a:rPr lang="tr-TR"/>
              <a:t>Third level</a:t>
            </a:r>
          </a:p>
          <a:p>
            <a:pPr lvl="3"/>
            <a:r>
              <a:rPr lang="tr-TR"/>
              <a:t>Fourth level</a:t>
            </a:r>
          </a:p>
          <a:p>
            <a:pPr lvl="4"/>
            <a:r>
              <a:rPr lang="tr-TR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04208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r>
              <a:rPr lang="tr-TR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Click to edit Master text styles</a:t>
            </a:r>
          </a:p>
          <a:p>
            <a:pPr lvl="1"/>
            <a:r>
              <a:rPr lang="tr-TR"/>
              <a:t>Second level</a:t>
            </a:r>
          </a:p>
          <a:p>
            <a:pPr lvl="2"/>
            <a:r>
              <a:rPr lang="tr-TR"/>
              <a:t>Third level</a:t>
            </a:r>
          </a:p>
          <a:p>
            <a:pPr lvl="3"/>
            <a:r>
              <a:rPr lang="tr-TR"/>
              <a:t>Fourth level</a:t>
            </a:r>
          </a:p>
          <a:p>
            <a:pPr lvl="4"/>
            <a:r>
              <a:rPr lang="tr-TR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Click to edit Master text styles</a:t>
            </a:r>
          </a:p>
          <a:p>
            <a:pPr lvl="1"/>
            <a:r>
              <a:rPr lang="tr-TR"/>
              <a:t>Second level</a:t>
            </a:r>
          </a:p>
          <a:p>
            <a:pPr lvl="2"/>
            <a:r>
              <a:rPr lang="tr-TR"/>
              <a:t>Third level</a:t>
            </a:r>
          </a:p>
          <a:p>
            <a:pPr lvl="3"/>
            <a:r>
              <a:rPr lang="tr-TR"/>
              <a:t>Fourth level</a:t>
            </a:r>
          </a:p>
          <a:p>
            <a:pPr lvl="4"/>
            <a:r>
              <a:rPr lang="tr-TR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38183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tr-TR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76775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9895338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tr-TR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3" y="273058"/>
            <a:ext cx="5111750" cy="5853113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Click to edit Master text styles</a:t>
            </a:r>
          </a:p>
          <a:p>
            <a:pPr lvl="1"/>
            <a:r>
              <a:rPr lang="tr-TR"/>
              <a:t>Second level</a:t>
            </a:r>
          </a:p>
          <a:p>
            <a:pPr lvl="2"/>
            <a:r>
              <a:rPr lang="tr-TR"/>
              <a:t>Third level</a:t>
            </a:r>
          </a:p>
          <a:p>
            <a:pPr lvl="3"/>
            <a:r>
              <a:rPr lang="tr-TR"/>
              <a:t>Fourth level</a:t>
            </a:r>
          </a:p>
          <a:p>
            <a:pPr lvl="4"/>
            <a:r>
              <a:rPr lang="tr-TR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0321460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tr-TR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8786988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tr-TR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tr-TR"/>
              <a:t>Click to edit Master text styles</a:t>
            </a:r>
          </a:p>
          <a:p>
            <a:pPr lvl="1"/>
            <a:r>
              <a:rPr lang="tr-TR"/>
              <a:t>Second level</a:t>
            </a:r>
          </a:p>
          <a:p>
            <a:pPr lvl="2"/>
            <a:r>
              <a:rPr lang="tr-TR"/>
              <a:t>Third level</a:t>
            </a:r>
          </a:p>
          <a:p>
            <a:pPr lvl="3"/>
            <a:r>
              <a:rPr lang="tr-TR"/>
              <a:t>Fourth level</a:t>
            </a:r>
          </a:p>
          <a:p>
            <a:pPr lvl="4"/>
            <a:r>
              <a:rPr lang="tr-TR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704551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6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tr-TR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6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tr-TR"/>
              <a:t>Click to edit Master text styles</a:t>
            </a:r>
          </a:p>
          <a:p>
            <a:pPr lvl="1"/>
            <a:r>
              <a:rPr lang="tr-TR"/>
              <a:t>Second level</a:t>
            </a:r>
          </a:p>
          <a:p>
            <a:pPr lvl="2"/>
            <a:r>
              <a:rPr lang="tr-TR"/>
              <a:t>Third level</a:t>
            </a:r>
          </a:p>
          <a:p>
            <a:pPr lvl="3"/>
            <a:r>
              <a:rPr lang="tr-TR"/>
              <a:t>Fourth level</a:t>
            </a:r>
          </a:p>
          <a:p>
            <a:pPr lvl="4"/>
            <a:r>
              <a:rPr lang="tr-TR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07924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Başlık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tr-TR"/>
              <a:t>Asıl başlık stili için tıklatın</a:t>
            </a:r>
            <a:endParaRPr kumimoji="0" lang="en-US"/>
          </a:p>
        </p:txBody>
      </p:sp>
      <p:sp>
        <p:nvSpPr>
          <p:cNvPr id="22" name="Alt Başlık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tr-TR"/>
              <a:t>Asıl alt başlık stilini düzenlemek için tıklatın</a:t>
            </a:r>
            <a:endParaRPr kumimoji="0" lang="en-US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F7E17-9104-417B-A804-5C821E02D582}" type="datetime1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27.01.2020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Altbilgi Yer Tutucusu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ayt Numarası Yer Tutucus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F79AB-9229-4814-A1F8-FDBD1522D16E}" type="slidenum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504298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/>
              <a:t>Asıl başlık stili için tıklatın</a:t>
            </a:r>
            <a:endParaRPr kumimoji="0" lang="en-US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tr-TR"/>
              <a:t>Asıl metin stillerini düzenlemek için tıklatın</a:t>
            </a:r>
          </a:p>
          <a:p>
            <a:pPr lvl="1" eaLnBrk="1" latinLnBrk="0" hangingPunct="1"/>
            <a:r>
              <a:rPr lang="tr-TR"/>
              <a:t>İkinci düzey</a:t>
            </a:r>
          </a:p>
          <a:p>
            <a:pPr lvl="2" eaLnBrk="1" latinLnBrk="0" hangingPunct="1"/>
            <a:r>
              <a:rPr lang="tr-TR"/>
              <a:t>Üçüncü düzey</a:t>
            </a:r>
          </a:p>
          <a:p>
            <a:pPr lvl="3" eaLnBrk="1" latinLnBrk="0" hangingPunct="1"/>
            <a:r>
              <a:rPr lang="tr-TR"/>
              <a:t>Dördüncü düzey</a:t>
            </a:r>
          </a:p>
          <a:p>
            <a:pPr lvl="4" eaLnBrk="1" latinLnBrk="0" hangingPunct="1"/>
            <a:r>
              <a:rPr lang="tr-TR"/>
              <a:t>Beşinci düzey</a:t>
            </a:r>
            <a:endParaRPr kumimoji="0"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6463D-A910-467B-8865-C74F8A48FDA4}" type="datetime1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27.01.2020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F79AB-9229-4814-A1F8-FDBD1522D16E}" type="slidenum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867643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kdörtgen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tr-TR"/>
              <a:t>Asıl başlık stili için tıklatın</a:t>
            </a:r>
            <a:endParaRPr kumimoji="0" lang="en-US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tr-TR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F7DF1-7183-43BF-9104-44A7FA834EE4}" type="datetime1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27.01.2020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F79AB-9229-4814-A1F8-FDBD1522D16E}" type="slidenum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Dikdörtgen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2831796"/>
      </p:ext>
    </p:extLst>
  </p:cSld>
  <p:clrMapOvr>
    <a:masterClrMapping/>
  </p:clrMapOvr>
  <p:hf hdr="0" ftr="0" dt="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tr-TR"/>
              <a:t>Asıl başlık stili için tıklatın</a:t>
            </a:r>
            <a:endParaRPr kumimoji="0" lang="en-US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r-TR"/>
              <a:t>Asıl metin stillerini düzenlemek için tıklatın</a:t>
            </a:r>
          </a:p>
          <a:p>
            <a:pPr lvl="1" eaLnBrk="1" latinLnBrk="0" hangingPunct="1"/>
            <a:r>
              <a:rPr lang="tr-TR"/>
              <a:t>İkinci düzey</a:t>
            </a:r>
          </a:p>
          <a:p>
            <a:pPr lvl="2" eaLnBrk="1" latinLnBrk="0" hangingPunct="1"/>
            <a:r>
              <a:rPr lang="tr-TR"/>
              <a:t>Üçüncü düzey</a:t>
            </a:r>
          </a:p>
          <a:p>
            <a:pPr lvl="3" eaLnBrk="1" latinLnBrk="0" hangingPunct="1"/>
            <a:r>
              <a:rPr lang="tr-TR"/>
              <a:t>Dördüncü düzey</a:t>
            </a:r>
          </a:p>
          <a:p>
            <a:pPr lvl="4" eaLnBrk="1" latinLnBrk="0" hangingPunct="1"/>
            <a:r>
              <a:rPr lang="tr-TR"/>
              <a:t>Beşinci düzey</a:t>
            </a:r>
            <a:endParaRPr kumimoji="0" lang="en-US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r-TR"/>
              <a:t>Asıl metin stillerini düzenlemek için tıklatın</a:t>
            </a:r>
          </a:p>
          <a:p>
            <a:pPr lvl="1" eaLnBrk="1" latinLnBrk="0" hangingPunct="1"/>
            <a:r>
              <a:rPr lang="tr-TR"/>
              <a:t>İkinci düzey</a:t>
            </a:r>
          </a:p>
          <a:p>
            <a:pPr lvl="2" eaLnBrk="1" latinLnBrk="0" hangingPunct="1"/>
            <a:r>
              <a:rPr lang="tr-TR"/>
              <a:t>Üçüncü düzey</a:t>
            </a:r>
          </a:p>
          <a:p>
            <a:pPr lvl="3" eaLnBrk="1" latinLnBrk="0" hangingPunct="1"/>
            <a:r>
              <a:rPr lang="tr-TR"/>
              <a:t>Dördüncü düzey</a:t>
            </a:r>
          </a:p>
          <a:p>
            <a:pPr lvl="4" eaLnBrk="1" latinLnBrk="0" hangingPunct="1"/>
            <a:r>
              <a:rPr lang="tr-TR"/>
              <a:t>Beşinci düzey</a:t>
            </a:r>
            <a:endParaRPr kumimoji="0" lang="en-US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42A86-D924-4D66-BBDE-BA0808618DBF}" type="datetime1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27.01.2020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F79AB-9229-4814-A1F8-FDBD1522D16E}" type="slidenum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996983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tr-TR"/>
              <a:t>Asıl başlık stili için tıklatın</a:t>
            </a:r>
            <a:endParaRPr kumimoji="0" lang="en-US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r-TR"/>
              <a:t>Asıl metin stillerini düzenlemek için tıklatın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r-TR"/>
              <a:t>Asıl metin stillerini düzenlemek için tıklatın</a:t>
            </a:r>
          </a:p>
        </p:txBody>
      </p:sp>
      <p:sp>
        <p:nvSpPr>
          <p:cNvPr id="5" name="İçerik Yer Tutucusu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tr-TR"/>
              <a:t>Asıl metin stillerini düzenlemek için tıklatın</a:t>
            </a:r>
          </a:p>
          <a:p>
            <a:pPr lvl="1" eaLnBrk="1" latinLnBrk="0" hangingPunct="1"/>
            <a:r>
              <a:rPr lang="tr-TR"/>
              <a:t>İkinci düzey</a:t>
            </a:r>
          </a:p>
          <a:p>
            <a:pPr lvl="2" eaLnBrk="1" latinLnBrk="0" hangingPunct="1"/>
            <a:r>
              <a:rPr lang="tr-TR"/>
              <a:t>Üçüncü düzey</a:t>
            </a:r>
          </a:p>
          <a:p>
            <a:pPr lvl="3" eaLnBrk="1" latinLnBrk="0" hangingPunct="1"/>
            <a:r>
              <a:rPr lang="tr-TR"/>
              <a:t>Dördüncü düzey</a:t>
            </a:r>
          </a:p>
          <a:p>
            <a:pPr lvl="4" eaLnBrk="1" latinLnBrk="0" hangingPunct="1"/>
            <a:r>
              <a:rPr lang="tr-TR"/>
              <a:t>Beşinci düzey</a:t>
            </a:r>
            <a:endParaRPr kumimoji="0" lang="en-US"/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tr-TR"/>
              <a:t>Asıl metin stillerini düzenlemek için tıklatın</a:t>
            </a:r>
          </a:p>
          <a:p>
            <a:pPr lvl="1" eaLnBrk="1" latinLnBrk="0" hangingPunct="1"/>
            <a:r>
              <a:rPr lang="tr-TR"/>
              <a:t>İkinci düzey</a:t>
            </a:r>
          </a:p>
          <a:p>
            <a:pPr lvl="2" eaLnBrk="1" latinLnBrk="0" hangingPunct="1"/>
            <a:r>
              <a:rPr lang="tr-TR"/>
              <a:t>Üçüncü düzey</a:t>
            </a:r>
          </a:p>
          <a:p>
            <a:pPr lvl="3" eaLnBrk="1" latinLnBrk="0" hangingPunct="1"/>
            <a:r>
              <a:rPr lang="tr-TR"/>
              <a:t>Dördüncü düzey</a:t>
            </a:r>
          </a:p>
          <a:p>
            <a:pPr lvl="4" eaLnBrk="1" latinLnBrk="0" hangingPunct="1"/>
            <a:r>
              <a:rPr lang="tr-TR"/>
              <a:t>Beşinci düzey</a:t>
            </a:r>
            <a:endParaRPr kumimoji="0" lang="en-US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199B0-A224-47E7-8662-48058C0A695C}" type="datetime1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27.01.2020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F79AB-9229-4814-A1F8-FDBD1522D16E}" type="slidenum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942371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tr-TR"/>
              <a:t>Asıl başlık stili için tıklatın</a:t>
            </a:r>
            <a:endParaRPr kumimoji="0" lang="en-US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62AFC-0169-410C-8D49-211AC0D4EB74}" type="datetime1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27.01.2020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F79AB-9229-4814-A1F8-FDBD1522D16E}" type="slidenum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679068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ikdörtgen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34B74-33B6-4149-B21E-FBA7649B84C8}" type="datetime1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27.01.2020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F79AB-9229-4814-A1F8-FDBD1522D16E}" type="slidenum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Dikdörtgen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786900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tr-TR"/>
              <a:t>Asıl başlık stili için tıklatın</a:t>
            </a:r>
            <a:endParaRPr kumimoji="0" lang="en-US"/>
          </a:p>
        </p:txBody>
      </p:sp>
      <p:sp>
        <p:nvSpPr>
          <p:cNvPr id="3" name="Metin Yer Tutucusu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tr-TR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1"/>
          </p:nvPr>
        </p:nvSpPr>
        <p:spPr>
          <a:xfrm>
            <a:off x="457200" y="2133603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tr-TR"/>
              <a:t>Asıl metin stillerini düzenlemek için tıklatın</a:t>
            </a:r>
          </a:p>
          <a:p>
            <a:pPr lvl="1" eaLnBrk="1" latinLnBrk="0" hangingPunct="1"/>
            <a:r>
              <a:rPr lang="tr-TR"/>
              <a:t>İkinci düzey</a:t>
            </a:r>
          </a:p>
          <a:p>
            <a:pPr lvl="2" eaLnBrk="1" latinLnBrk="0" hangingPunct="1"/>
            <a:r>
              <a:rPr lang="tr-TR"/>
              <a:t>Üçüncü düzey</a:t>
            </a:r>
          </a:p>
          <a:p>
            <a:pPr lvl="3" eaLnBrk="1" latinLnBrk="0" hangingPunct="1"/>
            <a:r>
              <a:rPr lang="tr-TR"/>
              <a:t>Dördüncü düzey</a:t>
            </a:r>
          </a:p>
          <a:p>
            <a:pPr lvl="4" eaLnBrk="1" latinLnBrk="0" hangingPunct="1"/>
            <a:r>
              <a:rPr lang="tr-TR"/>
              <a:t>Beşinci düzey</a:t>
            </a:r>
            <a:endParaRPr kumimoji="0" lang="en-US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EE636-C4E8-4FA1-937B-9BFFD6AC2299}" type="datetime1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27.01.2020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F79AB-9229-4814-A1F8-FDBD1522D16E}" type="slidenum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44719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tr-TR"/>
              <a:t>Asıl başlık stili için tıklatın</a:t>
            </a:r>
            <a:endParaRPr kumimoji="0" lang="en-US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1EC5C-4CDE-4B83-8F4A-D22877D9B680}" type="datetime1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27.01.2020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F79AB-9229-4814-A1F8-FDBD1522D16E}" type="slidenum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Dikdörtgen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indent="-283464" defTabSz="457200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  <a:latin typeface="Gill Sans MT"/>
              <a:cs typeface="+mn-cs"/>
            </a:endParaRP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838200" y="1143011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tr-TR"/>
              <a:t>Resim eklemek için simgeyi tıklatın</a:t>
            </a:r>
            <a:endParaRPr kumimoji="0" lang="en-US" dirty="0"/>
          </a:p>
        </p:txBody>
      </p:sp>
      <p:sp>
        <p:nvSpPr>
          <p:cNvPr id="9" name="Akış Çizelgesi: İşlem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Akış Çizelgesi: İşlem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tr-TR"/>
              <a:t>Asıl metin stillerini düzenlemek için tıklatın</a:t>
            </a:r>
          </a:p>
        </p:txBody>
      </p:sp>
    </p:spTree>
    <p:extLst>
      <p:ext uri="{BB962C8B-B14F-4D97-AF65-F5344CB8AC3E}">
        <p14:creationId xmlns:p14="http://schemas.microsoft.com/office/powerpoint/2010/main" val="408067581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/>
              <a:t>Asıl başlık stili için tıklatın</a:t>
            </a:r>
            <a:endParaRPr kumimoji="0" lang="en-US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r-TR"/>
              <a:t>Asıl metin stillerini düzenlemek için tıklatın</a:t>
            </a:r>
          </a:p>
          <a:p>
            <a:pPr lvl="1" eaLnBrk="1" latinLnBrk="0" hangingPunct="1"/>
            <a:r>
              <a:rPr lang="tr-TR"/>
              <a:t>İkinci düzey</a:t>
            </a:r>
          </a:p>
          <a:p>
            <a:pPr lvl="2" eaLnBrk="1" latinLnBrk="0" hangingPunct="1"/>
            <a:r>
              <a:rPr lang="tr-TR"/>
              <a:t>Üçüncü düzey</a:t>
            </a:r>
          </a:p>
          <a:p>
            <a:pPr lvl="3" eaLnBrk="1" latinLnBrk="0" hangingPunct="1"/>
            <a:r>
              <a:rPr lang="tr-TR"/>
              <a:t>Dördüncü düzey</a:t>
            </a:r>
          </a:p>
          <a:p>
            <a:pPr lvl="4" eaLnBrk="1" latinLnBrk="0" hangingPunct="1"/>
            <a:r>
              <a:rPr lang="tr-TR"/>
              <a:t>Beşinci düzey</a:t>
            </a:r>
            <a:endParaRPr kumimoji="0"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F7DF1-7183-43BF-9104-44A7FA834EE4}" type="datetime1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27.01.2020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F79AB-9229-4814-A1F8-FDBD1522D16E}" type="slidenum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2385246"/>
      </p:ext>
    </p:extLst>
  </p:cSld>
  <p:clrMapOvr>
    <a:masterClrMapping/>
  </p:clrMapOvr>
  <p:hf hdr="0" ftr="0" dt="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6858000" y="274647"/>
            <a:ext cx="1828800" cy="5851525"/>
          </a:xfrm>
        </p:spPr>
        <p:txBody>
          <a:bodyPr vert="eaVert"/>
          <a:lstStyle/>
          <a:p>
            <a:r>
              <a:rPr kumimoji="0" lang="tr-TR"/>
              <a:t>Asıl başlık stili için tıklatın</a:t>
            </a:r>
            <a:endParaRPr kumimoji="0" lang="en-US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1143000" y="274648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tr-TR"/>
              <a:t>Asıl metin stillerini düzenlemek için tıklatın</a:t>
            </a:r>
          </a:p>
          <a:p>
            <a:pPr lvl="1" eaLnBrk="1" latinLnBrk="0" hangingPunct="1"/>
            <a:r>
              <a:rPr lang="tr-TR"/>
              <a:t>İkinci düzey</a:t>
            </a:r>
          </a:p>
          <a:p>
            <a:pPr lvl="2" eaLnBrk="1" latinLnBrk="0" hangingPunct="1"/>
            <a:r>
              <a:rPr lang="tr-TR"/>
              <a:t>Üçüncü düzey</a:t>
            </a:r>
          </a:p>
          <a:p>
            <a:pPr lvl="3" eaLnBrk="1" latinLnBrk="0" hangingPunct="1"/>
            <a:r>
              <a:rPr lang="tr-TR"/>
              <a:t>Dördüncü düzey</a:t>
            </a:r>
          </a:p>
          <a:p>
            <a:pPr lvl="4" eaLnBrk="1" latinLnBrk="0" hangingPunct="1"/>
            <a:r>
              <a:rPr lang="tr-TR"/>
              <a:t>Beşinci düzey</a:t>
            </a:r>
            <a:endParaRPr kumimoji="0"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FC64D-D0C7-44C4-B172-F8B46B9BF07B}" type="datetime1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27.01.2020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F79AB-9229-4814-A1F8-FDBD1522D16E}" type="slidenum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824411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442657" y="631952"/>
            <a:ext cx="6258686" cy="4154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7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461341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122486" y="631952"/>
            <a:ext cx="2899028" cy="415498"/>
          </a:xfrm>
        </p:spPr>
        <p:txBody>
          <a:bodyPr lIns="0" tIns="0" rIns="0" bIns="0"/>
          <a:lstStyle>
            <a:lvl1pPr>
              <a:defRPr sz="2700" b="1" i="0">
                <a:solidFill>
                  <a:srgbClr val="F1F1F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28160" y="1362201"/>
            <a:ext cx="8087678" cy="184666"/>
          </a:xfrm>
        </p:spPr>
        <p:txBody>
          <a:bodyPr lIns="0" tIns="0" rIns="0" bIns="0"/>
          <a:lstStyle>
            <a:lvl1pPr>
              <a:defRPr sz="1200" b="0" i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666524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122486" y="631952"/>
            <a:ext cx="2899028" cy="415498"/>
          </a:xfrm>
        </p:spPr>
        <p:txBody>
          <a:bodyPr lIns="0" tIns="0" rIns="0" bIns="0"/>
          <a:lstStyle>
            <a:lvl1pPr>
              <a:defRPr sz="2700" b="1" i="0">
                <a:solidFill>
                  <a:srgbClr val="F1F1F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617892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4000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bg object 17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A6A6A6">
              <a:alpha val="50195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bg object 18"/>
          <p:cNvSpPr/>
          <p:nvPr/>
        </p:nvSpPr>
        <p:spPr>
          <a:xfrm>
            <a:off x="256031" y="3630929"/>
            <a:ext cx="5562981" cy="26700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122486" y="631952"/>
            <a:ext cx="2899028" cy="415498"/>
          </a:xfrm>
        </p:spPr>
        <p:txBody>
          <a:bodyPr lIns="0" tIns="0" rIns="0" bIns="0"/>
          <a:lstStyle>
            <a:lvl1pPr>
              <a:defRPr sz="2700" b="1" i="0">
                <a:solidFill>
                  <a:srgbClr val="F1F1F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31763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266699"/>
            <a:ext cx="9144000" cy="63245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bg object 17"/>
          <p:cNvSpPr/>
          <p:nvPr/>
        </p:nvSpPr>
        <p:spPr>
          <a:xfrm>
            <a:off x="1168145" y="4815841"/>
            <a:ext cx="661988" cy="920115"/>
          </a:xfrm>
          <a:custGeom>
            <a:avLst/>
            <a:gdLst/>
            <a:ahLst/>
            <a:cxnLst/>
            <a:rect l="l" t="t" r="r" b="b"/>
            <a:pathLst>
              <a:path w="882650" h="920114">
                <a:moveTo>
                  <a:pt x="674370" y="814717"/>
                </a:moveTo>
                <a:lnTo>
                  <a:pt x="653958" y="818844"/>
                </a:lnTo>
                <a:lnTo>
                  <a:pt x="637286" y="830097"/>
                </a:lnTo>
                <a:lnTo>
                  <a:pt x="626042" y="846789"/>
                </a:lnTo>
                <a:lnTo>
                  <a:pt x="621919" y="867232"/>
                </a:lnTo>
                <a:lnTo>
                  <a:pt x="626042" y="887667"/>
                </a:lnTo>
                <a:lnTo>
                  <a:pt x="637285" y="904355"/>
                </a:lnTo>
                <a:lnTo>
                  <a:pt x="653958" y="915607"/>
                </a:lnTo>
                <a:lnTo>
                  <a:pt x="674370" y="919734"/>
                </a:lnTo>
                <a:lnTo>
                  <a:pt x="694854" y="915607"/>
                </a:lnTo>
                <a:lnTo>
                  <a:pt x="711565" y="904355"/>
                </a:lnTo>
                <a:lnTo>
                  <a:pt x="722822" y="887667"/>
                </a:lnTo>
                <a:lnTo>
                  <a:pt x="726947" y="867232"/>
                </a:lnTo>
                <a:lnTo>
                  <a:pt x="722822" y="846789"/>
                </a:lnTo>
                <a:lnTo>
                  <a:pt x="711565" y="830097"/>
                </a:lnTo>
                <a:lnTo>
                  <a:pt x="694854" y="818844"/>
                </a:lnTo>
                <a:lnTo>
                  <a:pt x="674370" y="814717"/>
                </a:lnTo>
                <a:close/>
              </a:path>
              <a:path w="882650" h="920114">
                <a:moveTo>
                  <a:pt x="518922" y="814717"/>
                </a:moveTo>
                <a:lnTo>
                  <a:pt x="498510" y="818844"/>
                </a:lnTo>
                <a:lnTo>
                  <a:pt x="481838" y="830097"/>
                </a:lnTo>
                <a:lnTo>
                  <a:pt x="470594" y="846789"/>
                </a:lnTo>
                <a:lnTo>
                  <a:pt x="466471" y="867232"/>
                </a:lnTo>
                <a:lnTo>
                  <a:pt x="470594" y="887667"/>
                </a:lnTo>
                <a:lnTo>
                  <a:pt x="481837" y="904355"/>
                </a:lnTo>
                <a:lnTo>
                  <a:pt x="498510" y="915607"/>
                </a:lnTo>
                <a:lnTo>
                  <a:pt x="518922" y="919734"/>
                </a:lnTo>
                <a:lnTo>
                  <a:pt x="539333" y="915607"/>
                </a:lnTo>
                <a:lnTo>
                  <a:pt x="556005" y="904355"/>
                </a:lnTo>
                <a:lnTo>
                  <a:pt x="567249" y="887667"/>
                </a:lnTo>
                <a:lnTo>
                  <a:pt x="571372" y="867232"/>
                </a:lnTo>
                <a:lnTo>
                  <a:pt x="567249" y="846789"/>
                </a:lnTo>
                <a:lnTo>
                  <a:pt x="556006" y="830097"/>
                </a:lnTo>
                <a:lnTo>
                  <a:pt x="539333" y="818844"/>
                </a:lnTo>
                <a:lnTo>
                  <a:pt x="518922" y="814717"/>
                </a:lnTo>
                <a:close/>
              </a:path>
              <a:path w="882650" h="920114">
                <a:moveTo>
                  <a:pt x="363473" y="814717"/>
                </a:moveTo>
                <a:lnTo>
                  <a:pt x="343062" y="818844"/>
                </a:lnTo>
                <a:lnTo>
                  <a:pt x="326390" y="830097"/>
                </a:lnTo>
                <a:lnTo>
                  <a:pt x="315146" y="846789"/>
                </a:lnTo>
                <a:lnTo>
                  <a:pt x="311022" y="867232"/>
                </a:lnTo>
                <a:lnTo>
                  <a:pt x="315146" y="887667"/>
                </a:lnTo>
                <a:lnTo>
                  <a:pt x="326389" y="904355"/>
                </a:lnTo>
                <a:lnTo>
                  <a:pt x="343062" y="915607"/>
                </a:lnTo>
                <a:lnTo>
                  <a:pt x="363473" y="919734"/>
                </a:lnTo>
                <a:lnTo>
                  <a:pt x="383885" y="915607"/>
                </a:lnTo>
                <a:lnTo>
                  <a:pt x="400557" y="904355"/>
                </a:lnTo>
                <a:lnTo>
                  <a:pt x="411801" y="887667"/>
                </a:lnTo>
                <a:lnTo>
                  <a:pt x="415924" y="867232"/>
                </a:lnTo>
                <a:lnTo>
                  <a:pt x="411801" y="846789"/>
                </a:lnTo>
                <a:lnTo>
                  <a:pt x="400558" y="830097"/>
                </a:lnTo>
                <a:lnTo>
                  <a:pt x="383885" y="818844"/>
                </a:lnTo>
                <a:lnTo>
                  <a:pt x="363473" y="814717"/>
                </a:lnTo>
                <a:close/>
              </a:path>
              <a:path w="882650" h="920114">
                <a:moveTo>
                  <a:pt x="208026" y="814717"/>
                </a:moveTo>
                <a:lnTo>
                  <a:pt x="187541" y="818844"/>
                </a:lnTo>
                <a:lnTo>
                  <a:pt x="170830" y="830097"/>
                </a:lnTo>
                <a:lnTo>
                  <a:pt x="159573" y="846789"/>
                </a:lnTo>
                <a:lnTo>
                  <a:pt x="155447" y="867232"/>
                </a:lnTo>
                <a:lnTo>
                  <a:pt x="159573" y="887667"/>
                </a:lnTo>
                <a:lnTo>
                  <a:pt x="170830" y="904355"/>
                </a:lnTo>
                <a:lnTo>
                  <a:pt x="187541" y="915607"/>
                </a:lnTo>
                <a:lnTo>
                  <a:pt x="208026" y="919734"/>
                </a:lnTo>
                <a:lnTo>
                  <a:pt x="228437" y="915607"/>
                </a:lnTo>
                <a:lnTo>
                  <a:pt x="245109" y="904355"/>
                </a:lnTo>
                <a:lnTo>
                  <a:pt x="256353" y="887667"/>
                </a:lnTo>
                <a:lnTo>
                  <a:pt x="260477" y="867232"/>
                </a:lnTo>
                <a:lnTo>
                  <a:pt x="256353" y="846789"/>
                </a:lnTo>
                <a:lnTo>
                  <a:pt x="245110" y="830097"/>
                </a:lnTo>
                <a:lnTo>
                  <a:pt x="228437" y="818844"/>
                </a:lnTo>
                <a:lnTo>
                  <a:pt x="208026" y="814717"/>
                </a:lnTo>
                <a:close/>
              </a:path>
              <a:path w="882650" h="920114">
                <a:moveTo>
                  <a:pt x="52450" y="814717"/>
                </a:moveTo>
                <a:lnTo>
                  <a:pt x="32039" y="818844"/>
                </a:lnTo>
                <a:lnTo>
                  <a:pt x="15366" y="830097"/>
                </a:lnTo>
                <a:lnTo>
                  <a:pt x="4123" y="846789"/>
                </a:lnTo>
                <a:lnTo>
                  <a:pt x="0" y="867232"/>
                </a:lnTo>
                <a:lnTo>
                  <a:pt x="4123" y="887667"/>
                </a:lnTo>
                <a:lnTo>
                  <a:pt x="15367" y="904355"/>
                </a:lnTo>
                <a:lnTo>
                  <a:pt x="32039" y="915607"/>
                </a:lnTo>
                <a:lnTo>
                  <a:pt x="52450" y="919734"/>
                </a:lnTo>
                <a:lnTo>
                  <a:pt x="72935" y="915607"/>
                </a:lnTo>
                <a:lnTo>
                  <a:pt x="89646" y="904355"/>
                </a:lnTo>
                <a:lnTo>
                  <a:pt x="100903" y="887667"/>
                </a:lnTo>
                <a:lnTo>
                  <a:pt x="105028" y="867232"/>
                </a:lnTo>
                <a:lnTo>
                  <a:pt x="100903" y="846789"/>
                </a:lnTo>
                <a:lnTo>
                  <a:pt x="89646" y="830097"/>
                </a:lnTo>
                <a:lnTo>
                  <a:pt x="72935" y="818844"/>
                </a:lnTo>
                <a:lnTo>
                  <a:pt x="52450" y="814717"/>
                </a:lnTo>
                <a:close/>
              </a:path>
              <a:path w="882650" h="920114">
                <a:moveTo>
                  <a:pt x="829945" y="651764"/>
                </a:moveTo>
                <a:lnTo>
                  <a:pt x="809460" y="655889"/>
                </a:lnTo>
                <a:lnTo>
                  <a:pt x="792749" y="667146"/>
                </a:lnTo>
                <a:lnTo>
                  <a:pt x="781492" y="683857"/>
                </a:lnTo>
                <a:lnTo>
                  <a:pt x="777366" y="704342"/>
                </a:lnTo>
                <a:lnTo>
                  <a:pt x="781492" y="724753"/>
                </a:lnTo>
                <a:lnTo>
                  <a:pt x="792749" y="741426"/>
                </a:lnTo>
                <a:lnTo>
                  <a:pt x="809460" y="752669"/>
                </a:lnTo>
                <a:lnTo>
                  <a:pt x="829945" y="756793"/>
                </a:lnTo>
                <a:lnTo>
                  <a:pt x="850356" y="752669"/>
                </a:lnTo>
                <a:lnTo>
                  <a:pt x="867029" y="741426"/>
                </a:lnTo>
                <a:lnTo>
                  <a:pt x="878272" y="724753"/>
                </a:lnTo>
                <a:lnTo>
                  <a:pt x="882396" y="704342"/>
                </a:lnTo>
                <a:lnTo>
                  <a:pt x="878272" y="683857"/>
                </a:lnTo>
                <a:lnTo>
                  <a:pt x="867029" y="667146"/>
                </a:lnTo>
                <a:lnTo>
                  <a:pt x="850356" y="655889"/>
                </a:lnTo>
                <a:lnTo>
                  <a:pt x="829945" y="651764"/>
                </a:lnTo>
                <a:close/>
              </a:path>
              <a:path w="882650" h="920114">
                <a:moveTo>
                  <a:pt x="674370" y="651764"/>
                </a:moveTo>
                <a:lnTo>
                  <a:pt x="653958" y="655889"/>
                </a:lnTo>
                <a:lnTo>
                  <a:pt x="637286" y="667146"/>
                </a:lnTo>
                <a:lnTo>
                  <a:pt x="626042" y="683857"/>
                </a:lnTo>
                <a:lnTo>
                  <a:pt x="621919" y="704342"/>
                </a:lnTo>
                <a:lnTo>
                  <a:pt x="626042" y="724753"/>
                </a:lnTo>
                <a:lnTo>
                  <a:pt x="637285" y="741426"/>
                </a:lnTo>
                <a:lnTo>
                  <a:pt x="653958" y="752669"/>
                </a:lnTo>
                <a:lnTo>
                  <a:pt x="674370" y="756793"/>
                </a:lnTo>
                <a:lnTo>
                  <a:pt x="694854" y="752669"/>
                </a:lnTo>
                <a:lnTo>
                  <a:pt x="711565" y="741426"/>
                </a:lnTo>
                <a:lnTo>
                  <a:pt x="722822" y="724753"/>
                </a:lnTo>
                <a:lnTo>
                  <a:pt x="726947" y="704342"/>
                </a:lnTo>
                <a:lnTo>
                  <a:pt x="722822" y="683857"/>
                </a:lnTo>
                <a:lnTo>
                  <a:pt x="711565" y="667146"/>
                </a:lnTo>
                <a:lnTo>
                  <a:pt x="694854" y="655889"/>
                </a:lnTo>
                <a:lnTo>
                  <a:pt x="674370" y="651764"/>
                </a:lnTo>
                <a:close/>
              </a:path>
              <a:path w="882650" h="920114">
                <a:moveTo>
                  <a:pt x="518922" y="651764"/>
                </a:moveTo>
                <a:lnTo>
                  <a:pt x="498510" y="655889"/>
                </a:lnTo>
                <a:lnTo>
                  <a:pt x="481838" y="667146"/>
                </a:lnTo>
                <a:lnTo>
                  <a:pt x="470594" y="683857"/>
                </a:lnTo>
                <a:lnTo>
                  <a:pt x="466471" y="704342"/>
                </a:lnTo>
                <a:lnTo>
                  <a:pt x="470594" y="724753"/>
                </a:lnTo>
                <a:lnTo>
                  <a:pt x="481837" y="741426"/>
                </a:lnTo>
                <a:lnTo>
                  <a:pt x="498510" y="752669"/>
                </a:lnTo>
                <a:lnTo>
                  <a:pt x="518922" y="756793"/>
                </a:lnTo>
                <a:lnTo>
                  <a:pt x="539333" y="752669"/>
                </a:lnTo>
                <a:lnTo>
                  <a:pt x="556005" y="741426"/>
                </a:lnTo>
                <a:lnTo>
                  <a:pt x="567249" y="724753"/>
                </a:lnTo>
                <a:lnTo>
                  <a:pt x="571372" y="704342"/>
                </a:lnTo>
                <a:lnTo>
                  <a:pt x="567249" y="683857"/>
                </a:lnTo>
                <a:lnTo>
                  <a:pt x="556006" y="667146"/>
                </a:lnTo>
                <a:lnTo>
                  <a:pt x="539333" y="655889"/>
                </a:lnTo>
                <a:lnTo>
                  <a:pt x="518922" y="651764"/>
                </a:lnTo>
                <a:close/>
              </a:path>
              <a:path w="882650" h="920114">
                <a:moveTo>
                  <a:pt x="363473" y="651764"/>
                </a:moveTo>
                <a:lnTo>
                  <a:pt x="343062" y="655889"/>
                </a:lnTo>
                <a:lnTo>
                  <a:pt x="326390" y="667146"/>
                </a:lnTo>
                <a:lnTo>
                  <a:pt x="315146" y="683857"/>
                </a:lnTo>
                <a:lnTo>
                  <a:pt x="311022" y="704342"/>
                </a:lnTo>
                <a:lnTo>
                  <a:pt x="315146" y="724753"/>
                </a:lnTo>
                <a:lnTo>
                  <a:pt x="326389" y="741426"/>
                </a:lnTo>
                <a:lnTo>
                  <a:pt x="343062" y="752669"/>
                </a:lnTo>
                <a:lnTo>
                  <a:pt x="363473" y="756793"/>
                </a:lnTo>
                <a:lnTo>
                  <a:pt x="383885" y="752669"/>
                </a:lnTo>
                <a:lnTo>
                  <a:pt x="400557" y="741426"/>
                </a:lnTo>
                <a:lnTo>
                  <a:pt x="411801" y="724753"/>
                </a:lnTo>
                <a:lnTo>
                  <a:pt x="415924" y="704342"/>
                </a:lnTo>
                <a:lnTo>
                  <a:pt x="411801" y="683857"/>
                </a:lnTo>
                <a:lnTo>
                  <a:pt x="400558" y="667146"/>
                </a:lnTo>
                <a:lnTo>
                  <a:pt x="383885" y="655889"/>
                </a:lnTo>
                <a:lnTo>
                  <a:pt x="363473" y="651764"/>
                </a:lnTo>
                <a:close/>
              </a:path>
              <a:path w="882650" h="920114">
                <a:moveTo>
                  <a:pt x="208026" y="651764"/>
                </a:moveTo>
                <a:lnTo>
                  <a:pt x="187541" y="655889"/>
                </a:lnTo>
                <a:lnTo>
                  <a:pt x="170830" y="667146"/>
                </a:lnTo>
                <a:lnTo>
                  <a:pt x="159573" y="683857"/>
                </a:lnTo>
                <a:lnTo>
                  <a:pt x="155447" y="704342"/>
                </a:lnTo>
                <a:lnTo>
                  <a:pt x="159573" y="724753"/>
                </a:lnTo>
                <a:lnTo>
                  <a:pt x="170830" y="741426"/>
                </a:lnTo>
                <a:lnTo>
                  <a:pt x="187541" y="752669"/>
                </a:lnTo>
                <a:lnTo>
                  <a:pt x="208026" y="756793"/>
                </a:lnTo>
                <a:lnTo>
                  <a:pt x="228437" y="752669"/>
                </a:lnTo>
                <a:lnTo>
                  <a:pt x="245109" y="741426"/>
                </a:lnTo>
                <a:lnTo>
                  <a:pt x="256353" y="724753"/>
                </a:lnTo>
                <a:lnTo>
                  <a:pt x="260477" y="704342"/>
                </a:lnTo>
                <a:lnTo>
                  <a:pt x="256353" y="683857"/>
                </a:lnTo>
                <a:lnTo>
                  <a:pt x="245110" y="667146"/>
                </a:lnTo>
                <a:lnTo>
                  <a:pt x="228437" y="655889"/>
                </a:lnTo>
                <a:lnTo>
                  <a:pt x="208026" y="651764"/>
                </a:lnTo>
                <a:close/>
              </a:path>
              <a:path w="882650" h="920114">
                <a:moveTo>
                  <a:pt x="52450" y="651764"/>
                </a:moveTo>
                <a:lnTo>
                  <a:pt x="32039" y="655889"/>
                </a:lnTo>
                <a:lnTo>
                  <a:pt x="15366" y="667146"/>
                </a:lnTo>
                <a:lnTo>
                  <a:pt x="4123" y="683857"/>
                </a:lnTo>
                <a:lnTo>
                  <a:pt x="0" y="704342"/>
                </a:lnTo>
                <a:lnTo>
                  <a:pt x="4123" y="724753"/>
                </a:lnTo>
                <a:lnTo>
                  <a:pt x="15367" y="741426"/>
                </a:lnTo>
                <a:lnTo>
                  <a:pt x="32039" y="752669"/>
                </a:lnTo>
                <a:lnTo>
                  <a:pt x="52450" y="756793"/>
                </a:lnTo>
                <a:lnTo>
                  <a:pt x="72935" y="752669"/>
                </a:lnTo>
                <a:lnTo>
                  <a:pt x="89646" y="741426"/>
                </a:lnTo>
                <a:lnTo>
                  <a:pt x="100903" y="724753"/>
                </a:lnTo>
                <a:lnTo>
                  <a:pt x="105028" y="704342"/>
                </a:lnTo>
                <a:lnTo>
                  <a:pt x="100903" y="683857"/>
                </a:lnTo>
                <a:lnTo>
                  <a:pt x="89646" y="667146"/>
                </a:lnTo>
                <a:lnTo>
                  <a:pt x="72935" y="655889"/>
                </a:lnTo>
                <a:lnTo>
                  <a:pt x="52450" y="651764"/>
                </a:lnTo>
                <a:close/>
              </a:path>
              <a:path w="882650" h="920114">
                <a:moveTo>
                  <a:pt x="208026" y="488823"/>
                </a:moveTo>
                <a:lnTo>
                  <a:pt x="187541" y="492948"/>
                </a:lnTo>
                <a:lnTo>
                  <a:pt x="170830" y="504205"/>
                </a:lnTo>
                <a:lnTo>
                  <a:pt x="159573" y="520916"/>
                </a:lnTo>
                <a:lnTo>
                  <a:pt x="155447" y="541401"/>
                </a:lnTo>
                <a:lnTo>
                  <a:pt x="159573" y="561812"/>
                </a:lnTo>
                <a:lnTo>
                  <a:pt x="170830" y="578485"/>
                </a:lnTo>
                <a:lnTo>
                  <a:pt x="187541" y="589728"/>
                </a:lnTo>
                <a:lnTo>
                  <a:pt x="208026" y="593852"/>
                </a:lnTo>
                <a:lnTo>
                  <a:pt x="228437" y="589728"/>
                </a:lnTo>
                <a:lnTo>
                  <a:pt x="245109" y="578485"/>
                </a:lnTo>
                <a:lnTo>
                  <a:pt x="256353" y="561812"/>
                </a:lnTo>
                <a:lnTo>
                  <a:pt x="260477" y="541401"/>
                </a:lnTo>
                <a:lnTo>
                  <a:pt x="256353" y="520916"/>
                </a:lnTo>
                <a:lnTo>
                  <a:pt x="245110" y="504205"/>
                </a:lnTo>
                <a:lnTo>
                  <a:pt x="228437" y="492948"/>
                </a:lnTo>
                <a:lnTo>
                  <a:pt x="208026" y="488823"/>
                </a:lnTo>
                <a:close/>
              </a:path>
              <a:path w="882650" h="920114">
                <a:moveTo>
                  <a:pt x="52450" y="488823"/>
                </a:moveTo>
                <a:lnTo>
                  <a:pt x="32039" y="492948"/>
                </a:lnTo>
                <a:lnTo>
                  <a:pt x="15366" y="504205"/>
                </a:lnTo>
                <a:lnTo>
                  <a:pt x="4123" y="520916"/>
                </a:lnTo>
                <a:lnTo>
                  <a:pt x="0" y="541401"/>
                </a:lnTo>
                <a:lnTo>
                  <a:pt x="4123" y="561812"/>
                </a:lnTo>
                <a:lnTo>
                  <a:pt x="15367" y="578485"/>
                </a:lnTo>
                <a:lnTo>
                  <a:pt x="32039" y="589728"/>
                </a:lnTo>
                <a:lnTo>
                  <a:pt x="52450" y="593852"/>
                </a:lnTo>
                <a:lnTo>
                  <a:pt x="72935" y="589728"/>
                </a:lnTo>
                <a:lnTo>
                  <a:pt x="89646" y="578485"/>
                </a:lnTo>
                <a:lnTo>
                  <a:pt x="100903" y="561812"/>
                </a:lnTo>
                <a:lnTo>
                  <a:pt x="105028" y="541401"/>
                </a:lnTo>
                <a:lnTo>
                  <a:pt x="100903" y="520916"/>
                </a:lnTo>
                <a:lnTo>
                  <a:pt x="89646" y="504205"/>
                </a:lnTo>
                <a:lnTo>
                  <a:pt x="72935" y="492948"/>
                </a:lnTo>
                <a:lnTo>
                  <a:pt x="52450" y="488823"/>
                </a:lnTo>
                <a:close/>
              </a:path>
              <a:path w="882650" h="920114">
                <a:moveTo>
                  <a:pt x="208026" y="325882"/>
                </a:moveTo>
                <a:lnTo>
                  <a:pt x="187541" y="330005"/>
                </a:lnTo>
                <a:lnTo>
                  <a:pt x="170830" y="341249"/>
                </a:lnTo>
                <a:lnTo>
                  <a:pt x="159573" y="357921"/>
                </a:lnTo>
                <a:lnTo>
                  <a:pt x="155447" y="378333"/>
                </a:lnTo>
                <a:lnTo>
                  <a:pt x="159573" y="398817"/>
                </a:lnTo>
                <a:lnTo>
                  <a:pt x="170830" y="415528"/>
                </a:lnTo>
                <a:lnTo>
                  <a:pt x="187541" y="426785"/>
                </a:lnTo>
                <a:lnTo>
                  <a:pt x="208026" y="430911"/>
                </a:lnTo>
                <a:lnTo>
                  <a:pt x="228437" y="426785"/>
                </a:lnTo>
                <a:lnTo>
                  <a:pt x="245109" y="415528"/>
                </a:lnTo>
                <a:lnTo>
                  <a:pt x="256353" y="398817"/>
                </a:lnTo>
                <a:lnTo>
                  <a:pt x="260477" y="378333"/>
                </a:lnTo>
                <a:lnTo>
                  <a:pt x="256353" y="357921"/>
                </a:lnTo>
                <a:lnTo>
                  <a:pt x="245110" y="341249"/>
                </a:lnTo>
                <a:lnTo>
                  <a:pt x="228437" y="330005"/>
                </a:lnTo>
                <a:lnTo>
                  <a:pt x="208026" y="325882"/>
                </a:lnTo>
                <a:close/>
              </a:path>
              <a:path w="882650" h="920114">
                <a:moveTo>
                  <a:pt x="52450" y="325882"/>
                </a:moveTo>
                <a:lnTo>
                  <a:pt x="32039" y="330005"/>
                </a:lnTo>
                <a:lnTo>
                  <a:pt x="15366" y="341249"/>
                </a:lnTo>
                <a:lnTo>
                  <a:pt x="4123" y="357921"/>
                </a:lnTo>
                <a:lnTo>
                  <a:pt x="0" y="378333"/>
                </a:lnTo>
                <a:lnTo>
                  <a:pt x="4123" y="398817"/>
                </a:lnTo>
                <a:lnTo>
                  <a:pt x="15367" y="415528"/>
                </a:lnTo>
                <a:lnTo>
                  <a:pt x="32039" y="426785"/>
                </a:lnTo>
                <a:lnTo>
                  <a:pt x="52450" y="430911"/>
                </a:lnTo>
                <a:lnTo>
                  <a:pt x="72935" y="426785"/>
                </a:lnTo>
                <a:lnTo>
                  <a:pt x="89646" y="415528"/>
                </a:lnTo>
                <a:lnTo>
                  <a:pt x="100903" y="398817"/>
                </a:lnTo>
                <a:lnTo>
                  <a:pt x="105028" y="378333"/>
                </a:lnTo>
                <a:lnTo>
                  <a:pt x="100903" y="357921"/>
                </a:lnTo>
                <a:lnTo>
                  <a:pt x="89646" y="341249"/>
                </a:lnTo>
                <a:lnTo>
                  <a:pt x="72935" y="330005"/>
                </a:lnTo>
                <a:lnTo>
                  <a:pt x="52450" y="325882"/>
                </a:lnTo>
                <a:close/>
              </a:path>
              <a:path w="882650" h="920114">
                <a:moveTo>
                  <a:pt x="208026" y="162941"/>
                </a:moveTo>
                <a:lnTo>
                  <a:pt x="187541" y="167064"/>
                </a:lnTo>
                <a:lnTo>
                  <a:pt x="170830" y="178308"/>
                </a:lnTo>
                <a:lnTo>
                  <a:pt x="159573" y="194980"/>
                </a:lnTo>
                <a:lnTo>
                  <a:pt x="155447" y="215392"/>
                </a:lnTo>
                <a:lnTo>
                  <a:pt x="159573" y="235876"/>
                </a:lnTo>
                <a:lnTo>
                  <a:pt x="170830" y="252587"/>
                </a:lnTo>
                <a:lnTo>
                  <a:pt x="187541" y="263844"/>
                </a:lnTo>
                <a:lnTo>
                  <a:pt x="208026" y="267970"/>
                </a:lnTo>
                <a:lnTo>
                  <a:pt x="228437" y="263844"/>
                </a:lnTo>
                <a:lnTo>
                  <a:pt x="245109" y="252587"/>
                </a:lnTo>
                <a:lnTo>
                  <a:pt x="256353" y="235876"/>
                </a:lnTo>
                <a:lnTo>
                  <a:pt x="260477" y="215392"/>
                </a:lnTo>
                <a:lnTo>
                  <a:pt x="256353" y="194980"/>
                </a:lnTo>
                <a:lnTo>
                  <a:pt x="245110" y="178308"/>
                </a:lnTo>
                <a:lnTo>
                  <a:pt x="228437" y="167064"/>
                </a:lnTo>
                <a:lnTo>
                  <a:pt x="208026" y="162941"/>
                </a:lnTo>
                <a:close/>
              </a:path>
              <a:path w="882650" h="920114">
                <a:moveTo>
                  <a:pt x="52450" y="162941"/>
                </a:moveTo>
                <a:lnTo>
                  <a:pt x="32039" y="167064"/>
                </a:lnTo>
                <a:lnTo>
                  <a:pt x="15366" y="178308"/>
                </a:lnTo>
                <a:lnTo>
                  <a:pt x="4123" y="194980"/>
                </a:lnTo>
                <a:lnTo>
                  <a:pt x="0" y="215392"/>
                </a:lnTo>
                <a:lnTo>
                  <a:pt x="4123" y="235876"/>
                </a:lnTo>
                <a:lnTo>
                  <a:pt x="15367" y="252587"/>
                </a:lnTo>
                <a:lnTo>
                  <a:pt x="32039" y="263844"/>
                </a:lnTo>
                <a:lnTo>
                  <a:pt x="52450" y="267970"/>
                </a:lnTo>
                <a:lnTo>
                  <a:pt x="72935" y="263844"/>
                </a:lnTo>
                <a:lnTo>
                  <a:pt x="89646" y="252587"/>
                </a:lnTo>
                <a:lnTo>
                  <a:pt x="100903" y="235876"/>
                </a:lnTo>
                <a:lnTo>
                  <a:pt x="105028" y="215392"/>
                </a:lnTo>
                <a:lnTo>
                  <a:pt x="100903" y="194980"/>
                </a:lnTo>
                <a:lnTo>
                  <a:pt x="89646" y="178308"/>
                </a:lnTo>
                <a:lnTo>
                  <a:pt x="72935" y="167064"/>
                </a:lnTo>
                <a:lnTo>
                  <a:pt x="52450" y="162941"/>
                </a:lnTo>
                <a:close/>
              </a:path>
              <a:path w="882650" h="920114">
                <a:moveTo>
                  <a:pt x="208026" y="0"/>
                </a:moveTo>
                <a:lnTo>
                  <a:pt x="187541" y="4123"/>
                </a:lnTo>
                <a:lnTo>
                  <a:pt x="170830" y="15367"/>
                </a:lnTo>
                <a:lnTo>
                  <a:pt x="159573" y="32039"/>
                </a:lnTo>
                <a:lnTo>
                  <a:pt x="155447" y="52451"/>
                </a:lnTo>
                <a:lnTo>
                  <a:pt x="159573" y="72935"/>
                </a:lnTo>
                <a:lnTo>
                  <a:pt x="170830" y="89646"/>
                </a:lnTo>
                <a:lnTo>
                  <a:pt x="187541" y="100903"/>
                </a:lnTo>
                <a:lnTo>
                  <a:pt x="208026" y="105029"/>
                </a:lnTo>
                <a:lnTo>
                  <a:pt x="228437" y="100903"/>
                </a:lnTo>
                <a:lnTo>
                  <a:pt x="245109" y="89646"/>
                </a:lnTo>
                <a:lnTo>
                  <a:pt x="256353" y="72935"/>
                </a:lnTo>
                <a:lnTo>
                  <a:pt x="260477" y="52451"/>
                </a:lnTo>
                <a:lnTo>
                  <a:pt x="256353" y="32039"/>
                </a:lnTo>
                <a:lnTo>
                  <a:pt x="245110" y="15367"/>
                </a:lnTo>
                <a:lnTo>
                  <a:pt x="228437" y="4123"/>
                </a:lnTo>
                <a:lnTo>
                  <a:pt x="208026" y="0"/>
                </a:lnTo>
                <a:close/>
              </a:path>
            </a:pathLst>
          </a:custGeom>
          <a:solidFill>
            <a:srgbClr val="3BB1C3"/>
          </a:solid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469377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442657" y="631952"/>
            <a:ext cx="6258686" cy="4154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7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5967424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122486" y="631952"/>
            <a:ext cx="2899028" cy="415498"/>
          </a:xfrm>
        </p:spPr>
        <p:txBody>
          <a:bodyPr lIns="0" tIns="0" rIns="0" bIns="0"/>
          <a:lstStyle>
            <a:lvl1pPr>
              <a:defRPr sz="2700" b="1" i="0">
                <a:solidFill>
                  <a:srgbClr val="F1F1F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28160" y="1362201"/>
            <a:ext cx="8087678" cy="184666"/>
          </a:xfrm>
        </p:spPr>
        <p:txBody>
          <a:bodyPr lIns="0" tIns="0" rIns="0" bIns="0"/>
          <a:lstStyle>
            <a:lvl1pPr>
              <a:defRPr sz="1200" b="0" i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450869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122486" y="631952"/>
            <a:ext cx="2899028" cy="415498"/>
          </a:xfrm>
        </p:spPr>
        <p:txBody>
          <a:bodyPr lIns="0" tIns="0" rIns="0" bIns="0"/>
          <a:lstStyle>
            <a:lvl1pPr>
              <a:defRPr sz="2700" b="1" i="0">
                <a:solidFill>
                  <a:srgbClr val="F1F1F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461598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4000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bg object 17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A6A6A6">
              <a:alpha val="50195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bg object 18"/>
          <p:cNvSpPr/>
          <p:nvPr/>
        </p:nvSpPr>
        <p:spPr>
          <a:xfrm>
            <a:off x="256031" y="3630929"/>
            <a:ext cx="5562981" cy="26700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122486" y="631952"/>
            <a:ext cx="2899028" cy="415498"/>
          </a:xfrm>
        </p:spPr>
        <p:txBody>
          <a:bodyPr lIns="0" tIns="0" rIns="0" bIns="0"/>
          <a:lstStyle>
            <a:lvl1pPr>
              <a:defRPr sz="2700" b="1" i="0">
                <a:solidFill>
                  <a:srgbClr val="F1F1F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40763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266699"/>
            <a:ext cx="9144000" cy="63245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bg object 17"/>
          <p:cNvSpPr/>
          <p:nvPr/>
        </p:nvSpPr>
        <p:spPr>
          <a:xfrm>
            <a:off x="1168145" y="4815841"/>
            <a:ext cx="661988" cy="920115"/>
          </a:xfrm>
          <a:custGeom>
            <a:avLst/>
            <a:gdLst/>
            <a:ahLst/>
            <a:cxnLst/>
            <a:rect l="l" t="t" r="r" b="b"/>
            <a:pathLst>
              <a:path w="882650" h="920114">
                <a:moveTo>
                  <a:pt x="674370" y="814717"/>
                </a:moveTo>
                <a:lnTo>
                  <a:pt x="653958" y="818844"/>
                </a:lnTo>
                <a:lnTo>
                  <a:pt x="637286" y="830097"/>
                </a:lnTo>
                <a:lnTo>
                  <a:pt x="626042" y="846789"/>
                </a:lnTo>
                <a:lnTo>
                  <a:pt x="621919" y="867232"/>
                </a:lnTo>
                <a:lnTo>
                  <a:pt x="626042" y="887667"/>
                </a:lnTo>
                <a:lnTo>
                  <a:pt x="637285" y="904355"/>
                </a:lnTo>
                <a:lnTo>
                  <a:pt x="653958" y="915607"/>
                </a:lnTo>
                <a:lnTo>
                  <a:pt x="674370" y="919734"/>
                </a:lnTo>
                <a:lnTo>
                  <a:pt x="694854" y="915607"/>
                </a:lnTo>
                <a:lnTo>
                  <a:pt x="711565" y="904355"/>
                </a:lnTo>
                <a:lnTo>
                  <a:pt x="722822" y="887667"/>
                </a:lnTo>
                <a:lnTo>
                  <a:pt x="726947" y="867232"/>
                </a:lnTo>
                <a:lnTo>
                  <a:pt x="722822" y="846789"/>
                </a:lnTo>
                <a:lnTo>
                  <a:pt x="711565" y="830097"/>
                </a:lnTo>
                <a:lnTo>
                  <a:pt x="694854" y="818844"/>
                </a:lnTo>
                <a:lnTo>
                  <a:pt x="674370" y="814717"/>
                </a:lnTo>
                <a:close/>
              </a:path>
              <a:path w="882650" h="920114">
                <a:moveTo>
                  <a:pt x="518922" y="814717"/>
                </a:moveTo>
                <a:lnTo>
                  <a:pt x="498510" y="818844"/>
                </a:lnTo>
                <a:lnTo>
                  <a:pt x="481838" y="830097"/>
                </a:lnTo>
                <a:lnTo>
                  <a:pt x="470594" y="846789"/>
                </a:lnTo>
                <a:lnTo>
                  <a:pt x="466471" y="867232"/>
                </a:lnTo>
                <a:lnTo>
                  <a:pt x="470594" y="887667"/>
                </a:lnTo>
                <a:lnTo>
                  <a:pt x="481837" y="904355"/>
                </a:lnTo>
                <a:lnTo>
                  <a:pt x="498510" y="915607"/>
                </a:lnTo>
                <a:lnTo>
                  <a:pt x="518922" y="919734"/>
                </a:lnTo>
                <a:lnTo>
                  <a:pt x="539333" y="915607"/>
                </a:lnTo>
                <a:lnTo>
                  <a:pt x="556005" y="904355"/>
                </a:lnTo>
                <a:lnTo>
                  <a:pt x="567249" y="887667"/>
                </a:lnTo>
                <a:lnTo>
                  <a:pt x="571372" y="867232"/>
                </a:lnTo>
                <a:lnTo>
                  <a:pt x="567249" y="846789"/>
                </a:lnTo>
                <a:lnTo>
                  <a:pt x="556006" y="830097"/>
                </a:lnTo>
                <a:lnTo>
                  <a:pt x="539333" y="818844"/>
                </a:lnTo>
                <a:lnTo>
                  <a:pt x="518922" y="814717"/>
                </a:lnTo>
                <a:close/>
              </a:path>
              <a:path w="882650" h="920114">
                <a:moveTo>
                  <a:pt x="363473" y="814717"/>
                </a:moveTo>
                <a:lnTo>
                  <a:pt x="343062" y="818844"/>
                </a:lnTo>
                <a:lnTo>
                  <a:pt x="326390" y="830097"/>
                </a:lnTo>
                <a:lnTo>
                  <a:pt x="315146" y="846789"/>
                </a:lnTo>
                <a:lnTo>
                  <a:pt x="311022" y="867232"/>
                </a:lnTo>
                <a:lnTo>
                  <a:pt x="315146" y="887667"/>
                </a:lnTo>
                <a:lnTo>
                  <a:pt x="326389" y="904355"/>
                </a:lnTo>
                <a:lnTo>
                  <a:pt x="343062" y="915607"/>
                </a:lnTo>
                <a:lnTo>
                  <a:pt x="363473" y="919734"/>
                </a:lnTo>
                <a:lnTo>
                  <a:pt x="383885" y="915607"/>
                </a:lnTo>
                <a:lnTo>
                  <a:pt x="400557" y="904355"/>
                </a:lnTo>
                <a:lnTo>
                  <a:pt x="411801" y="887667"/>
                </a:lnTo>
                <a:lnTo>
                  <a:pt x="415924" y="867232"/>
                </a:lnTo>
                <a:lnTo>
                  <a:pt x="411801" y="846789"/>
                </a:lnTo>
                <a:lnTo>
                  <a:pt x="400558" y="830097"/>
                </a:lnTo>
                <a:lnTo>
                  <a:pt x="383885" y="818844"/>
                </a:lnTo>
                <a:lnTo>
                  <a:pt x="363473" y="814717"/>
                </a:lnTo>
                <a:close/>
              </a:path>
              <a:path w="882650" h="920114">
                <a:moveTo>
                  <a:pt x="208026" y="814717"/>
                </a:moveTo>
                <a:lnTo>
                  <a:pt x="187541" y="818844"/>
                </a:lnTo>
                <a:lnTo>
                  <a:pt x="170830" y="830097"/>
                </a:lnTo>
                <a:lnTo>
                  <a:pt x="159573" y="846789"/>
                </a:lnTo>
                <a:lnTo>
                  <a:pt x="155447" y="867232"/>
                </a:lnTo>
                <a:lnTo>
                  <a:pt x="159573" y="887667"/>
                </a:lnTo>
                <a:lnTo>
                  <a:pt x="170830" y="904355"/>
                </a:lnTo>
                <a:lnTo>
                  <a:pt x="187541" y="915607"/>
                </a:lnTo>
                <a:lnTo>
                  <a:pt x="208026" y="919734"/>
                </a:lnTo>
                <a:lnTo>
                  <a:pt x="228437" y="915607"/>
                </a:lnTo>
                <a:lnTo>
                  <a:pt x="245109" y="904355"/>
                </a:lnTo>
                <a:lnTo>
                  <a:pt x="256353" y="887667"/>
                </a:lnTo>
                <a:lnTo>
                  <a:pt x="260477" y="867232"/>
                </a:lnTo>
                <a:lnTo>
                  <a:pt x="256353" y="846789"/>
                </a:lnTo>
                <a:lnTo>
                  <a:pt x="245110" y="830097"/>
                </a:lnTo>
                <a:lnTo>
                  <a:pt x="228437" y="818844"/>
                </a:lnTo>
                <a:lnTo>
                  <a:pt x="208026" y="814717"/>
                </a:lnTo>
                <a:close/>
              </a:path>
              <a:path w="882650" h="920114">
                <a:moveTo>
                  <a:pt x="52450" y="814717"/>
                </a:moveTo>
                <a:lnTo>
                  <a:pt x="32039" y="818844"/>
                </a:lnTo>
                <a:lnTo>
                  <a:pt x="15366" y="830097"/>
                </a:lnTo>
                <a:lnTo>
                  <a:pt x="4123" y="846789"/>
                </a:lnTo>
                <a:lnTo>
                  <a:pt x="0" y="867232"/>
                </a:lnTo>
                <a:lnTo>
                  <a:pt x="4123" y="887667"/>
                </a:lnTo>
                <a:lnTo>
                  <a:pt x="15367" y="904355"/>
                </a:lnTo>
                <a:lnTo>
                  <a:pt x="32039" y="915607"/>
                </a:lnTo>
                <a:lnTo>
                  <a:pt x="52450" y="919734"/>
                </a:lnTo>
                <a:lnTo>
                  <a:pt x="72935" y="915607"/>
                </a:lnTo>
                <a:lnTo>
                  <a:pt x="89646" y="904355"/>
                </a:lnTo>
                <a:lnTo>
                  <a:pt x="100903" y="887667"/>
                </a:lnTo>
                <a:lnTo>
                  <a:pt x="105028" y="867232"/>
                </a:lnTo>
                <a:lnTo>
                  <a:pt x="100903" y="846789"/>
                </a:lnTo>
                <a:lnTo>
                  <a:pt x="89646" y="830097"/>
                </a:lnTo>
                <a:lnTo>
                  <a:pt x="72935" y="818844"/>
                </a:lnTo>
                <a:lnTo>
                  <a:pt x="52450" y="814717"/>
                </a:lnTo>
                <a:close/>
              </a:path>
              <a:path w="882650" h="920114">
                <a:moveTo>
                  <a:pt x="829945" y="651764"/>
                </a:moveTo>
                <a:lnTo>
                  <a:pt x="809460" y="655889"/>
                </a:lnTo>
                <a:lnTo>
                  <a:pt x="792749" y="667146"/>
                </a:lnTo>
                <a:lnTo>
                  <a:pt x="781492" y="683857"/>
                </a:lnTo>
                <a:lnTo>
                  <a:pt x="777366" y="704342"/>
                </a:lnTo>
                <a:lnTo>
                  <a:pt x="781492" y="724753"/>
                </a:lnTo>
                <a:lnTo>
                  <a:pt x="792749" y="741426"/>
                </a:lnTo>
                <a:lnTo>
                  <a:pt x="809460" y="752669"/>
                </a:lnTo>
                <a:lnTo>
                  <a:pt x="829945" y="756793"/>
                </a:lnTo>
                <a:lnTo>
                  <a:pt x="850356" y="752669"/>
                </a:lnTo>
                <a:lnTo>
                  <a:pt x="867029" y="741426"/>
                </a:lnTo>
                <a:lnTo>
                  <a:pt x="878272" y="724753"/>
                </a:lnTo>
                <a:lnTo>
                  <a:pt x="882396" y="704342"/>
                </a:lnTo>
                <a:lnTo>
                  <a:pt x="878272" y="683857"/>
                </a:lnTo>
                <a:lnTo>
                  <a:pt x="867029" y="667146"/>
                </a:lnTo>
                <a:lnTo>
                  <a:pt x="850356" y="655889"/>
                </a:lnTo>
                <a:lnTo>
                  <a:pt x="829945" y="651764"/>
                </a:lnTo>
                <a:close/>
              </a:path>
              <a:path w="882650" h="920114">
                <a:moveTo>
                  <a:pt x="674370" y="651764"/>
                </a:moveTo>
                <a:lnTo>
                  <a:pt x="653958" y="655889"/>
                </a:lnTo>
                <a:lnTo>
                  <a:pt x="637286" y="667146"/>
                </a:lnTo>
                <a:lnTo>
                  <a:pt x="626042" y="683857"/>
                </a:lnTo>
                <a:lnTo>
                  <a:pt x="621919" y="704342"/>
                </a:lnTo>
                <a:lnTo>
                  <a:pt x="626042" y="724753"/>
                </a:lnTo>
                <a:lnTo>
                  <a:pt x="637285" y="741426"/>
                </a:lnTo>
                <a:lnTo>
                  <a:pt x="653958" y="752669"/>
                </a:lnTo>
                <a:lnTo>
                  <a:pt x="674370" y="756793"/>
                </a:lnTo>
                <a:lnTo>
                  <a:pt x="694854" y="752669"/>
                </a:lnTo>
                <a:lnTo>
                  <a:pt x="711565" y="741426"/>
                </a:lnTo>
                <a:lnTo>
                  <a:pt x="722822" y="724753"/>
                </a:lnTo>
                <a:lnTo>
                  <a:pt x="726947" y="704342"/>
                </a:lnTo>
                <a:lnTo>
                  <a:pt x="722822" y="683857"/>
                </a:lnTo>
                <a:lnTo>
                  <a:pt x="711565" y="667146"/>
                </a:lnTo>
                <a:lnTo>
                  <a:pt x="694854" y="655889"/>
                </a:lnTo>
                <a:lnTo>
                  <a:pt x="674370" y="651764"/>
                </a:lnTo>
                <a:close/>
              </a:path>
              <a:path w="882650" h="920114">
                <a:moveTo>
                  <a:pt x="518922" y="651764"/>
                </a:moveTo>
                <a:lnTo>
                  <a:pt x="498510" y="655889"/>
                </a:lnTo>
                <a:lnTo>
                  <a:pt x="481838" y="667146"/>
                </a:lnTo>
                <a:lnTo>
                  <a:pt x="470594" y="683857"/>
                </a:lnTo>
                <a:lnTo>
                  <a:pt x="466471" y="704342"/>
                </a:lnTo>
                <a:lnTo>
                  <a:pt x="470594" y="724753"/>
                </a:lnTo>
                <a:lnTo>
                  <a:pt x="481837" y="741426"/>
                </a:lnTo>
                <a:lnTo>
                  <a:pt x="498510" y="752669"/>
                </a:lnTo>
                <a:lnTo>
                  <a:pt x="518922" y="756793"/>
                </a:lnTo>
                <a:lnTo>
                  <a:pt x="539333" y="752669"/>
                </a:lnTo>
                <a:lnTo>
                  <a:pt x="556005" y="741426"/>
                </a:lnTo>
                <a:lnTo>
                  <a:pt x="567249" y="724753"/>
                </a:lnTo>
                <a:lnTo>
                  <a:pt x="571372" y="704342"/>
                </a:lnTo>
                <a:lnTo>
                  <a:pt x="567249" y="683857"/>
                </a:lnTo>
                <a:lnTo>
                  <a:pt x="556006" y="667146"/>
                </a:lnTo>
                <a:lnTo>
                  <a:pt x="539333" y="655889"/>
                </a:lnTo>
                <a:lnTo>
                  <a:pt x="518922" y="651764"/>
                </a:lnTo>
                <a:close/>
              </a:path>
              <a:path w="882650" h="920114">
                <a:moveTo>
                  <a:pt x="363473" y="651764"/>
                </a:moveTo>
                <a:lnTo>
                  <a:pt x="343062" y="655889"/>
                </a:lnTo>
                <a:lnTo>
                  <a:pt x="326390" y="667146"/>
                </a:lnTo>
                <a:lnTo>
                  <a:pt x="315146" y="683857"/>
                </a:lnTo>
                <a:lnTo>
                  <a:pt x="311022" y="704342"/>
                </a:lnTo>
                <a:lnTo>
                  <a:pt x="315146" y="724753"/>
                </a:lnTo>
                <a:lnTo>
                  <a:pt x="326389" y="741426"/>
                </a:lnTo>
                <a:lnTo>
                  <a:pt x="343062" y="752669"/>
                </a:lnTo>
                <a:lnTo>
                  <a:pt x="363473" y="756793"/>
                </a:lnTo>
                <a:lnTo>
                  <a:pt x="383885" y="752669"/>
                </a:lnTo>
                <a:lnTo>
                  <a:pt x="400557" y="741426"/>
                </a:lnTo>
                <a:lnTo>
                  <a:pt x="411801" y="724753"/>
                </a:lnTo>
                <a:lnTo>
                  <a:pt x="415924" y="704342"/>
                </a:lnTo>
                <a:lnTo>
                  <a:pt x="411801" y="683857"/>
                </a:lnTo>
                <a:lnTo>
                  <a:pt x="400558" y="667146"/>
                </a:lnTo>
                <a:lnTo>
                  <a:pt x="383885" y="655889"/>
                </a:lnTo>
                <a:lnTo>
                  <a:pt x="363473" y="651764"/>
                </a:lnTo>
                <a:close/>
              </a:path>
              <a:path w="882650" h="920114">
                <a:moveTo>
                  <a:pt x="208026" y="651764"/>
                </a:moveTo>
                <a:lnTo>
                  <a:pt x="187541" y="655889"/>
                </a:lnTo>
                <a:lnTo>
                  <a:pt x="170830" y="667146"/>
                </a:lnTo>
                <a:lnTo>
                  <a:pt x="159573" y="683857"/>
                </a:lnTo>
                <a:lnTo>
                  <a:pt x="155447" y="704342"/>
                </a:lnTo>
                <a:lnTo>
                  <a:pt x="159573" y="724753"/>
                </a:lnTo>
                <a:lnTo>
                  <a:pt x="170830" y="741426"/>
                </a:lnTo>
                <a:lnTo>
                  <a:pt x="187541" y="752669"/>
                </a:lnTo>
                <a:lnTo>
                  <a:pt x="208026" y="756793"/>
                </a:lnTo>
                <a:lnTo>
                  <a:pt x="228437" y="752669"/>
                </a:lnTo>
                <a:lnTo>
                  <a:pt x="245109" y="741426"/>
                </a:lnTo>
                <a:lnTo>
                  <a:pt x="256353" y="724753"/>
                </a:lnTo>
                <a:lnTo>
                  <a:pt x="260477" y="704342"/>
                </a:lnTo>
                <a:lnTo>
                  <a:pt x="256353" y="683857"/>
                </a:lnTo>
                <a:lnTo>
                  <a:pt x="245110" y="667146"/>
                </a:lnTo>
                <a:lnTo>
                  <a:pt x="228437" y="655889"/>
                </a:lnTo>
                <a:lnTo>
                  <a:pt x="208026" y="651764"/>
                </a:lnTo>
                <a:close/>
              </a:path>
              <a:path w="882650" h="920114">
                <a:moveTo>
                  <a:pt x="52450" y="651764"/>
                </a:moveTo>
                <a:lnTo>
                  <a:pt x="32039" y="655889"/>
                </a:lnTo>
                <a:lnTo>
                  <a:pt x="15366" y="667146"/>
                </a:lnTo>
                <a:lnTo>
                  <a:pt x="4123" y="683857"/>
                </a:lnTo>
                <a:lnTo>
                  <a:pt x="0" y="704342"/>
                </a:lnTo>
                <a:lnTo>
                  <a:pt x="4123" y="724753"/>
                </a:lnTo>
                <a:lnTo>
                  <a:pt x="15367" y="741426"/>
                </a:lnTo>
                <a:lnTo>
                  <a:pt x="32039" y="752669"/>
                </a:lnTo>
                <a:lnTo>
                  <a:pt x="52450" y="756793"/>
                </a:lnTo>
                <a:lnTo>
                  <a:pt x="72935" y="752669"/>
                </a:lnTo>
                <a:lnTo>
                  <a:pt x="89646" y="741426"/>
                </a:lnTo>
                <a:lnTo>
                  <a:pt x="100903" y="724753"/>
                </a:lnTo>
                <a:lnTo>
                  <a:pt x="105028" y="704342"/>
                </a:lnTo>
                <a:lnTo>
                  <a:pt x="100903" y="683857"/>
                </a:lnTo>
                <a:lnTo>
                  <a:pt x="89646" y="667146"/>
                </a:lnTo>
                <a:lnTo>
                  <a:pt x="72935" y="655889"/>
                </a:lnTo>
                <a:lnTo>
                  <a:pt x="52450" y="651764"/>
                </a:lnTo>
                <a:close/>
              </a:path>
              <a:path w="882650" h="920114">
                <a:moveTo>
                  <a:pt x="208026" y="488823"/>
                </a:moveTo>
                <a:lnTo>
                  <a:pt x="187541" y="492948"/>
                </a:lnTo>
                <a:lnTo>
                  <a:pt x="170830" y="504205"/>
                </a:lnTo>
                <a:lnTo>
                  <a:pt x="159573" y="520916"/>
                </a:lnTo>
                <a:lnTo>
                  <a:pt x="155447" y="541401"/>
                </a:lnTo>
                <a:lnTo>
                  <a:pt x="159573" y="561812"/>
                </a:lnTo>
                <a:lnTo>
                  <a:pt x="170830" y="578485"/>
                </a:lnTo>
                <a:lnTo>
                  <a:pt x="187541" y="589728"/>
                </a:lnTo>
                <a:lnTo>
                  <a:pt x="208026" y="593852"/>
                </a:lnTo>
                <a:lnTo>
                  <a:pt x="228437" y="589728"/>
                </a:lnTo>
                <a:lnTo>
                  <a:pt x="245109" y="578485"/>
                </a:lnTo>
                <a:lnTo>
                  <a:pt x="256353" y="561812"/>
                </a:lnTo>
                <a:lnTo>
                  <a:pt x="260477" y="541401"/>
                </a:lnTo>
                <a:lnTo>
                  <a:pt x="256353" y="520916"/>
                </a:lnTo>
                <a:lnTo>
                  <a:pt x="245110" y="504205"/>
                </a:lnTo>
                <a:lnTo>
                  <a:pt x="228437" y="492948"/>
                </a:lnTo>
                <a:lnTo>
                  <a:pt x="208026" y="488823"/>
                </a:lnTo>
                <a:close/>
              </a:path>
              <a:path w="882650" h="920114">
                <a:moveTo>
                  <a:pt x="52450" y="488823"/>
                </a:moveTo>
                <a:lnTo>
                  <a:pt x="32039" y="492948"/>
                </a:lnTo>
                <a:lnTo>
                  <a:pt x="15366" y="504205"/>
                </a:lnTo>
                <a:lnTo>
                  <a:pt x="4123" y="520916"/>
                </a:lnTo>
                <a:lnTo>
                  <a:pt x="0" y="541401"/>
                </a:lnTo>
                <a:lnTo>
                  <a:pt x="4123" y="561812"/>
                </a:lnTo>
                <a:lnTo>
                  <a:pt x="15367" y="578485"/>
                </a:lnTo>
                <a:lnTo>
                  <a:pt x="32039" y="589728"/>
                </a:lnTo>
                <a:lnTo>
                  <a:pt x="52450" y="593852"/>
                </a:lnTo>
                <a:lnTo>
                  <a:pt x="72935" y="589728"/>
                </a:lnTo>
                <a:lnTo>
                  <a:pt x="89646" y="578485"/>
                </a:lnTo>
                <a:lnTo>
                  <a:pt x="100903" y="561812"/>
                </a:lnTo>
                <a:lnTo>
                  <a:pt x="105028" y="541401"/>
                </a:lnTo>
                <a:lnTo>
                  <a:pt x="100903" y="520916"/>
                </a:lnTo>
                <a:lnTo>
                  <a:pt x="89646" y="504205"/>
                </a:lnTo>
                <a:lnTo>
                  <a:pt x="72935" y="492948"/>
                </a:lnTo>
                <a:lnTo>
                  <a:pt x="52450" y="488823"/>
                </a:lnTo>
                <a:close/>
              </a:path>
              <a:path w="882650" h="920114">
                <a:moveTo>
                  <a:pt x="208026" y="325882"/>
                </a:moveTo>
                <a:lnTo>
                  <a:pt x="187541" y="330005"/>
                </a:lnTo>
                <a:lnTo>
                  <a:pt x="170830" y="341249"/>
                </a:lnTo>
                <a:lnTo>
                  <a:pt x="159573" y="357921"/>
                </a:lnTo>
                <a:lnTo>
                  <a:pt x="155447" y="378333"/>
                </a:lnTo>
                <a:lnTo>
                  <a:pt x="159573" y="398817"/>
                </a:lnTo>
                <a:lnTo>
                  <a:pt x="170830" y="415528"/>
                </a:lnTo>
                <a:lnTo>
                  <a:pt x="187541" y="426785"/>
                </a:lnTo>
                <a:lnTo>
                  <a:pt x="208026" y="430911"/>
                </a:lnTo>
                <a:lnTo>
                  <a:pt x="228437" y="426785"/>
                </a:lnTo>
                <a:lnTo>
                  <a:pt x="245109" y="415528"/>
                </a:lnTo>
                <a:lnTo>
                  <a:pt x="256353" y="398817"/>
                </a:lnTo>
                <a:lnTo>
                  <a:pt x="260477" y="378333"/>
                </a:lnTo>
                <a:lnTo>
                  <a:pt x="256353" y="357921"/>
                </a:lnTo>
                <a:lnTo>
                  <a:pt x="245110" y="341249"/>
                </a:lnTo>
                <a:lnTo>
                  <a:pt x="228437" y="330005"/>
                </a:lnTo>
                <a:lnTo>
                  <a:pt x="208026" y="325882"/>
                </a:lnTo>
                <a:close/>
              </a:path>
              <a:path w="882650" h="920114">
                <a:moveTo>
                  <a:pt x="52450" y="325882"/>
                </a:moveTo>
                <a:lnTo>
                  <a:pt x="32039" y="330005"/>
                </a:lnTo>
                <a:lnTo>
                  <a:pt x="15366" y="341249"/>
                </a:lnTo>
                <a:lnTo>
                  <a:pt x="4123" y="357921"/>
                </a:lnTo>
                <a:lnTo>
                  <a:pt x="0" y="378333"/>
                </a:lnTo>
                <a:lnTo>
                  <a:pt x="4123" y="398817"/>
                </a:lnTo>
                <a:lnTo>
                  <a:pt x="15367" y="415528"/>
                </a:lnTo>
                <a:lnTo>
                  <a:pt x="32039" y="426785"/>
                </a:lnTo>
                <a:lnTo>
                  <a:pt x="52450" y="430911"/>
                </a:lnTo>
                <a:lnTo>
                  <a:pt x="72935" y="426785"/>
                </a:lnTo>
                <a:lnTo>
                  <a:pt x="89646" y="415528"/>
                </a:lnTo>
                <a:lnTo>
                  <a:pt x="100903" y="398817"/>
                </a:lnTo>
                <a:lnTo>
                  <a:pt x="105028" y="378333"/>
                </a:lnTo>
                <a:lnTo>
                  <a:pt x="100903" y="357921"/>
                </a:lnTo>
                <a:lnTo>
                  <a:pt x="89646" y="341249"/>
                </a:lnTo>
                <a:lnTo>
                  <a:pt x="72935" y="330005"/>
                </a:lnTo>
                <a:lnTo>
                  <a:pt x="52450" y="325882"/>
                </a:lnTo>
                <a:close/>
              </a:path>
              <a:path w="882650" h="920114">
                <a:moveTo>
                  <a:pt x="208026" y="162941"/>
                </a:moveTo>
                <a:lnTo>
                  <a:pt x="187541" y="167064"/>
                </a:lnTo>
                <a:lnTo>
                  <a:pt x="170830" y="178308"/>
                </a:lnTo>
                <a:lnTo>
                  <a:pt x="159573" y="194980"/>
                </a:lnTo>
                <a:lnTo>
                  <a:pt x="155447" y="215392"/>
                </a:lnTo>
                <a:lnTo>
                  <a:pt x="159573" y="235876"/>
                </a:lnTo>
                <a:lnTo>
                  <a:pt x="170830" y="252587"/>
                </a:lnTo>
                <a:lnTo>
                  <a:pt x="187541" y="263844"/>
                </a:lnTo>
                <a:lnTo>
                  <a:pt x="208026" y="267970"/>
                </a:lnTo>
                <a:lnTo>
                  <a:pt x="228437" y="263844"/>
                </a:lnTo>
                <a:lnTo>
                  <a:pt x="245109" y="252587"/>
                </a:lnTo>
                <a:lnTo>
                  <a:pt x="256353" y="235876"/>
                </a:lnTo>
                <a:lnTo>
                  <a:pt x="260477" y="215392"/>
                </a:lnTo>
                <a:lnTo>
                  <a:pt x="256353" y="194980"/>
                </a:lnTo>
                <a:lnTo>
                  <a:pt x="245110" y="178308"/>
                </a:lnTo>
                <a:lnTo>
                  <a:pt x="228437" y="167064"/>
                </a:lnTo>
                <a:lnTo>
                  <a:pt x="208026" y="162941"/>
                </a:lnTo>
                <a:close/>
              </a:path>
              <a:path w="882650" h="920114">
                <a:moveTo>
                  <a:pt x="52450" y="162941"/>
                </a:moveTo>
                <a:lnTo>
                  <a:pt x="32039" y="167064"/>
                </a:lnTo>
                <a:lnTo>
                  <a:pt x="15366" y="178308"/>
                </a:lnTo>
                <a:lnTo>
                  <a:pt x="4123" y="194980"/>
                </a:lnTo>
                <a:lnTo>
                  <a:pt x="0" y="215392"/>
                </a:lnTo>
                <a:lnTo>
                  <a:pt x="4123" y="235876"/>
                </a:lnTo>
                <a:lnTo>
                  <a:pt x="15367" y="252587"/>
                </a:lnTo>
                <a:lnTo>
                  <a:pt x="32039" y="263844"/>
                </a:lnTo>
                <a:lnTo>
                  <a:pt x="52450" y="267970"/>
                </a:lnTo>
                <a:lnTo>
                  <a:pt x="72935" y="263844"/>
                </a:lnTo>
                <a:lnTo>
                  <a:pt x="89646" y="252587"/>
                </a:lnTo>
                <a:lnTo>
                  <a:pt x="100903" y="235876"/>
                </a:lnTo>
                <a:lnTo>
                  <a:pt x="105028" y="215392"/>
                </a:lnTo>
                <a:lnTo>
                  <a:pt x="100903" y="194980"/>
                </a:lnTo>
                <a:lnTo>
                  <a:pt x="89646" y="178308"/>
                </a:lnTo>
                <a:lnTo>
                  <a:pt x="72935" y="167064"/>
                </a:lnTo>
                <a:lnTo>
                  <a:pt x="52450" y="162941"/>
                </a:lnTo>
                <a:close/>
              </a:path>
              <a:path w="882650" h="920114">
                <a:moveTo>
                  <a:pt x="208026" y="0"/>
                </a:moveTo>
                <a:lnTo>
                  <a:pt x="187541" y="4123"/>
                </a:lnTo>
                <a:lnTo>
                  <a:pt x="170830" y="15367"/>
                </a:lnTo>
                <a:lnTo>
                  <a:pt x="159573" y="32039"/>
                </a:lnTo>
                <a:lnTo>
                  <a:pt x="155447" y="52451"/>
                </a:lnTo>
                <a:lnTo>
                  <a:pt x="159573" y="72935"/>
                </a:lnTo>
                <a:lnTo>
                  <a:pt x="170830" y="89646"/>
                </a:lnTo>
                <a:lnTo>
                  <a:pt x="187541" y="100903"/>
                </a:lnTo>
                <a:lnTo>
                  <a:pt x="208026" y="105029"/>
                </a:lnTo>
                <a:lnTo>
                  <a:pt x="228437" y="100903"/>
                </a:lnTo>
                <a:lnTo>
                  <a:pt x="245109" y="89646"/>
                </a:lnTo>
                <a:lnTo>
                  <a:pt x="256353" y="72935"/>
                </a:lnTo>
                <a:lnTo>
                  <a:pt x="260477" y="52451"/>
                </a:lnTo>
                <a:lnTo>
                  <a:pt x="256353" y="32039"/>
                </a:lnTo>
                <a:lnTo>
                  <a:pt x="245110" y="15367"/>
                </a:lnTo>
                <a:lnTo>
                  <a:pt x="228437" y="4123"/>
                </a:lnTo>
                <a:lnTo>
                  <a:pt x="208026" y="0"/>
                </a:lnTo>
                <a:close/>
              </a:path>
            </a:pathLst>
          </a:custGeom>
          <a:solidFill>
            <a:srgbClr val="3BB1C3"/>
          </a:solid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46824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442657" y="631952"/>
            <a:ext cx="6258686" cy="4154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7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425416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122486" y="631952"/>
            <a:ext cx="2899028" cy="415498"/>
          </a:xfrm>
        </p:spPr>
        <p:txBody>
          <a:bodyPr lIns="0" tIns="0" rIns="0" bIns="0"/>
          <a:lstStyle>
            <a:lvl1pPr>
              <a:defRPr sz="2700" b="1" i="0">
                <a:solidFill>
                  <a:srgbClr val="F1F1F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28160" y="1362201"/>
            <a:ext cx="8087678" cy="184666"/>
          </a:xfrm>
        </p:spPr>
        <p:txBody>
          <a:bodyPr lIns="0" tIns="0" rIns="0" bIns="0"/>
          <a:lstStyle>
            <a:lvl1pPr>
              <a:defRPr sz="1200" b="0" i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349812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122486" y="631952"/>
            <a:ext cx="2899028" cy="415498"/>
          </a:xfrm>
        </p:spPr>
        <p:txBody>
          <a:bodyPr lIns="0" tIns="0" rIns="0" bIns="0"/>
          <a:lstStyle>
            <a:lvl1pPr>
              <a:defRPr sz="2700" b="1" i="0">
                <a:solidFill>
                  <a:srgbClr val="F1F1F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263987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4000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bg object 17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A6A6A6">
              <a:alpha val="50195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bg object 18"/>
          <p:cNvSpPr/>
          <p:nvPr/>
        </p:nvSpPr>
        <p:spPr>
          <a:xfrm>
            <a:off x="256031" y="3630929"/>
            <a:ext cx="5562981" cy="26700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122486" y="631952"/>
            <a:ext cx="2899028" cy="415498"/>
          </a:xfrm>
        </p:spPr>
        <p:txBody>
          <a:bodyPr lIns="0" tIns="0" rIns="0" bIns="0"/>
          <a:lstStyle>
            <a:lvl1pPr>
              <a:defRPr sz="2700" b="1" i="0">
                <a:solidFill>
                  <a:srgbClr val="F1F1F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960788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266699"/>
            <a:ext cx="9144000" cy="63245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bg object 17"/>
          <p:cNvSpPr/>
          <p:nvPr/>
        </p:nvSpPr>
        <p:spPr>
          <a:xfrm>
            <a:off x="1168145" y="4815841"/>
            <a:ext cx="661988" cy="920115"/>
          </a:xfrm>
          <a:custGeom>
            <a:avLst/>
            <a:gdLst/>
            <a:ahLst/>
            <a:cxnLst/>
            <a:rect l="l" t="t" r="r" b="b"/>
            <a:pathLst>
              <a:path w="882650" h="920114">
                <a:moveTo>
                  <a:pt x="674370" y="814717"/>
                </a:moveTo>
                <a:lnTo>
                  <a:pt x="653958" y="818844"/>
                </a:lnTo>
                <a:lnTo>
                  <a:pt x="637286" y="830097"/>
                </a:lnTo>
                <a:lnTo>
                  <a:pt x="626042" y="846789"/>
                </a:lnTo>
                <a:lnTo>
                  <a:pt x="621919" y="867232"/>
                </a:lnTo>
                <a:lnTo>
                  <a:pt x="626042" y="887667"/>
                </a:lnTo>
                <a:lnTo>
                  <a:pt x="637285" y="904355"/>
                </a:lnTo>
                <a:lnTo>
                  <a:pt x="653958" y="915607"/>
                </a:lnTo>
                <a:lnTo>
                  <a:pt x="674370" y="919734"/>
                </a:lnTo>
                <a:lnTo>
                  <a:pt x="694854" y="915607"/>
                </a:lnTo>
                <a:lnTo>
                  <a:pt x="711565" y="904355"/>
                </a:lnTo>
                <a:lnTo>
                  <a:pt x="722822" y="887667"/>
                </a:lnTo>
                <a:lnTo>
                  <a:pt x="726947" y="867232"/>
                </a:lnTo>
                <a:lnTo>
                  <a:pt x="722822" y="846789"/>
                </a:lnTo>
                <a:lnTo>
                  <a:pt x="711565" y="830097"/>
                </a:lnTo>
                <a:lnTo>
                  <a:pt x="694854" y="818844"/>
                </a:lnTo>
                <a:lnTo>
                  <a:pt x="674370" y="814717"/>
                </a:lnTo>
                <a:close/>
              </a:path>
              <a:path w="882650" h="920114">
                <a:moveTo>
                  <a:pt x="518922" y="814717"/>
                </a:moveTo>
                <a:lnTo>
                  <a:pt x="498510" y="818844"/>
                </a:lnTo>
                <a:lnTo>
                  <a:pt x="481838" y="830097"/>
                </a:lnTo>
                <a:lnTo>
                  <a:pt x="470594" y="846789"/>
                </a:lnTo>
                <a:lnTo>
                  <a:pt x="466471" y="867232"/>
                </a:lnTo>
                <a:lnTo>
                  <a:pt x="470594" y="887667"/>
                </a:lnTo>
                <a:lnTo>
                  <a:pt x="481837" y="904355"/>
                </a:lnTo>
                <a:lnTo>
                  <a:pt x="498510" y="915607"/>
                </a:lnTo>
                <a:lnTo>
                  <a:pt x="518922" y="919734"/>
                </a:lnTo>
                <a:lnTo>
                  <a:pt x="539333" y="915607"/>
                </a:lnTo>
                <a:lnTo>
                  <a:pt x="556005" y="904355"/>
                </a:lnTo>
                <a:lnTo>
                  <a:pt x="567249" y="887667"/>
                </a:lnTo>
                <a:lnTo>
                  <a:pt x="571372" y="867232"/>
                </a:lnTo>
                <a:lnTo>
                  <a:pt x="567249" y="846789"/>
                </a:lnTo>
                <a:lnTo>
                  <a:pt x="556006" y="830097"/>
                </a:lnTo>
                <a:lnTo>
                  <a:pt x="539333" y="818844"/>
                </a:lnTo>
                <a:lnTo>
                  <a:pt x="518922" y="814717"/>
                </a:lnTo>
                <a:close/>
              </a:path>
              <a:path w="882650" h="920114">
                <a:moveTo>
                  <a:pt x="363473" y="814717"/>
                </a:moveTo>
                <a:lnTo>
                  <a:pt x="343062" y="818844"/>
                </a:lnTo>
                <a:lnTo>
                  <a:pt x="326390" y="830097"/>
                </a:lnTo>
                <a:lnTo>
                  <a:pt x="315146" y="846789"/>
                </a:lnTo>
                <a:lnTo>
                  <a:pt x="311022" y="867232"/>
                </a:lnTo>
                <a:lnTo>
                  <a:pt x="315146" y="887667"/>
                </a:lnTo>
                <a:lnTo>
                  <a:pt x="326389" y="904355"/>
                </a:lnTo>
                <a:lnTo>
                  <a:pt x="343062" y="915607"/>
                </a:lnTo>
                <a:lnTo>
                  <a:pt x="363473" y="919734"/>
                </a:lnTo>
                <a:lnTo>
                  <a:pt x="383885" y="915607"/>
                </a:lnTo>
                <a:lnTo>
                  <a:pt x="400557" y="904355"/>
                </a:lnTo>
                <a:lnTo>
                  <a:pt x="411801" y="887667"/>
                </a:lnTo>
                <a:lnTo>
                  <a:pt x="415924" y="867232"/>
                </a:lnTo>
                <a:lnTo>
                  <a:pt x="411801" y="846789"/>
                </a:lnTo>
                <a:lnTo>
                  <a:pt x="400558" y="830097"/>
                </a:lnTo>
                <a:lnTo>
                  <a:pt x="383885" y="818844"/>
                </a:lnTo>
                <a:lnTo>
                  <a:pt x="363473" y="814717"/>
                </a:lnTo>
                <a:close/>
              </a:path>
              <a:path w="882650" h="920114">
                <a:moveTo>
                  <a:pt x="208026" y="814717"/>
                </a:moveTo>
                <a:lnTo>
                  <a:pt x="187541" y="818844"/>
                </a:lnTo>
                <a:lnTo>
                  <a:pt x="170830" y="830097"/>
                </a:lnTo>
                <a:lnTo>
                  <a:pt x="159573" y="846789"/>
                </a:lnTo>
                <a:lnTo>
                  <a:pt x="155447" y="867232"/>
                </a:lnTo>
                <a:lnTo>
                  <a:pt x="159573" y="887667"/>
                </a:lnTo>
                <a:lnTo>
                  <a:pt x="170830" y="904355"/>
                </a:lnTo>
                <a:lnTo>
                  <a:pt x="187541" y="915607"/>
                </a:lnTo>
                <a:lnTo>
                  <a:pt x="208026" y="919734"/>
                </a:lnTo>
                <a:lnTo>
                  <a:pt x="228437" y="915607"/>
                </a:lnTo>
                <a:lnTo>
                  <a:pt x="245109" y="904355"/>
                </a:lnTo>
                <a:lnTo>
                  <a:pt x="256353" y="887667"/>
                </a:lnTo>
                <a:lnTo>
                  <a:pt x="260477" y="867232"/>
                </a:lnTo>
                <a:lnTo>
                  <a:pt x="256353" y="846789"/>
                </a:lnTo>
                <a:lnTo>
                  <a:pt x="245110" y="830097"/>
                </a:lnTo>
                <a:lnTo>
                  <a:pt x="228437" y="818844"/>
                </a:lnTo>
                <a:lnTo>
                  <a:pt x="208026" y="814717"/>
                </a:lnTo>
                <a:close/>
              </a:path>
              <a:path w="882650" h="920114">
                <a:moveTo>
                  <a:pt x="52450" y="814717"/>
                </a:moveTo>
                <a:lnTo>
                  <a:pt x="32039" y="818844"/>
                </a:lnTo>
                <a:lnTo>
                  <a:pt x="15366" y="830097"/>
                </a:lnTo>
                <a:lnTo>
                  <a:pt x="4123" y="846789"/>
                </a:lnTo>
                <a:lnTo>
                  <a:pt x="0" y="867232"/>
                </a:lnTo>
                <a:lnTo>
                  <a:pt x="4123" y="887667"/>
                </a:lnTo>
                <a:lnTo>
                  <a:pt x="15367" y="904355"/>
                </a:lnTo>
                <a:lnTo>
                  <a:pt x="32039" y="915607"/>
                </a:lnTo>
                <a:lnTo>
                  <a:pt x="52450" y="919734"/>
                </a:lnTo>
                <a:lnTo>
                  <a:pt x="72935" y="915607"/>
                </a:lnTo>
                <a:lnTo>
                  <a:pt x="89646" y="904355"/>
                </a:lnTo>
                <a:lnTo>
                  <a:pt x="100903" y="887667"/>
                </a:lnTo>
                <a:lnTo>
                  <a:pt x="105028" y="867232"/>
                </a:lnTo>
                <a:lnTo>
                  <a:pt x="100903" y="846789"/>
                </a:lnTo>
                <a:lnTo>
                  <a:pt x="89646" y="830097"/>
                </a:lnTo>
                <a:lnTo>
                  <a:pt x="72935" y="818844"/>
                </a:lnTo>
                <a:lnTo>
                  <a:pt x="52450" y="814717"/>
                </a:lnTo>
                <a:close/>
              </a:path>
              <a:path w="882650" h="920114">
                <a:moveTo>
                  <a:pt x="829945" y="651764"/>
                </a:moveTo>
                <a:lnTo>
                  <a:pt x="809460" y="655889"/>
                </a:lnTo>
                <a:lnTo>
                  <a:pt x="792749" y="667146"/>
                </a:lnTo>
                <a:lnTo>
                  <a:pt x="781492" y="683857"/>
                </a:lnTo>
                <a:lnTo>
                  <a:pt x="777366" y="704342"/>
                </a:lnTo>
                <a:lnTo>
                  <a:pt x="781492" y="724753"/>
                </a:lnTo>
                <a:lnTo>
                  <a:pt x="792749" y="741426"/>
                </a:lnTo>
                <a:lnTo>
                  <a:pt x="809460" y="752669"/>
                </a:lnTo>
                <a:lnTo>
                  <a:pt x="829945" y="756793"/>
                </a:lnTo>
                <a:lnTo>
                  <a:pt x="850356" y="752669"/>
                </a:lnTo>
                <a:lnTo>
                  <a:pt x="867029" y="741426"/>
                </a:lnTo>
                <a:lnTo>
                  <a:pt x="878272" y="724753"/>
                </a:lnTo>
                <a:lnTo>
                  <a:pt x="882396" y="704342"/>
                </a:lnTo>
                <a:lnTo>
                  <a:pt x="878272" y="683857"/>
                </a:lnTo>
                <a:lnTo>
                  <a:pt x="867029" y="667146"/>
                </a:lnTo>
                <a:lnTo>
                  <a:pt x="850356" y="655889"/>
                </a:lnTo>
                <a:lnTo>
                  <a:pt x="829945" y="651764"/>
                </a:lnTo>
                <a:close/>
              </a:path>
              <a:path w="882650" h="920114">
                <a:moveTo>
                  <a:pt x="674370" y="651764"/>
                </a:moveTo>
                <a:lnTo>
                  <a:pt x="653958" y="655889"/>
                </a:lnTo>
                <a:lnTo>
                  <a:pt x="637286" y="667146"/>
                </a:lnTo>
                <a:lnTo>
                  <a:pt x="626042" y="683857"/>
                </a:lnTo>
                <a:lnTo>
                  <a:pt x="621919" y="704342"/>
                </a:lnTo>
                <a:lnTo>
                  <a:pt x="626042" y="724753"/>
                </a:lnTo>
                <a:lnTo>
                  <a:pt x="637285" y="741426"/>
                </a:lnTo>
                <a:lnTo>
                  <a:pt x="653958" y="752669"/>
                </a:lnTo>
                <a:lnTo>
                  <a:pt x="674370" y="756793"/>
                </a:lnTo>
                <a:lnTo>
                  <a:pt x="694854" y="752669"/>
                </a:lnTo>
                <a:lnTo>
                  <a:pt x="711565" y="741426"/>
                </a:lnTo>
                <a:lnTo>
                  <a:pt x="722822" y="724753"/>
                </a:lnTo>
                <a:lnTo>
                  <a:pt x="726947" y="704342"/>
                </a:lnTo>
                <a:lnTo>
                  <a:pt x="722822" y="683857"/>
                </a:lnTo>
                <a:lnTo>
                  <a:pt x="711565" y="667146"/>
                </a:lnTo>
                <a:lnTo>
                  <a:pt x="694854" y="655889"/>
                </a:lnTo>
                <a:lnTo>
                  <a:pt x="674370" y="651764"/>
                </a:lnTo>
                <a:close/>
              </a:path>
              <a:path w="882650" h="920114">
                <a:moveTo>
                  <a:pt x="518922" y="651764"/>
                </a:moveTo>
                <a:lnTo>
                  <a:pt x="498510" y="655889"/>
                </a:lnTo>
                <a:lnTo>
                  <a:pt x="481838" y="667146"/>
                </a:lnTo>
                <a:lnTo>
                  <a:pt x="470594" y="683857"/>
                </a:lnTo>
                <a:lnTo>
                  <a:pt x="466471" y="704342"/>
                </a:lnTo>
                <a:lnTo>
                  <a:pt x="470594" y="724753"/>
                </a:lnTo>
                <a:lnTo>
                  <a:pt x="481837" y="741426"/>
                </a:lnTo>
                <a:lnTo>
                  <a:pt x="498510" y="752669"/>
                </a:lnTo>
                <a:lnTo>
                  <a:pt x="518922" y="756793"/>
                </a:lnTo>
                <a:lnTo>
                  <a:pt x="539333" y="752669"/>
                </a:lnTo>
                <a:lnTo>
                  <a:pt x="556005" y="741426"/>
                </a:lnTo>
                <a:lnTo>
                  <a:pt x="567249" y="724753"/>
                </a:lnTo>
                <a:lnTo>
                  <a:pt x="571372" y="704342"/>
                </a:lnTo>
                <a:lnTo>
                  <a:pt x="567249" y="683857"/>
                </a:lnTo>
                <a:lnTo>
                  <a:pt x="556006" y="667146"/>
                </a:lnTo>
                <a:lnTo>
                  <a:pt x="539333" y="655889"/>
                </a:lnTo>
                <a:lnTo>
                  <a:pt x="518922" y="651764"/>
                </a:lnTo>
                <a:close/>
              </a:path>
              <a:path w="882650" h="920114">
                <a:moveTo>
                  <a:pt x="363473" y="651764"/>
                </a:moveTo>
                <a:lnTo>
                  <a:pt x="343062" y="655889"/>
                </a:lnTo>
                <a:lnTo>
                  <a:pt x="326390" y="667146"/>
                </a:lnTo>
                <a:lnTo>
                  <a:pt x="315146" y="683857"/>
                </a:lnTo>
                <a:lnTo>
                  <a:pt x="311022" y="704342"/>
                </a:lnTo>
                <a:lnTo>
                  <a:pt x="315146" y="724753"/>
                </a:lnTo>
                <a:lnTo>
                  <a:pt x="326389" y="741426"/>
                </a:lnTo>
                <a:lnTo>
                  <a:pt x="343062" y="752669"/>
                </a:lnTo>
                <a:lnTo>
                  <a:pt x="363473" y="756793"/>
                </a:lnTo>
                <a:lnTo>
                  <a:pt x="383885" y="752669"/>
                </a:lnTo>
                <a:lnTo>
                  <a:pt x="400557" y="741426"/>
                </a:lnTo>
                <a:lnTo>
                  <a:pt x="411801" y="724753"/>
                </a:lnTo>
                <a:lnTo>
                  <a:pt x="415924" y="704342"/>
                </a:lnTo>
                <a:lnTo>
                  <a:pt x="411801" y="683857"/>
                </a:lnTo>
                <a:lnTo>
                  <a:pt x="400558" y="667146"/>
                </a:lnTo>
                <a:lnTo>
                  <a:pt x="383885" y="655889"/>
                </a:lnTo>
                <a:lnTo>
                  <a:pt x="363473" y="651764"/>
                </a:lnTo>
                <a:close/>
              </a:path>
              <a:path w="882650" h="920114">
                <a:moveTo>
                  <a:pt x="208026" y="651764"/>
                </a:moveTo>
                <a:lnTo>
                  <a:pt x="187541" y="655889"/>
                </a:lnTo>
                <a:lnTo>
                  <a:pt x="170830" y="667146"/>
                </a:lnTo>
                <a:lnTo>
                  <a:pt x="159573" y="683857"/>
                </a:lnTo>
                <a:lnTo>
                  <a:pt x="155447" y="704342"/>
                </a:lnTo>
                <a:lnTo>
                  <a:pt x="159573" y="724753"/>
                </a:lnTo>
                <a:lnTo>
                  <a:pt x="170830" y="741426"/>
                </a:lnTo>
                <a:lnTo>
                  <a:pt x="187541" y="752669"/>
                </a:lnTo>
                <a:lnTo>
                  <a:pt x="208026" y="756793"/>
                </a:lnTo>
                <a:lnTo>
                  <a:pt x="228437" y="752669"/>
                </a:lnTo>
                <a:lnTo>
                  <a:pt x="245109" y="741426"/>
                </a:lnTo>
                <a:lnTo>
                  <a:pt x="256353" y="724753"/>
                </a:lnTo>
                <a:lnTo>
                  <a:pt x="260477" y="704342"/>
                </a:lnTo>
                <a:lnTo>
                  <a:pt x="256353" y="683857"/>
                </a:lnTo>
                <a:lnTo>
                  <a:pt x="245110" y="667146"/>
                </a:lnTo>
                <a:lnTo>
                  <a:pt x="228437" y="655889"/>
                </a:lnTo>
                <a:lnTo>
                  <a:pt x="208026" y="651764"/>
                </a:lnTo>
                <a:close/>
              </a:path>
              <a:path w="882650" h="920114">
                <a:moveTo>
                  <a:pt x="52450" y="651764"/>
                </a:moveTo>
                <a:lnTo>
                  <a:pt x="32039" y="655889"/>
                </a:lnTo>
                <a:lnTo>
                  <a:pt x="15366" y="667146"/>
                </a:lnTo>
                <a:lnTo>
                  <a:pt x="4123" y="683857"/>
                </a:lnTo>
                <a:lnTo>
                  <a:pt x="0" y="704342"/>
                </a:lnTo>
                <a:lnTo>
                  <a:pt x="4123" y="724753"/>
                </a:lnTo>
                <a:lnTo>
                  <a:pt x="15367" y="741426"/>
                </a:lnTo>
                <a:lnTo>
                  <a:pt x="32039" y="752669"/>
                </a:lnTo>
                <a:lnTo>
                  <a:pt x="52450" y="756793"/>
                </a:lnTo>
                <a:lnTo>
                  <a:pt x="72935" y="752669"/>
                </a:lnTo>
                <a:lnTo>
                  <a:pt x="89646" y="741426"/>
                </a:lnTo>
                <a:lnTo>
                  <a:pt x="100903" y="724753"/>
                </a:lnTo>
                <a:lnTo>
                  <a:pt x="105028" y="704342"/>
                </a:lnTo>
                <a:lnTo>
                  <a:pt x="100903" y="683857"/>
                </a:lnTo>
                <a:lnTo>
                  <a:pt x="89646" y="667146"/>
                </a:lnTo>
                <a:lnTo>
                  <a:pt x="72935" y="655889"/>
                </a:lnTo>
                <a:lnTo>
                  <a:pt x="52450" y="651764"/>
                </a:lnTo>
                <a:close/>
              </a:path>
              <a:path w="882650" h="920114">
                <a:moveTo>
                  <a:pt x="208026" y="488823"/>
                </a:moveTo>
                <a:lnTo>
                  <a:pt x="187541" y="492948"/>
                </a:lnTo>
                <a:lnTo>
                  <a:pt x="170830" y="504205"/>
                </a:lnTo>
                <a:lnTo>
                  <a:pt x="159573" y="520916"/>
                </a:lnTo>
                <a:lnTo>
                  <a:pt x="155447" y="541401"/>
                </a:lnTo>
                <a:lnTo>
                  <a:pt x="159573" y="561812"/>
                </a:lnTo>
                <a:lnTo>
                  <a:pt x="170830" y="578485"/>
                </a:lnTo>
                <a:lnTo>
                  <a:pt x="187541" y="589728"/>
                </a:lnTo>
                <a:lnTo>
                  <a:pt x="208026" y="593852"/>
                </a:lnTo>
                <a:lnTo>
                  <a:pt x="228437" y="589728"/>
                </a:lnTo>
                <a:lnTo>
                  <a:pt x="245109" y="578485"/>
                </a:lnTo>
                <a:lnTo>
                  <a:pt x="256353" y="561812"/>
                </a:lnTo>
                <a:lnTo>
                  <a:pt x="260477" y="541401"/>
                </a:lnTo>
                <a:lnTo>
                  <a:pt x="256353" y="520916"/>
                </a:lnTo>
                <a:lnTo>
                  <a:pt x="245110" y="504205"/>
                </a:lnTo>
                <a:lnTo>
                  <a:pt x="228437" y="492948"/>
                </a:lnTo>
                <a:lnTo>
                  <a:pt x="208026" y="488823"/>
                </a:lnTo>
                <a:close/>
              </a:path>
              <a:path w="882650" h="920114">
                <a:moveTo>
                  <a:pt x="52450" y="488823"/>
                </a:moveTo>
                <a:lnTo>
                  <a:pt x="32039" y="492948"/>
                </a:lnTo>
                <a:lnTo>
                  <a:pt x="15366" y="504205"/>
                </a:lnTo>
                <a:lnTo>
                  <a:pt x="4123" y="520916"/>
                </a:lnTo>
                <a:lnTo>
                  <a:pt x="0" y="541401"/>
                </a:lnTo>
                <a:lnTo>
                  <a:pt x="4123" y="561812"/>
                </a:lnTo>
                <a:lnTo>
                  <a:pt x="15367" y="578485"/>
                </a:lnTo>
                <a:lnTo>
                  <a:pt x="32039" y="589728"/>
                </a:lnTo>
                <a:lnTo>
                  <a:pt x="52450" y="593852"/>
                </a:lnTo>
                <a:lnTo>
                  <a:pt x="72935" y="589728"/>
                </a:lnTo>
                <a:lnTo>
                  <a:pt x="89646" y="578485"/>
                </a:lnTo>
                <a:lnTo>
                  <a:pt x="100903" y="561812"/>
                </a:lnTo>
                <a:lnTo>
                  <a:pt x="105028" y="541401"/>
                </a:lnTo>
                <a:lnTo>
                  <a:pt x="100903" y="520916"/>
                </a:lnTo>
                <a:lnTo>
                  <a:pt x="89646" y="504205"/>
                </a:lnTo>
                <a:lnTo>
                  <a:pt x="72935" y="492948"/>
                </a:lnTo>
                <a:lnTo>
                  <a:pt x="52450" y="488823"/>
                </a:lnTo>
                <a:close/>
              </a:path>
              <a:path w="882650" h="920114">
                <a:moveTo>
                  <a:pt x="208026" y="325882"/>
                </a:moveTo>
                <a:lnTo>
                  <a:pt x="187541" y="330005"/>
                </a:lnTo>
                <a:lnTo>
                  <a:pt x="170830" y="341249"/>
                </a:lnTo>
                <a:lnTo>
                  <a:pt x="159573" y="357921"/>
                </a:lnTo>
                <a:lnTo>
                  <a:pt x="155447" y="378333"/>
                </a:lnTo>
                <a:lnTo>
                  <a:pt x="159573" y="398817"/>
                </a:lnTo>
                <a:lnTo>
                  <a:pt x="170830" y="415528"/>
                </a:lnTo>
                <a:lnTo>
                  <a:pt x="187541" y="426785"/>
                </a:lnTo>
                <a:lnTo>
                  <a:pt x="208026" y="430911"/>
                </a:lnTo>
                <a:lnTo>
                  <a:pt x="228437" y="426785"/>
                </a:lnTo>
                <a:lnTo>
                  <a:pt x="245109" y="415528"/>
                </a:lnTo>
                <a:lnTo>
                  <a:pt x="256353" y="398817"/>
                </a:lnTo>
                <a:lnTo>
                  <a:pt x="260477" y="378333"/>
                </a:lnTo>
                <a:lnTo>
                  <a:pt x="256353" y="357921"/>
                </a:lnTo>
                <a:lnTo>
                  <a:pt x="245110" y="341249"/>
                </a:lnTo>
                <a:lnTo>
                  <a:pt x="228437" y="330005"/>
                </a:lnTo>
                <a:lnTo>
                  <a:pt x="208026" y="325882"/>
                </a:lnTo>
                <a:close/>
              </a:path>
              <a:path w="882650" h="920114">
                <a:moveTo>
                  <a:pt x="52450" y="325882"/>
                </a:moveTo>
                <a:lnTo>
                  <a:pt x="32039" y="330005"/>
                </a:lnTo>
                <a:lnTo>
                  <a:pt x="15366" y="341249"/>
                </a:lnTo>
                <a:lnTo>
                  <a:pt x="4123" y="357921"/>
                </a:lnTo>
                <a:lnTo>
                  <a:pt x="0" y="378333"/>
                </a:lnTo>
                <a:lnTo>
                  <a:pt x="4123" y="398817"/>
                </a:lnTo>
                <a:lnTo>
                  <a:pt x="15367" y="415528"/>
                </a:lnTo>
                <a:lnTo>
                  <a:pt x="32039" y="426785"/>
                </a:lnTo>
                <a:lnTo>
                  <a:pt x="52450" y="430911"/>
                </a:lnTo>
                <a:lnTo>
                  <a:pt x="72935" y="426785"/>
                </a:lnTo>
                <a:lnTo>
                  <a:pt x="89646" y="415528"/>
                </a:lnTo>
                <a:lnTo>
                  <a:pt x="100903" y="398817"/>
                </a:lnTo>
                <a:lnTo>
                  <a:pt x="105028" y="378333"/>
                </a:lnTo>
                <a:lnTo>
                  <a:pt x="100903" y="357921"/>
                </a:lnTo>
                <a:lnTo>
                  <a:pt x="89646" y="341249"/>
                </a:lnTo>
                <a:lnTo>
                  <a:pt x="72935" y="330005"/>
                </a:lnTo>
                <a:lnTo>
                  <a:pt x="52450" y="325882"/>
                </a:lnTo>
                <a:close/>
              </a:path>
              <a:path w="882650" h="920114">
                <a:moveTo>
                  <a:pt x="208026" y="162941"/>
                </a:moveTo>
                <a:lnTo>
                  <a:pt x="187541" y="167064"/>
                </a:lnTo>
                <a:lnTo>
                  <a:pt x="170830" y="178308"/>
                </a:lnTo>
                <a:lnTo>
                  <a:pt x="159573" y="194980"/>
                </a:lnTo>
                <a:lnTo>
                  <a:pt x="155447" y="215392"/>
                </a:lnTo>
                <a:lnTo>
                  <a:pt x="159573" y="235876"/>
                </a:lnTo>
                <a:lnTo>
                  <a:pt x="170830" y="252587"/>
                </a:lnTo>
                <a:lnTo>
                  <a:pt x="187541" y="263844"/>
                </a:lnTo>
                <a:lnTo>
                  <a:pt x="208026" y="267970"/>
                </a:lnTo>
                <a:lnTo>
                  <a:pt x="228437" y="263844"/>
                </a:lnTo>
                <a:lnTo>
                  <a:pt x="245109" y="252587"/>
                </a:lnTo>
                <a:lnTo>
                  <a:pt x="256353" y="235876"/>
                </a:lnTo>
                <a:lnTo>
                  <a:pt x="260477" y="215392"/>
                </a:lnTo>
                <a:lnTo>
                  <a:pt x="256353" y="194980"/>
                </a:lnTo>
                <a:lnTo>
                  <a:pt x="245110" y="178308"/>
                </a:lnTo>
                <a:lnTo>
                  <a:pt x="228437" y="167064"/>
                </a:lnTo>
                <a:lnTo>
                  <a:pt x="208026" y="162941"/>
                </a:lnTo>
                <a:close/>
              </a:path>
              <a:path w="882650" h="920114">
                <a:moveTo>
                  <a:pt x="52450" y="162941"/>
                </a:moveTo>
                <a:lnTo>
                  <a:pt x="32039" y="167064"/>
                </a:lnTo>
                <a:lnTo>
                  <a:pt x="15366" y="178308"/>
                </a:lnTo>
                <a:lnTo>
                  <a:pt x="4123" y="194980"/>
                </a:lnTo>
                <a:lnTo>
                  <a:pt x="0" y="215392"/>
                </a:lnTo>
                <a:lnTo>
                  <a:pt x="4123" y="235876"/>
                </a:lnTo>
                <a:lnTo>
                  <a:pt x="15367" y="252587"/>
                </a:lnTo>
                <a:lnTo>
                  <a:pt x="32039" y="263844"/>
                </a:lnTo>
                <a:lnTo>
                  <a:pt x="52450" y="267970"/>
                </a:lnTo>
                <a:lnTo>
                  <a:pt x="72935" y="263844"/>
                </a:lnTo>
                <a:lnTo>
                  <a:pt x="89646" y="252587"/>
                </a:lnTo>
                <a:lnTo>
                  <a:pt x="100903" y="235876"/>
                </a:lnTo>
                <a:lnTo>
                  <a:pt x="105028" y="215392"/>
                </a:lnTo>
                <a:lnTo>
                  <a:pt x="100903" y="194980"/>
                </a:lnTo>
                <a:lnTo>
                  <a:pt x="89646" y="178308"/>
                </a:lnTo>
                <a:lnTo>
                  <a:pt x="72935" y="167064"/>
                </a:lnTo>
                <a:lnTo>
                  <a:pt x="52450" y="162941"/>
                </a:lnTo>
                <a:close/>
              </a:path>
              <a:path w="882650" h="920114">
                <a:moveTo>
                  <a:pt x="208026" y="0"/>
                </a:moveTo>
                <a:lnTo>
                  <a:pt x="187541" y="4123"/>
                </a:lnTo>
                <a:lnTo>
                  <a:pt x="170830" y="15367"/>
                </a:lnTo>
                <a:lnTo>
                  <a:pt x="159573" y="32039"/>
                </a:lnTo>
                <a:lnTo>
                  <a:pt x="155447" y="52451"/>
                </a:lnTo>
                <a:lnTo>
                  <a:pt x="159573" y="72935"/>
                </a:lnTo>
                <a:lnTo>
                  <a:pt x="170830" y="89646"/>
                </a:lnTo>
                <a:lnTo>
                  <a:pt x="187541" y="100903"/>
                </a:lnTo>
                <a:lnTo>
                  <a:pt x="208026" y="105029"/>
                </a:lnTo>
                <a:lnTo>
                  <a:pt x="228437" y="100903"/>
                </a:lnTo>
                <a:lnTo>
                  <a:pt x="245109" y="89646"/>
                </a:lnTo>
                <a:lnTo>
                  <a:pt x="256353" y="72935"/>
                </a:lnTo>
                <a:lnTo>
                  <a:pt x="260477" y="52451"/>
                </a:lnTo>
                <a:lnTo>
                  <a:pt x="256353" y="32039"/>
                </a:lnTo>
                <a:lnTo>
                  <a:pt x="245110" y="15367"/>
                </a:lnTo>
                <a:lnTo>
                  <a:pt x="228437" y="4123"/>
                </a:lnTo>
                <a:lnTo>
                  <a:pt x="208026" y="0"/>
                </a:lnTo>
                <a:close/>
              </a:path>
            </a:pathLst>
          </a:custGeom>
          <a:solidFill>
            <a:srgbClr val="3BB1C3"/>
          </a:solid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4331576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442657" y="631952"/>
            <a:ext cx="6258686" cy="4154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7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991135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122486" y="631952"/>
            <a:ext cx="2899028" cy="415498"/>
          </a:xfrm>
        </p:spPr>
        <p:txBody>
          <a:bodyPr lIns="0" tIns="0" rIns="0" bIns="0"/>
          <a:lstStyle>
            <a:lvl1pPr>
              <a:defRPr sz="2700" b="1" i="0">
                <a:solidFill>
                  <a:srgbClr val="F1F1F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28160" y="1362201"/>
            <a:ext cx="8087678" cy="184666"/>
          </a:xfrm>
        </p:spPr>
        <p:txBody>
          <a:bodyPr lIns="0" tIns="0" rIns="0" bIns="0"/>
          <a:lstStyle>
            <a:lvl1pPr>
              <a:defRPr sz="1200" b="0" i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689373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122486" y="631952"/>
            <a:ext cx="2899028" cy="415498"/>
          </a:xfrm>
        </p:spPr>
        <p:txBody>
          <a:bodyPr lIns="0" tIns="0" rIns="0" bIns="0"/>
          <a:lstStyle>
            <a:lvl1pPr>
              <a:defRPr sz="2700" b="1" i="0">
                <a:solidFill>
                  <a:srgbClr val="F1F1F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12516620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4000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bg object 17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A6A6A6">
              <a:alpha val="50195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bg object 18"/>
          <p:cNvSpPr/>
          <p:nvPr/>
        </p:nvSpPr>
        <p:spPr>
          <a:xfrm>
            <a:off x="256031" y="3630929"/>
            <a:ext cx="5562981" cy="26700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122486" y="631952"/>
            <a:ext cx="2899028" cy="415498"/>
          </a:xfrm>
        </p:spPr>
        <p:txBody>
          <a:bodyPr lIns="0" tIns="0" rIns="0" bIns="0"/>
          <a:lstStyle>
            <a:lvl1pPr>
              <a:defRPr sz="2700" b="1" i="0">
                <a:solidFill>
                  <a:srgbClr val="F1F1F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714431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266699"/>
            <a:ext cx="9144000" cy="63245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bg object 17"/>
          <p:cNvSpPr/>
          <p:nvPr/>
        </p:nvSpPr>
        <p:spPr>
          <a:xfrm>
            <a:off x="1168145" y="4815841"/>
            <a:ext cx="661988" cy="920115"/>
          </a:xfrm>
          <a:custGeom>
            <a:avLst/>
            <a:gdLst/>
            <a:ahLst/>
            <a:cxnLst/>
            <a:rect l="l" t="t" r="r" b="b"/>
            <a:pathLst>
              <a:path w="882650" h="920114">
                <a:moveTo>
                  <a:pt x="674370" y="814717"/>
                </a:moveTo>
                <a:lnTo>
                  <a:pt x="653958" y="818844"/>
                </a:lnTo>
                <a:lnTo>
                  <a:pt x="637286" y="830097"/>
                </a:lnTo>
                <a:lnTo>
                  <a:pt x="626042" y="846789"/>
                </a:lnTo>
                <a:lnTo>
                  <a:pt x="621919" y="867232"/>
                </a:lnTo>
                <a:lnTo>
                  <a:pt x="626042" y="887667"/>
                </a:lnTo>
                <a:lnTo>
                  <a:pt x="637285" y="904355"/>
                </a:lnTo>
                <a:lnTo>
                  <a:pt x="653958" y="915607"/>
                </a:lnTo>
                <a:lnTo>
                  <a:pt x="674370" y="919734"/>
                </a:lnTo>
                <a:lnTo>
                  <a:pt x="694854" y="915607"/>
                </a:lnTo>
                <a:lnTo>
                  <a:pt x="711565" y="904355"/>
                </a:lnTo>
                <a:lnTo>
                  <a:pt x="722822" y="887667"/>
                </a:lnTo>
                <a:lnTo>
                  <a:pt x="726947" y="867232"/>
                </a:lnTo>
                <a:lnTo>
                  <a:pt x="722822" y="846789"/>
                </a:lnTo>
                <a:lnTo>
                  <a:pt x="711565" y="830097"/>
                </a:lnTo>
                <a:lnTo>
                  <a:pt x="694854" y="818844"/>
                </a:lnTo>
                <a:lnTo>
                  <a:pt x="674370" y="814717"/>
                </a:lnTo>
                <a:close/>
              </a:path>
              <a:path w="882650" h="920114">
                <a:moveTo>
                  <a:pt x="518922" y="814717"/>
                </a:moveTo>
                <a:lnTo>
                  <a:pt x="498510" y="818844"/>
                </a:lnTo>
                <a:lnTo>
                  <a:pt x="481838" y="830097"/>
                </a:lnTo>
                <a:lnTo>
                  <a:pt x="470594" y="846789"/>
                </a:lnTo>
                <a:lnTo>
                  <a:pt x="466471" y="867232"/>
                </a:lnTo>
                <a:lnTo>
                  <a:pt x="470594" y="887667"/>
                </a:lnTo>
                <a:lnTo>
                  <a:pt x="481837" y="904355"/>
                </a:lnTo>
                <a:lnTo>
                  <a:pt x="498510" y="915607"/>
                </a:lnTo>
                <a:lnTo>
                  <a:pt x="518922" y="919734"/>
                </a:lnTo>
                <a:lnTo>
                  <a:pt x="539333" y="915607"/>
                </a:lnTo>
                <a:lnTo>
                  <a:pt x="556005" y="904355"/>
                </a:lnTo>
                <a:lnTo>
                  <a:pt x="567249" y="887667"/>
                </a:lnTo>
                <a:lnTo>
                  <a:pt x="571372" y="867232"/>
                </a:lnTo>
                <a:lnTo>
                  <a:pt x="567249" y="846789"/>
                </a:lnTo>
                <a:lnTo>
                  <a:pt x="556006" y="830097"/>
                </a:lnTo>
                <a:lnTo>
                  <a:pt x="539333" y="818844"/>
                </a:lnTo>
                <a:lnTo>
                  <a:pt x="518922" y="814717"/>
                </a:lnTo>
                <a:close/>
              </a:path>
              <a:path w="882650" h="920114">
                <a:moveTo>
                  <a:pt x="363473" y="814717"/>
                </a:moveTo>
                <a:lnTo>
                  <a:pt x="343062" y="818844"/>
                </a:lnTo>
                <a:lnTo>
                  <a:pt x="326390" y="830097"/>
                </a:lnTo>
                <a:lnTo>
                  <a:pt x="315146" y="846789"/>
                </a:lnTo>
                <a:lnTo>
                  <a:pt x="311022" y="867232"/>
                </a:lnTo>
                <a:lnTo>
                  <a:pt x="315146" y="887667"/>
                </a:lnTo>
                <a:lnTo>
                  <a:pt x="326389" y="904355"/>
                </a:lnTo>
                <a:lnTo>
                  <a:pt x="343062" y="915607"/>
                </a:lnTo>
                <a:lnTo>
                  <a:pt x="363473" y="919734"/>
                </a:lnTo>
                <a:lnTo>
                  <a:pt x="383885" y="915607"/>
                </a:lnTo>
                <a:lnTo>
                  <a:pt x="400557" y="904355"/>
                </a:lnTo>
                <a:lnTo>
                  <a:pt x="411801" y="887667"/>
                </a:lnTo>
                <a:lnTo>
                  <a:pt x="415924" y="867232"/>
                </a:lnTo>
                <a:lnTo>
                  <a:pt x="411801" y="846789"/>
                </a:lnTo>
                <a:lnTo>
                  <a:pt x="400558" y="830097"/>
                </a:lnTo>
                <a:lnTo>
                  <a:pt x="383885" y="818844"/>
                </a:lnTo>
                <a:lnTo>
                  <a:pt x="363473" y="814717"/>
                </a:lnTo>
                <a:close/>
              </a:path>
              <a:path w="882650" h="920114">
                <a:moveTo>
                  <a:pt x="208026" y="814717"/>
                </a:moveTo>
                <a:lnTo>
                  <a:pt x="187541" y="818844"/>
                </a:lnTo>
                <a:lnTo>
                  <a:pt x="170830" y="830097"/>
                </a:lnTo>
                <a:lnTo>
                  <a:pt x="159573" y="846789"/>
                </a:lnTo>
                <a:lnTo>
                  <a:pt x="155447" y="867232"/>
                </a:lnTo>
                <a:lnTo>
                  <a:pt x="159573" y="887667"/>
                </a:lnTo>
                <a:lnTo>
                  <a:pt x="170830" y="904355"/>
                </a:lnTo>
                <a:lnTo>
                  <a:pt x="187541" y="915607"/>
                </a:lnTo>
                <a:lnTo>
                  <a:pt x="208026" y="919734"/>
                </a:lnTo>
                <a:lnTo>
                  <a:pt x="228437" y="915607"/>
                </a:lnTo>
                <a:lnTo>
                  <a:pt x="245109" y="904355"/>
                </a:lnTo>
                <a:lnTo>
                  <a:pt x="256353" y="887667"/>
                </a:lnTo>
                <a:lnTo>
                  <a:pt x="260477" y="867232"/>
                </a:lnTo>
                <a:lnTo>
                  <a:pt x="256353" y="846789"/>
                </a:lnTo>
                <a:lnTo>
                  <a:pt x="245110" y="830097"/>
                </a:lnTo>
                <a:lnTo>
                  <a:pt x="228437" y="818844"/>
                </a:lnTo>
                <a:lnTo>
                  <a:pt x="208026" y="814717"/>
                </a:lnTo>
                <a:close/>
              </a:path>
              <a:path w="882650" h="920114">
                <a:moveTo>
                  <a:pt x="52450" y="814717"/>
                </a:moveTo>
                <a:lnTo>
                  <a:pt x="32039" y="818844"/>
                </a:lnTo>
                <a:lnTo>
                  <a:pt x="15366" y="830097"/>
                </a:lnTo>
                <a:lnTo>
                  <a:pt x="4123" y="846789"/>
                </a:lnTo>
                <a:lnTo>
                  <a:pt x="0" y="867232"/>
                </a:lnTo>
                <a:lnTo>
                  <a:pt x="4123" y="887667"/>
                </a:lnTo>
                <a:lnTo>
                  <a:pt x="15367" y="904355"/>
                </a:lnTo>
                <a:lnTo>
                  <a:pt x="32039" y="915607"/>
                </a:lnTo>
                <a:lnTo>
                  <a:pt x="52450" y="919734"/>
                </a:lnTo>
                <a:lnTo>
                  <a:pt x="72935" y="915607"/>
                </a:lnTo>
                <a:lnTo>
                  <a:pt x="89646" y="904355"/>
                </a:lnTo>
                <a:lnTo>
                  <a:pt x="100903" y="887667"/>
                </a:lnTo>
                <a:lnTo>
                  <a:pt x="105028" y="867232"/>
                </a:lnTo>
                <a:lnTo>
                  <a:pt x="100903" y="846789"/>
                </a:lnTo>
                <a:lnTo>
                  <a:pt x="89646" y="830097"/>
                </a:lnTo>
                <a:lnTo>
                  <a:pt x="72935" y="818844"/>
                </a:lnTo>
                <a:lnTo>
                  <a:pt x="52450" y="814717"/>
                </a:lnTo>
                <a:close/>
              </a:path>
              <a:path w="882650" h="920114">
                <a:moveTo>
                  <a:pt x="829945" y="651764"/>
                </a:moveTo>
                <a:lnTo>
                  <a:pt x="809460" y="655889"/>
                </a:lnTo>
                <a:lnTo>
                  <a:pt x="792749" y="667146"/>
                </a:lnTo>
                <a:lnTo>
                  <a:pt x="781492" y="683857"/>
                </a:lnTo>
                <a:lnTo>
                  <a:pt x="777366" y="704342"/>
                </a:lnTo>
                <a:lnTo>
                  <a:pt x="781492" y="724753"/>
                </a:lnTo>
                <a:lnTo>
                  <a:pt x="792749" y="741426"/>
                </a:lnTo>
                <a:lnTo>
                  <a:pt x="809460" y="752669"/>
                </a:lnTo>
                <a:lnTo>
                  <a:pt x="829945" y="756793"/>
                </a:lnTo>
                <a:lnTo>
                  <a:pt x="850356" y="752669"/>
                </a:lnTo>
                <a:lnTo>
                  <a:pt x="867029" y="741426"/>
                </a:lnTo>
                <a:lnTo>
                  <a:pt x="878272" y="724753"/>
                </a:lnTo>
                <a:lnTo>
                  <a:pt x="882396" y="704342"/>
                </a:lnTo>
                <a:lnTo>
                  <a:pt x="878272" y="683857"/>
                </a:lnTo>
                <a:lnTo>
                  <a:pt x="867029" y="667146"/>
                </a:lnTo>
                <a:lnTo>
                  <a:pt x="850356" y="655889"/>
                </a:lnTo>
                <a:lnTo>
                  <a:pt x="829945" y="651764"/>
                </a:lnTo>
                <a:close/>
              </a:path>
              <a:path w="882650" h="920114">
                <a:moveTo>
                  <a:pt x="674370" y="651764"/>
                </a:moveTo>
                <a:lnTo>
                  <a:pt x="653958" y="655889"/>
                </a:lnTo>
                <a:lnTo>
                  <a:pt x="637286" y="667146"/>
                </a:lnTo>
                <a:lnTo>
                  <a:pt x="626042" y="683857"/>
                </a:lnTo>
                <a:lnTo>
                  <a:pt x="621919" y="704342"/>
                </a:lnTo>
                <a:lnTo>
                  <a:pt x="626042" y="724753"/>
                </a:lnTo>
                <a:lnTo>
                  <a:pt x="637285" y="741426"/>
                </a:lnTo>
                <a:lnTo>
                  <a:pt x="653958" y="752669"/>
                </a:lnTo>
                <a:lnTo>
                  <a:pt x="674370" y="756793"/>
                </a:lnTo>
                <a:lnTo>
                  <a:pt x="694854" y="752669"/>
                </a:lnTo>
                <a:lnTo>
                  <a:pt x="711565" y="741426"/>
                </a:lnTo>
                <a:lnTo>
                  <a:pt x="722822" y="724753"/>
                </a:lnTo>
                <a:lnTo>
                  <a:pt x="726947" y="704342"/>
                </a:lnTo>
                <a:lnTo>
                  <a:pt x="722822" y="683857"/>
                </a:lnTo>
                <a:lnTo>
                  <a:pt x="711565" y="667146"/>
                </a:lnTo>
                <a:lnTo>
                  <a:pt x="694854" y="655889"/>
                </a:lnTo>
                <a:lnTo>
                  <a:pt x="674370" y="651764"/>
                </a:lnTo>
                <a:close/>
              </a:path>
              <a:path w="882650" h="920114">
                <a:moveTo>
                  <a:pt x="518922" y="651764"/>
                </a:moveTo>
                <a:lnTo>
                  <a:pt x="498510" y="655889"/>
                </a:lnTo>
                <a:lnTo>
                  <a:pt x="481838" y="667146"/>
                </a:lnTo>
                <a:lnTo>
                  <a:pt x="470594" y="683857"/>
                </a:lnTo>
                <a:lnTo>
                  <a:pt x="466471" y="704342"/>
                </a:lnTo>
                <a:lnTo>
                  <a:pt x="470594" y="724753"/>
                </a:lnTo>
                <a:lnTo>
                  <a:pt x="481837" y="741426"/>
                </a:lnTo>
                <a:lnTo>
                  <a:pt x="498510" y="752669"/>
                </a:lnTo>
                <a:lnTo>
                  <a:pt x="518922" y="756793"/>
                </a:lnTo>
                <a:lnTo>
                  <a:pt x="539333" y="752669"/>
                </a:lnTo>
                <a:lnTo>
                  <a:pt x="556005" y="741426"/>
                </a:lnTo>
                <a:lnTo>
                  <a:pt x="567249" y="724753"/>
                </a:lnTo>
                <a:lnTo>
                  <a:pt x="571372" y="704342"/>
                </a:lnTo>
                <a:lnTo>
                  <a:pt x="567249" y="683857"/>
                </a:lnTo>
                <a:lnTo>
                  <a:pt x="556006" y="667146"/>
                </a:lnTo>
                <a:lnTo>
                  <a:pt x="539333" y="655889"/>
                </a:lnTo>
                <a:lnTo>
                  <a:pt x="518922" y="651764"/>
                </a:lnTo>
                <a:close/>
              </a:path>
              <a:path w="882650" h="920114">
                <a:moveTo>
                  <a:pt x="363473" y="651764"/>
                </a:moveTo>
                <a:lnTo>
                  <a:pt x="343062" y="655889"/>
                </a:lnTo>
                <a:lnTo>
                  <a:pt x="326390" y="667146"/>
                </a:lnTo>
                <a:lnTo>
                  <a:pt x="315146" y="683857"/>
                </a:lnTo>
                <a:lnTo>
                  <a:pt x="311022" y="704342"/>
                </a:lnTo>
                <a:lnTo>
                  <a:pt x="315146" y="724753"/>
                </a:lnTo>
                <a:lnTo>
                  <a:pt x="326389" y="741426"/>
                </a:lnTo>
                <a:lnTo>
                  <a:pt x="343062" y="752669"/>
                </a:lnTo>
                <a:lnTo>
                  <a:pt x="363473" y="756793"/>
                </a:lnTo>
                <a:lnTo>
                  <a:pt x="383885" y="752669"/>
                </a:lnTo>
                <a:lnTo>
                  <a:pt x="400557" y="741426"/>
                </a:lnTo>
                <a:lnTo>
                  <a:pt x="411801" y="724753"/>
                </a:lnTo>
                <a:lnTo>
                  <a:pt x="415924" y="704342"/>
                </a:lnTo>
                <a:lnTo>
                  <a:pt x="411801" y="683857"/>
                </a:lnTo>
                <a:lnTo>
                  <a:pt x="400558" y="667146"/>
                </a:lnTo>
                <a:lnTo>
                  <a:pt x="383885" y="655889"/>
                </a:lnTo>
                <a:lnTo>
                  <a:pt x="363473" y="651764"/>
                </a:lnTo>
                <a:close/>
              </a:path>
              <a:path w="882650" h="920114">
                <a:moveTo>
                  <a:pt x="208026" y="651764"/>
                </a:moveTo>
                <a:lnTo>
                  <a:pt x="187541" y="655889"/>
                </a:lnTo>
                <a:lnTo>
                  <a:pt x="170830" y="667146"/>
                </a:lnTo>
                <a:lnTo>
                  <a:pt x="159573" y="683857"/>
                </a:lnTo>
                <a:lnTo>
                  <a:pt x="155447" y="704342"/>
                </a:lnTo>
                <a:lnTo>
                  <a:pt x="159573" y="724753"/>
                </a:lnTo>
                <a:lnTo>
                  <a:pt x="170830" y="741426"/>
                </a:lnTo>
                <a:lnTo>
                  <a:pt x="187541" y="752669"/>
                </a:lnTo>
                <a:lnTo>
                  <a:pt x="208026" y="756793"/>
                </a:lnTo>
                <a:lnTo>
                  <a:pt x="228437" y="752669"/>
                </a:lnTo>
                <a:lnTo>
                  <a:pt x="245109" y="741426"/>
                </a:lnTo>
                <a:lnTo>
                  <a:pt x="256353" y="724753"/>
                </a:lnTo>
                <a:lnTo>
                  <a:pt x="260477" y="704342"/>
                </a:lnTo>
                <a:lnTo>
                  <a:pt x="256353" y="683857"/>
                </a:lnTo>
                <a:lnTo>
                  <a:pt x="245110" y="667146"/>
                </a:lnTo>
                <a:lnTo>
                  <a:pt x="228437" y="655889"/>
                </a:lnTo>
                <a:lnTo>
                  <a:pt x="208026" y="651764"/>
                </a:lnTo>
                <a:close/>
              </a:path>
              <a:path w="882650" h="920114">
                <a:moveTo>
                  <a:pt x="52450" y="651764"/>
                </a:moveTo>
                <a:lnTo>
                  <a:pt x="32039" y="655889"/>
                </a:lnTo>
                <a:lnTo>
                  <a:pt x="15366" y="667146"/>
                </a:lnTo>
                <a:lnTo>
                  <a:pt x="4123" y="683857"/>
                </a:lnTo>
                <a:lnTo>
                  <a:pt x="0" y="704342"/>
                </a:lnTo>
                <a:lnTo>
                  <a:pt x="4123" y="724753"/>
                </a:lnTo>
                <a:lnTo>
                  <a:pt x="15367" y="741426"/>
                </a:lnTo>
                <a:lnTo>
                  <a:pt x="32039" y="752669"/>
                </a:lnTo>
                <a:lnTo>
                  <a:pt x="52450" y="756793"/>
                </a:lnTo>
                <a:lnTo>
                  <a:pt x="72935" y="752669"/>
                </a:lnTo>
                <a:lnTo>
                  <a:pt x="89646" y="741426"/>
                </a:lnTo>
                <a:lnTo>
                  <a:pt x="100903" y="724753"/>
                </a:lnTo>
                <a:lnTo>
                  <a:pt x="105028" y="704342"/>
                </a:lnTo>
                <a:lnTo>
                  <a:pt x="100903" y="683857"/>
                </a:lnTo>
                <a:lnTo>
                  <a:pt x="89646" y="667146"/>
                </a:lnTo>
                <a:lnTo>
                  <a:pt x="72935" y="655889"/>
                </a:lnTo>
                <a:lnTo>
                  <a:pt x="52450" y="651764"/>
                </a:lnTo>
                <a:close/>
              </a:path>
              <a:path w="882650" h="920114">
                <a:moveTo>
                  <a:pt x="208026" y="488823"/>
                </a:moveTo>
                <a:lnTo>
                  <a:pt x="187541" y="492948"/>
                </a:lnTo>
                <a:lnTo>
                  <a:pt x="170830" y="504205"/>
                </a:lnTo>
                <a:lnTo>
                  <a:pt x="159573" y="520916"/>
                </a:lnTo>
                <a:lnTo>
                  <a:pt x="155447" y="541401"/>
                </a:lnTo>
                <a:lnTo>
                  <a:pt x="159573" y="561812"/>
                </a:lnTo>
                <a:lnTo>
                  <a:pt x="170830" y="578485"/>
                </a:lnTo>
                <a:lnTo>
                  <a:pt x="187541" y="589728"/>
                </a:lnTo>
                <a:lnTo>
                  <a:pt x="208026" y="593852"/>
                </a:lnTo>
                <a:lnTo>
                  <a:pt x="228437" y="589728"/>
                </a:lnTo>
                <a:lnTo>
                  <a:pt x="245109" y="578485"/>
                </a:lnTo>
                <a:lnTo>
                  <a:pt x="256353" y="561812"/>
                </a:lnTo>
                <a:lnTo>
                  <a:pt x="260477" y="541401"/>
                </a:lnTo>
                <a:lnTo>
                  <a:pt x="256353" y="520916"/>
                </a:lnTo>
                <a:lnTo>
                  <a:pt x="245110" y="504205"/>
                </a:lnTo>
                <a:lnTo>
                  <a:pt x="228437" y="492948"/>
                </a:lnTo>
                <a:lnTo>
                  <a:pt x="208026" y="488823"/>
                </a:lnTo>
                <a:close/>
              </a:path>
              <a:path w="882650" h="920114">
                <a:moveTo>
                  <a:pt x="52450" y="488823"/>
                </a:moveTo>
                <a:lnTo>
                  <a:pt x="32039" y="492948"/>
                </a:lnTo>
                <a:lnTo>
                  <a:pt x="15366" y="504205"/>
                </a:lnTo>
                <a:lnTo>
                  <a:pt x="4123" y="520916"/>
                </a:lnTo>
                <a:lnTo>
                  <a:pt x="0" y="541401"/>
                </a:lnTo>
                <a:lnTo>
                  <a:pt x="4123" y="561812"/>
                </a:lnTo>
                <a:lnTo>
                  <a:pt x="15367" y="578485"/>
                </a:lnTo>
                <a:lnTo>
                  <a:pt x="32039" y="589728"/>
                </a:lnTo>
                <a:lnTo>
                  <a:pt x="52450" y="593852"/>
                </a:lnTo>
                <a:lnTo>
                  <a:pt x="72935" y="589728"/>
                </a:lnTo>
                <a:lnTo>
                  <a:pt x="89646" y="578485"/>
                </a:lnTo>
                <a:lnTo>
                  <a:pt x="100903" y="561812"/>
                </a:lnTo>
                <a:lnTo>
                  <a:pt x="105028" y="541401"/>
                </a:lnTo>
                <a:lnTo>
                  <a:pt x="100903" y="520916"/>
                </a:lnTo>
                <a:lnTo>
                  <a:pt x="89646" y="504205"/>
                </a:lnTo>
                <a:lnTo>
                  <a:pt x="72935" y="492948"/>
                </a:lnTo>
                <a:lnTo>
                  <a:pt x="52450" y="488823"/>
                </a:lnTo>
                <a:close/>
              </a:path>
              <a:path w="882650" h="920114">
                <a:moveTo>
                  <a:pt x="208026" y="325882"/>
                </a:moveTo>
                <a:lnTo>
                  <a:pt x="187541" y="330005"/>
                </a:lnTo>
                <a:lnTo>
                  <a:pt x="170830" y="341249"/>
                </a:lnTo>
                <a:lnTo>
                  <a:pt x="159573" y="357921"/>
                </a:lnTo>
                <a:lnTo>
                  <a:pt x="155447" y="378333"/>
                </a:lnTo>
                <a:lnTo>
                  <a:pt x="159573" y="398817"/>
                </a:lnTo>
                <a:lnTo>
                  <a:pt x="170830" y="415528"/>
                </a:lnTo>
                <a:lnTo>
                  <a:pt x="187541" y="426785"/>
                </a:lnTo>
                <a:lnTo>
                  <a:pt x="208026" y="430911"/>
                </a:lnTo>
                <a:lnTo>
                  <a:pt x="228437" y="426785"/>
                </a:lnTo>
                <a:lnTo>
                  <a:pt x="245109" y="415528"/>
                </a:lnTo>
                <a:lnTo>
                  <a:pt x="256353" y="398817"/>
                </a:lnTo>
                <a:lnTo>
                  <a:pt x="260477" y="378333"/>
                </a:lnTo>
                <a:lnTo>
                  <a:pt x="256353" y="357921"/>
                </a:lnTo>
                <a:lnTo>
                  <a:pt x="245110" y="341249"/>
                </a:lnTo>
                <a:lnTo>
                  <a:pt x="228437" y="330005"/>
                </a:lnTo>
                <a:lnTo>
                  <a:pt x="208026" y="325882"/>
                </a:lnTo>
                <a:close/>
              </a:path>
              <a:path w="882650" h="920114">
                <a:moveTo>
                  <a:pt x="52450" y="325882"/>
                </a:moveTo>
                <a:lnTo>
                  <a:pt x="32039" y="330005"/>
                </a:lnTo>
                <a:lnTo>
                  <a:pt x="15366" y="341249"/>
                </a:lnTo>
                <a:lnTo>
                  <a:pt x="4123" y="357921"/>
                </a:lnTo>
                <a:lnTo>
                  <a:pt x="0" y="378333"/>
                </a:lnTo>
                <a:lnTo>
                  <a:pt x="4123" y="398817"/>
                </a:lnTo>
                <a:lnTo>
                  <a:pt x="15367" y="415528"/>
                </a:lnTo>
                <a:lnTo>
                  <a:pt x="32039" y="426785"/>
                </a:lnTo>
                <a:lnTo>
                  <a:pt x="52450" y="430911"/>
                </a:lnTo>
                <a:lnTo>
                  <a:pt x="72935" y="426785"/>
                </a:lnTo>
                <a:lnTo>
                  <a:pt x="89646" y="415528"/>
                </a:lnTo>
                <a:lnTo>
                  <a:pt x="100903" y="398817"/>
                </a:lnTo>
                <a:lnTo>
                  <a:pt x="105028" y="378333"/>
                </a:lnTo>
                <a:lnTo>
                  <a:pt x="100903" y="357921"/>
                </a:lnTo>
                <a:lnTo>
                  <a:pt x="89646" y="341249"/>
                </a:lnTo>
                <a:lnTo>
                  <a:pt x="72935" y="330005"/>
                </a:lnTo>
                <a:lnTo>
                  <a:pt x="52450" y="325882"/>
                </a:lnTo>
                <a:close/>
              </a:path>
              <a:path w="882650" h="920114">
                <a:moveTo>
                  <a:pt x="208026" y="162941"/>
                </a:moveTo>
                <a:lnTo>
                  <a:pt x="187541" y="167064"/>
                </a:lnTo>
                <a:lnTo>
                  <a:pt x="170830" y="178308"/>
                </a:lnTo>
                <a:lnTo>
                  <a:pt x="159573" y="194980"/>
                </a:lnTo>
                <a:lnTo>
                  <a:pt x="155447" y="215392"/>
                </a:lnTo>
                <a:lnTo>
                  <a:pt x="159573" y="235876"/>
                </a:lnTo>
                <a:lnTo>
                  <a:pt x="170830" y="252587"/>
                </a:lnTo>
                <a:lnTo>
                  <a:pt x="187541" y="263844"/>
                </a:lnTo>
                <a:lnTo>
                  <a:pt x="208026" y="267970"/>
                </a:lnTo>
                <a:lnTo>
                  <a:pt x="228437" y="263844"/>
                </a:lnTo>
                <a:lnTo>
                  <a:pt x="245109" y="252587"/>
                </a:lnTo>
                <a:lnTo>
                  <a:pt x="256353" y="235876"/>
                </a:lnTo>
                <a:lnTo>
                  <a:pt x="260477" y="215392"/>
                </a:lnTo>
                <a:lnTo>
                  <a:pt x="256353" y="194980"/>
                </a:lnTo>
                <a:lnTo>
                  <a:pt x="245110" y="178308"/>
                </a:lnTo>
                <a:lnTo>
                  <a:pt x="228437" y="167064"/>
                </a:lnTo>
                <a:lnTo>
                  <a:pt x="208026" y="162941"/>
                </a:lnTo>
                <a:close/>
              </a:path>
              <a:path w="882650" h="920114">
                <a:moveTo>
                  <a:pt x="52450" y="162941"/>
                </a:moveTo>
                <a:lnTo>
                  <a:pt x="32039" y="167064"/>
                </a:lnTo>
                <a:lnTo>
                  <a:pt x="15366" y="178308"/>
                </a:lnTo>
                <a:lnTo>
                  <a:pt x="4123" y="194980"/>
                </a:lnTo>
                <a:lnTo>
                  <a:pt x="0" y="215392"/>
                </a:lnTo>
                <a:lnTo>
                  <a:pt x="4123" y="235876"/>
                </a:lnTo>
                <a:lnTo>
                  <a:pt x="15367" y="252587"/>
                </a:lnTo>
                <a:lnTo>
                  <a:pt x="32039" y="263844"/>
                </a:lnTo>
                <a:lnTo>
                  <a:pt x="52450" y="267970"/>
                </a:lnTo>
                <a:lnTo>
                  <a:pt x="72935" y="263844"/>
                </a:lnTo>
                <a:lnTo>
                  <a:pt x="89646" y="252587"/>
                </a:lnTo>
                <a:lnTo>
                  <a:pt x="100903" y="235876"/>
                </a:lnTo>
                <a:lnTo>
                  <a:pt x="105028" y="215392"/>
                </a:lnTo>
                <a:lnTo>
                  <a:pt x="100903" y="194980"/>
                </a:lnTo>
                <a:lnTo>
                  <a:pt x="89646" y="178308"/>
                </a:lnTo>
                <a:lnTo>
                  <a:pt x="72935" y="167064"/>
                </a:lnTo>
                <a:lnTo>
                  <a:pt x="52450" y="162941"/>
                </a:lnTo>
                <a:close/>
              </a:path>
              <a:path w="882650" h="920114">
                <a:moveTo>
                  <a:pt x="208026" y="0"/>
                </a:moveTo>
                <a:lnTo>
                  <a:pt x="187541" y="4123"/>
                </a:lnTo>
                <a:lnTo>
                  <a:pt x="170830" y="15367"/>
                </a:lnTo>
                <a:lnTo>
                  <a:pt x="159573" y="32039"/>
                </a:lnTo>
                <a:lnTo>
                  <a:pt x="155447" y="52451"/>
                </a:lnTo>
                <a:lnTo>
                  <a:pt x="159573" y="72935"/>
                </a:lnTo>
                <a:lnTo>
                  <a:pt x="170830" y="89646"/>
                </a:lnTo>
                <a:lnTo>
                  <a:pt x="187541" y="100903"/>
                </a:lnTo>
                <a:lnTo>
                  <a:pt x="208026" y="105029"/>
                </a:lnTo>
                <a:lnTo>
                  <a:pt x="228437" y="100903"/>
                </a:lnTo>
                <a:lnTo>
                  <a:pt x="245109" y="89646"/>
                </a:lnTo>
                <a:lnTo>
                  <a:pt x="256353" y="72935"/>
                </a:lnTo>
                <a:lnTo>
                  <a:pt x="260477" y="52451"/>
                </a:lnTo>
                <a:lnTo>
                  <a:pt x="256353" y="32039"/>
                </a:lnTo>
                <a:lnTo>
                  <a:pt x="245110" y="15367"/>
                </a:lnTo>
                <a:lnTo>
                  <a:pt x="228437" y="4123"/>
                </a:lnTo>
                <a:lnTo>
                  <a:pt x="208026" y="0"/>
                </a:lnTo>
                <a:close/>
              </a:path>
            </a:pathLst>
          </a:custGeom>
          <a:solidFill>
            <a:srgbClr val="3BB1C3"/>
          </a:solid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932479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067675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358486" y="631952"/>
            <a:ext cx="4427029" cy="415498"/>
          </a:xfrm>
        </p:spPr>
        <p:txBody>
          <a:bodyPr lIns="0" tIns="0" rIns="0" bIns="0"/>
          <a:lstStyle>
            <a:lvl1pPr>
              <a:defRPr sz="2700" b="1" i="0">
                <a:solidFill>
                  <a:srgbClr val="F1F1F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9032992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261937"/>
            <a:ext cx="9144000" cy="63341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bg object 17"/>
          <p:cNvSpPr/>
          <p:nvPr/>
        </p:nvSpPr>
        <p:spPr>
          <a:xfrm>
            <a:off x="1715" y="0"/>
            <a:ext cx="9144000" cy="1776730"/>
          </a:xfrm>
          <a:custGeom>
            <a:avLst/>
            <a:gdLst/>
            <a:ahLst/>
            <a:cxnLst/>
            <a:rect l="l" t="t" r="r" b="b"/>
            <a:pathLst>
              <a:path w="12192000" h="1776730">
                <a:moveTo>
                  <a:pt x="12192000" y="0"/>
                </a:moveTo>
                <a:lnTo>
                  <a:pt x="0" y="0"/>
                </a:lnTo>
                <a:lnTo>
                  <a:pt x="0" y="1341247"/>
                </a:lnTo>
                <a:lnTo>
                  <a:pt x="2552" y="1388629"/>
                </a:lnTo>
                <a:lnTo>
                  <a:pt x="10033" y="1434537"/>
                </a:lnTo>
                <a:lnTo>
                  <a:pt x="22176" y="1478704"/>
                </a:lnTo>
                <a:lnTo>
                  <a:pt x="38717" y="1520865"/>
                </a:lnTo>
                <a:lnTo>
                  <a:pt x="59389" y="1560754"/>
                </a:lnTo>
                <a:lnTo>
                  <a:pt x="83929" y="1598106"/>
                </a:lnTo>
                <a:lnTo>
                  <a:pt x="112070" y="1632653"/>
                </a:lnTo>
                <a:lnTo>
                  <a:pt x="143546" y="1664132"/>
                </a:lnTo>
                <a:lnTo>
                  <a:pt x="178094" y="1692276"/>
                </a:lnTo>
                <a:lnTo>
                  <a:pt x="215446" y="1716818"/>
                </a:lnTo>
                <a:lnTo>
                  <a:pt x="255338" y="1737495"/>
                </a:lnTo>
                <a:lnTo>
                  <a:pt x="297505" y="1754039"/>
                </a:lnTo>
                <a:lnTo>
                  <a:pt x="341682" y="1766186"/>
                </a:lnTo>
                <a:lnTo>
                  <a:pt x="387601" y="1773668"/>
                </a:lnTo>
                <a:lnTo>
                  <a:pt x="435000" y="1776222"/>
                </a:lnTo>
                <a:lnTo>
                  <a:pt x="11757025" y="1776222"/>
                </a:lnTo>
                <a:lnTo>
                  <a:pt x="11804407" y="1773668"/>
                </a:lnTo>
                <a:lnTo>
                  <a:pt x="11850315" y="1766186"/>
                </a:lnTo>
                <a:lnTo>
                  <a:pt x="11894482" y="1754039"/>
                </a:lnTo>
                <a:lnTo>
                  <a:pt x="11936643" y="1737495"/>
                </a:lnTo>
                <a:lnTo>
                  <a:pt x="11976532" y="1716818"/>
                </a:lnTo>
                <a:lnTo>
                  <a:pt x="12013884" y="1692276"/>
                </a:lnTo>
                <a:lnTo>
                  <a:pt x="12048431" y="1664132"/>
                </a:lnTo>
                <a:lnTo>
                  <a:pt x="12079910" y="1632653"/>
                </a:lnTo>
                <a:lnTo>
                  <a:pt x="12108054" y="1598106"/>
                </a:lnTo>
                <a:lnTo>
                  <a:pt x="12132596" y="1560754"/>
                </a:lnTo>
                <a:lnTo>
                  <a:pt x="12153273" y="1520865"/>
                </a:lnTo>
                <a:lnTo>
                  <a:pt x="12169817" y="1478704"/>
                </a:lnTo>
                <a:lnTo>
                  <a:pt x="12181964" y="1434537"/>
                </a:lnTo>
                <a:lnTo>
                  <a:pt x="12189446" y="1388629"/>
                </a:lnTo>
                <a:lnTo>
                  <a:pt x="12192000" y="1341247"/>
                </a:lnTo>
                <a:lnTo>
                  <a:pt x="12192000" y="0"/>
                </a:lnTo>
                <a:close/>
              </a:path>
            </a:pathLst>
          </a:custGeom>
          <a:solidFill>
            <a:srgbClr val="3BB1C3"/>
          </a:solid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bg object 18"/>
          <p:cNvSpPr/>
          <p:nvPr/>
        </p:nvSpPr>
        <p:spPr>
          <a:xfrm>
            <a:off x="438912" y="1878329"/>
            <a:ext cx="8478203" cy="3714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bg object 19"/>
          <p:cNvSpPr/>
          <p:nvPr/>
        </p:nvSpPr>
        <p:spPr>
          <a:xfrm>
            <a:off x="4758024" y="2101976"/>
            <a:ext cx="892969" cy="149860"/>
          </a:xfrm>
          <a:custGeom>
            <a:avLst/>
            <a:gdLst/>
            <a:ahLst/>
            <a:cxnLst/>
            <a:rect l="l" t="t" r="r" b="b"/>
            <a:pathLst>
              <a:path w="1190625" h="149860">
                <a:moveTo>
                  <a:pt x="1190244" y="0"/>
                </a:moveTo>
                <a:lnTo>
                  <a:pt x="0" y="0"/>
                </a:lnTo>
                <a:lnTo>
                  <a:pt x="0" y="149351"/>
                </a:lnTo>
                <a:lnTo>
                  <a:pt x="1190244" y="149351"/>
                </a:lnTo>
                <a:lnTo>
                  <a:pt x="119024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bg object 20"/>
          <p:cNvSpPr/>
          <p:nvPr/>
        </p:nvSpPr>
        <p:spPr>
          <a:xfrm>
            <a:off x="4758024" y="2101976"/>
            <a:ext cx="892969" cy="149860"/>
          </a:xfrm>
          <a:custGeom>
            <a:avLst/>
            <a:gdLst/>
            <a:ahLst/>
            <a:cxnLst/>
            <a:rect l="l" t="t" r="r" b="b"/>
            <a:pathLst>
              <a:path w="1190625" h="149860">
                <a:moveTo>
                  <a:pt x="0" y="149351"/>
                </a:moveTo>
                <a:lnTo>
                  <a:pt x="1190244" y="149351"/>
                </a:lnTo>
                <a:lnTo>
                  <a:pt x="1190244" y="0"/>
                </a:lnTo>
                <a:lnTo>
                  <a:pt x="0" y="0"/>
                </a:lnTo>
                <a:lnTo>
                  <a:pt x="0" y="149351"/>
                </a:lnTo>
                <a:close/>
              </a:path>
            </a:pathLst>
          </a:custGeom>
          <a:ln w="12954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358486" y="631952"/>
            <a:ext cx="4427029" cy="415498"/>
          </a:xfrm>
        </p:spPr>
        <p:txBody>
          <a:bodyPr lIns="0" tIns="0" rIns="0" bIns="0"/>
          <a:lstStyle>
            <a:lvl1pPr>
              <a:defRPr sz="2700" b="1" i="0">
                <a:solidFill>
                  <a:srgbClr val="F1F1F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92568304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358486" y="631952"/>
            <a:ext cx="4427029" cy="415498"/>
          </a:xfrm>
        </p:spPr>
        <p:txBody>
          <a:bodyPr lIns="0" tIns="0" rIns="0" bIns="0"/>
          <a:lstStyle>
            <a:lvl1pPr>
              <a:defRPr sz="2700" b="1" i="0">
                <a:solidFill>
                  <a:srgbClr val="F1F1F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465402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261937"/>
            <a:ext cx="9144000" cy="63341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bg object 17"/>
          <p:cNvSpPr/>
          <p:nvPr/>
        </p:nvSpPr>
        <p:spPr>
          <a:xfrm>
            <a:off x="1168145" y="4815841"/>
            <a:ext cx="661988" cy="920115"/>
          </a:xfrm>
          <a:custGeom>
            <a:avLst/>
            <a:gdLst/>
            <a:ahLst/>
            <a:cxnLst/>
            <a:rect l="l" t="t" r="r" b="b"/>
            <a:pathLst>
              <a:path w="882650" h="920114">
                <a:moveTo>
                  <a:pt x="674370" y="814717"/>
                </a:moveTo>
                <a:lnTo>
                  <a:pt x="653958" y="818844"/>
                </a:lnTo>
                <a:lnTo>
                  <a:pt x="637286" y="830097"/>
                </a:lnTo>
                <a:lnTo>
                  <a:pt x="626042" y="846789"/>
                </a:lnTo>
                <a:lnTo>
                  <a:pt x="621919" y="867232"/>
                </a:lnTo>
                <a:lnTo>
                  <a:pt x="626042" y="887667"/>
                </a:lnTo>
                <a:lnTo>
                  <a:pt x="637285" y="904355"/>
                </a:lnTo>
                <a:lnTo>
                  <a:pt x="653958" y="915607"/>
                </a:lnTo>
                <a:lnTo>
                  <a:pt x="674370" y="919734"/>
                </a:lnTo>
                <a:lnTo>
                  <a:pt x="694854" y="915607"/>
                </a:lnTo>
                <a:lnTo>
                  <a:pt x="711565" y="904355"/>
                </a:lnTo>
                <a:lnTo>
                  <a:pt x="722822" y="887667"/>
                </a:lnTo>
                <a:lnTo>
                  <a:pt x="726947" y="867232"/>
                </a:lnTo>
                <a:lnTo>
                  <a:pt x="722822" y="846789"/>
                </a:lnTo>
                <a:lnTo>
                  <a:pt x="711565" y="830097"/>
                </a:lnTo>
                <a:lnTo>
                  <a:pt x="694854" y="818844"/>
                </a:lnTo>
                <a:lnTo>
                  <a:pt x="674370" y="814717"/>
                </a:lnTo>
                <a:close/>
              </a:path>
              <a:path w="882650" h="920114">
                <a:moveTo>
                  <a:pt x="518922" y="814717"/>
                </a:moveTo>
                <a:lnTo>
                  <a:pt x="498510" y="818844"/>
                </a:lnTo>
                <a:lnTo>
                  <a:pt x="481838" y="830097"/>
                </a:lnTo>
                <a:lnTo>
                  <a:pt x="470594" y="846789"/>
                </a:lnTo>
                <a:lnTo>
                  <a:pt x="466471" y="867232"/>
                </a:lnTo>
                <a:lnTo>
                  <a:pt x="470594" y="887667"/>
                </a:lnTo>
                <a:lnTo>
                  <a:pt x="481837" y="904355"/>
                </a:lnTo>
                <a:lnTo>
                  <a:pt x="498510" y="915607"/>
                </a:lnTo>
                <a:lnTo>
                  <a:pt x="518922" y="919734"/>
                </a:lnTo>
                <a:lnTo>
                  <a:pt x="539333" y="915607"/>
                </a:lnTo>
                <a:lnTo>
                  <a:pt x="556005" y="904355"/>
                </a:lnTo>
                <a:lnTo>
                  <a:pt x="567249" y="887667"/>
                </a:lnTo>
                <a:lnTo>
                  <a:pt x="571372" y="867232"/>
                </a:lnTo>
                <a:lnTo>
                  <a:pt x="567249" y="846789"/>
                </a:lnTo>
                <a:lnTo>
                  <a:pt x="556006" y="830097"/>
                </a:lnTo>
                <a:lnTo>
                  <a:pt x="539333" y="818844"/>
                </a:lnTo>
                <a:lnTo>
                  <a:pt x="518922" y="814717"/>
                </a:lnTo>
                <a:close/>
              </a:path>
              <a:path w="882650" h="920114">
                <a:moveTo>
                  <a:pt x="363473" y="814717"/>
                </a:moveTo>
                <a:lnTo>
                  <a:pt x="343062" y="818844"/>
                </a:lnTo>
                <a:lnTo>
                  <a:pt x="326390" y="830097"/>
                </a:lnTo>
                <a:lnTo>
                  <a:pt x="315146" y="846789"/>
                </a:lnTo>
                <a:lnTo>
                  <a:pt x="311022" y="867232"/>
                </a:lnTo>
                <a:lnTo>
                  <a:pt x="315146" y="887667"/>
                </a:lnTo>
                <a:lnTo>
                  <a:pt x="326389" y="904355"/>
                </a:lnTo>
                <a:lnTo>
                  <a:pt x="343062" y="915607"/>
                </a:lnTo>
                <a:lnTo>
                  <a:pt x="363473" y="919734"/>
                </a:lnTo>
                <a:lnTo>
                  <a:pt x="383885" y="915607"/>
                </a:lnTo>
                <a:lnTo>
                  <a:pt x="400557" y="904355"/>
                </a:lnTo>
                <a:lnTo>
                  <a:pt x="411801" y="887667"/>
                </a:lnTo>
                <a:lnTo>
                  <a:pt x="415924" y="867232"/>
                </a:lnTo>
                <a:lnTo>
                  <a:pt x="411801" y="846789"/>
                </a:lnTo>
                <a:lnTo>
                  <a:pt x="400558" y="830097"/>
                </a:lnTo>
                <a:lnTo>
                  <a:pt x="383885" y="818844"/>
                </a:lnTo>
                <a:lnTo>
                  <a:pt x="363473" y="814717"/>
                </a:lnTo>
                <a:close/>
              </a:path>
              <a:path w="882650" h="920114">
                <a:moveTo>
                  <a:pt x="208026" y="814717"/>
                </a:moveTo>
                <a:lnTo>
                  <a:pt x="187541" y="818844"/>
                </a:lnTo>
                <a:lnTo>
                  <a:pt x="170830" y="830097"/>
                </a:lnTo>
                <a:lnTo>
                  <a:pt x="159573" y="846789"/>
                </a:lnTo>
                <a:lnTo>
                  <a:pt x="155447" y="867232"/>
                </a:lnTo>
                <a:lnTo>
                  <a:pt x="159573" y="887667"/>
                </a:lnTo>
                <a:lnTo>
                  <a:pt x="170830" y="904355"/>
                </a:lnTo>
                <a:lnTo>
                  <a:pt x="187541" y="915607"/>
                </a:lnTo>
                <a:lnTo>
                  <a:pt x="208026" y="919734"/>
                </a:lnTo>
                <a:lnTo>
                  <a:pt x="228437" y="915607"/>
                </a:lnTo>
                <a:lnTo>
                  <a:pt x="245109" y="904355"/>
                </a:lnTo>
                <a:lnTo>
                  <a:pt x="256353" y="887667"/>
                </a:lnTo>
                <a:lnTo>
                  <a:pt x="260477" y="867232"/>
                </a:lnTo>
                <a:lnTo>
                  <a:pt x="256353" y="846789"/>
                </a:lnTo>
                <a:lnTo>
                  <a:pt x="245110" y="830097"/>
                </a:lnTo>
                <a:lnTo>
                  <a:pt x="228437" y="818844"/>
                </a:lnTo>
                <a:lnTo>
                  <a:pt x="208026" y="814717"/>
                </a:lnTo>
                <a:close/>
              </a:path>
              <a:path w="882650" h="920114">
                <a:moveTo>
                  <a:pt x="52450" y="814717"/>
                </a:moveTo>
                <a:lnTo>
                  <a:pt x="32039" y="818844"/>
                </a:lnTo>
                <a:lnTo>
                  <a:pt x="15366" y="830097"/>
                </a:lnTo>
                <a:lnTo>
                  <a:pt x="4123" y="846789"/>
                </a:lnTo>
                <a:lnTo>
                  <a:pt x="0" y="867232"/>
                </a:lnTo>
                <a:lnTo>
                  <a:pt x="4123" y="887667"/>
                </a:lnTo>
                <a:lnTo>
                  <a:pt x="15367" y="904355"/>
                </a:lnTo>
                <a:lnTo>
                  <a:pt x="32039" y="915607"/>
                </a:lnTo>
                <a:lnTo>
                  <a:pt x="52450" y="919734"/>
                </a:lnTo>
                <a:lnTo>
                  <a:pt x="72935" y="915607"/>
                </a:lnTo>
                <a:lnTo>
                  <a:pt x="89646" y="904355"/>
                </a:lnTo>
                <a:lnTo>
                  <a:pt x="100903" y="887667"/>
                </a:lnTo>
                <a:lnTo>
                  <a:pt x="105028" y="867232"/>
                </a:lnTo>
                <a:lnTo>
                  <a:pt x="100903" y="846789"/>
                </a:lnTo>
                <a:lnTo>
                  <a:pt x="89646" y="830097"/>
                </a:lnTo>
                <a:lnTo>
                  <a:pt x="72935" y="818844"/>
                </a:lnTo>
                <a:lnTo>
                  <a:pt x="52450" y="814717"/>
                </a:lnTo>
                <a:close/>
              </a:path>
              <a:path w="882650" h="920114">
                <a:moveTo>
                  <a:pt x="829945" y="651764"/>
                </a:moveTo>
                <a:lnTo>
                  <a:pt x="809460" y="655889"/>
                </a:lnTo>
                <a:lnTo>
                  <a:pt x="792749" y="667146"/>
                </a:lnTo>
                <a:lnTo>
                  <a:pt x="781492" y="683857"/>
                </a:lnTo>
                <a:lnTo>
                  <a:pt x="777366" y="704342"/>
                </a:lnTo>
                <a:lnTo>
                  <a:pt x="781492" y="724753"/>
                </a:lnTo>
                <a:lnTo>
                  <a:pt x="792749" y="741426"/>
                </a:lnTo>
                <a:lnTo>
                  <a:pt x="809460" y="752669"/>
                </a:lnTo>
                <a:lnTo>
                  <a:pt x="829945" y="756793"/>
                </a:lnTo>
                <a:lnTo>
                  <a:pt x="850356" y="752669"/>
                </a:lnTo>
                <a:lnTo>
                  <a:pt x="867029" y="741426"/>
                </a:lnTo>
                <a:lnTo>
                  <a:pt x="878272" y="724753"/>
                </a:lnTo>
                <a:lnTo>
                  <a:pt x="882396" y="704342"/>
                </a:lnTo>
                <a:lnTo>
                  <a:pt x="878272" y="683857"/>
                </a:lnTo>
                <a:lnTo>
                  <a:pt x="867029" y="667146"/>
                </a:lnTo>
                <a:lnTo>
                  <a:pt x="850356" y="655889"/>
                </a:lnTo>
                <a:lnTo>
                  <a:pt x="829945" y="651764"/>
                </a:lnTo>
                <a:close/>
              </a:path>
              <a:path w="882650" h="920114">
                <a:moveTo>
                  <a:pt x="674370" y="651764"/>
                </a:moveTo>
                <a:lnTo>
                  <a:pt x="653958" y="655889"/>
                </a:lnTo>
                <a:lnTo>
                  <a:pt x="637286" y="667146"/>
                </a:lnTo>
                <a:lnTo>
                  <a:pt x="626042" y="683857"/>
                </a:lnTo>
                <a:lnTo>
                  <a:pt x="621919" y="704342"/>
                </a:lnTo>
                <a:lnTo>
                  <a:pt x="626042" y="724753"/>
                </a:lnTo>
                <a:lnTo>
                  <a:pt x="637285" y="741426"/>
                </a:lnTo>
                <a:lnTo>
                  <a:pt x="653958" y="752669"/>
                </a:lnTo>
                <a:lnTo>
                  <a:pt x="674370" y="756793"/>
                </a:lnTo>
                <a:lnTo>
                  <a:pt x="694854" y="752669"/>
                </a:lnTo>
                <a:lnTo>
                  <a:pt x="711565" y="741426"/>
                </a:lnTo>
                <a:lnTo>
                  <a:pt x="722822" y="724753"/>
                </a:lnTo>
                <a:lnTo>
                  <a:pt x="726947" y="704342"/>
                </a:lnTo>
                <a:lnTo>
                  <a:pt x="722822" y="683857"/>
                </a:lnTo>
                <a:lnTo>
                  <a:pt x="711565" y="667146"/>
                </a:lnTo>
                <a:lnTo>
                  <a:pt x="694854" y="655889"/>
                </a:lnTo>
                <a:lnTo>
                  <a:pt x="674370" y="651764"/>
                </a:lnTo>
                <a:close/>
              </a:path>
              <a:path w="882650" h="920114">
                <a:moveTo>
                  <a:pt x="518922" y="651764"/>
                </a:moveTo>
                <a:lnTo>
                  <a:pt x="498510" y="655889"/>
                </a:lnTo>
                <a:lnTo>
                  <a:pt x="481838" y="667146"/>
                </a:lnTo>
                <a:lnTo>
                  <a:pt x="470594" y="683857"/>
                </a:lnTo>
                <a:lnTo>
                  <a:pt x="466471" y="704342"/>
                </a:lnTo>
                <a:lnTo>
                  <a:pt x="470594" y="724753"/>
                </a:lnTo>
                <a:lnTo>
                  <a:pt x="481837" y="741426"/>
                </a:lnTo>
                <a:lnTo>
                  <a:pt x="498510" y="752669"/>
                </a:lnTo>
                <a:lnTo>
                  <a:pt x="518922" y="756793"/>
                </a:lnTo>
                <a:lnTo>
                  <a:pt x="539333" y="752669"/>
                </a:lnTo>
                <a:lnTo>
                  <a:pt x="556005" y="741426"/>
                </a:lnTo>
                <a:lnTo>
                  <a:pt x="567249" y="724753"/>
                </a:lnTo>
                <a:lnTo>
                  <a:pt x="571372" y="704342"/>
                </a:lnTo>
                <a:lnTo>
                  <a:pt x="567249" y="683857"/>
                </a:lnTo>
                <a:lnTo>
                  <a:pt x="556006" y="667146"/>
                </a:lnTo>
                <a:lnTo>
                  <a:pt x="539333" y="655889"/>
                </a:lnTo>
                <a:lnTo>
                  <a:pt x="518922" y="651764"/>
                </a:lnTo>
                <a:close/>
              </a:path>
              <a:path w="882650" h="920114">
                <a:moveTo>
                  <a:pt x="363473" y="651764"/>
                </a:moveTo>
                <a:lnTo>
                  <a:pt x="343062" y="655889"/>
                </a:lnTo>
                <a:lnTo>
                  <a:pt x="326390" y="667146"/>
                </a:lnTo>
                <a:lnTo>
                  <a:pt x="315146" y="683857"/>
                </a:lnTo>
                <a:lnTo>
                  <a:pt x="311022" y="704342"/>
                </a:lnTo>
                <a:lnTo>
                  <a:pt x="315146" y="724753"/>
                </a:lnTo>
                <a:lnTo>
                  <a:pt x="326389" y="741426"/>
                </a:lnTo>
                <a:lnTo>
                  <a:pt x="343062" y="752669"/>
                </a:lnTo>
                <a:lnTo>
                  <a:pt x="363473" y="756793"/>
                </a:lnTo>
                <a:lnTo>
                  <a:pt x="383885" y="752669"/>
                </a:lnTo>
                <a:lnTo>
                  <a:pt x="400557" y="741426"/>
                </a:lnTo>
                <a:lnTo>
                  <a:pt x="411801" y="724753"/>
                </a:lnTo>
                <a:lnTo>
                  <a:pt x="415924" y="704342"/>
                </a:lnTo>
                <a:lnTo>
                  <a:pt x="411801" y="683857"/>
                </a:lnTo>
                <a:lnTo>
                  <a:pt x="400558" y="667146"/>
                </a:lnTo>
                <a:lnTo>
                  <a:pt x="383885" y="655889"/>
                </a:lnTo>
                <a:lnTo>
                  <a:pt x="363473" y="651764"/>
                </a:lnTo>
                <a:close/>
              </a:path>
              <a:path w="882650" h="920114">
                <a:moveTo>
                  <a:pt x="208026" y="651764"/>
                </a:moveTo>
                <a:lnTo>
                  <a:pt x="187541" y="655889"/>
                </a:lnTo>
                <a:lnTo>
                  <a:pt x="170830" y="667146"/>
                </a:lnTo>
                <a:lnTo>
                  <a:pt x="159573" y="683857"/>
                </a:lnTo>
                <a:lnTo>
                  <a:pt x="155447" y="704342"/>
                </a:lnTo>
                <a:lnTo>
                  <a:pt x="159573" y="724753"/>
                </a:lnTo>
                <a:lnTo>
                  <a:pt x="170830" y="741426"/>
                </a:lnTo>
                <a:lnTo>
                  <a:pt x="187541" y="752669"/>
                </a:lnTo>
                <a:lnTo>
                  <a:pt x="208026" y="756793"/>
                </a:lnTo>
                <a:lnTo>
                  <a:pt x="228437" y="752669"/>
                </a:lnTo>
                <a:lnTo>
                  <a:pt x="245109" y="741426"/>
                </a:lnTo>
                <a:lnTo>
                  <a:pt x="256353" y="724753"/>
                </a:lnTo>
                <a:lnTo>
                  <a:pt x="260477" y="704342"/>
                </a:lnTo>
                <a:lnTo>
                  <a:pt x="256353" y="683857"/>
                </a:lnTo>
                <a:lnTo>
                  <a:pt x="245110" y="667146"/>
                </a:lnTo>
                <a:lnTo>
                  <a:pt x="228437" y="655889"/>
                </a:lnTo>
                <a:lnTo>
                  <a:pt x="208026" y="651764"/>
                </a:lnTo>
                <a:close/>
              </a:path>
              <a:path w="882650" h="920114">
                <a:moveTo>
                  <a:pt x="52450" y="651764"/>
                </a:moveTo>
                <a:lnTo>
                  <a:pt x="32039" y="655889"/>
                </a:lnTo>
                <a:lnTo>
                  <a:pt x="15366" y="667146"/>
                </a:lnTo>
                <a:lnTo>
                  <a:pt x="4123" y="683857"/>
                </a:lnTo>
                <a:lnTo>
                  <a:pt x="0" y="704342"/>
                </a:lnTo>
                <a:lnTo>
                  <a:pt x="4123" y="724753"/>
                </a:lnTo>
                <a:lnTo>
                  <a:pt x="15367" y="741426"/>
                </a:lnTo>
                <a:lnTo>
                  <a:pt x="32039" y="752669"/>
                </a:lnTo>
                <a:lnTo>
                  <a:pt x="52450" y="756793"/>
                </a:lnTo>
                <a:lnTo>
                  <a:pt x="72935" y="752669"/>
                </a:lnTo>
                <a:lnTo>
                  <a:pt x="89646" y="741426"/>
                </a:lnTo>
                <a:lnTo>
                  <a:pt x="100903" y="724753"/>
                </a:lnTo>
                <a:lnTo>
                  <a:pt x="105028" y="704342"/>
                </a:lnTo>
                <a:lnTo>
                  <a:pt x="100903" y="683857"/>
                </a:lnTo>
                <a:lnTo>
                  <a:pt x="89646" y="667146"/>
                </a:lnTo>
                <a:lnTo>
                  <a:pt x="72935" y="655889"/>
                </a:lnTo>
                <a:lnTo>
                  <a:pt x="52450" y="651764"/>
                </a:lnTo>
                <a:close/>
              </a:path>
              <a:path w="882650" h="920114">
                <a:moveTo>
                  <a:pt x="208026" y="488823"/>
                </a:moveTo>
                <a:lnTo>
                  <a:pt x="187541" y="492948"/>
                </a:lnTo>
                <a:lnTo>
                  <a:pt x="170830" y="504205"/>
                </a:lnTo>
                <a:lnTo>
                  <a:pt x="159573" y="520916"/>
                </a:lnTo>
                <a:lnTo>
                  <a:pt x="155447" y="541401"/>
                </a:lnTo>
                <a:lnTo>
                  <a:pt x="159573" y="561812"/>
                </a:lnTo>
                <a:lnTo>
                  <a:pt x="170830" y="578485"/>
                </a:lnTo>
                <a:lnTo>
                  <a:pt x="187541" y="589728"/>
                </a:lnTo>
                <a:lnTo>
                  <a:pt x="208026" y="593852"/>
                </a:lnTo>
                <a:lnTo>
                  <a:pt x="228437" y="589728"/>
                </a:lnTo>
                <a:lnTo>
                  <a:pt x="245109" y="578485"/>
                </a:lnTo>
                <a:lnTo>
                  <a:pt x="256353" y="561812"/>
                </a:lnTo>
                <a:lnTo>
                  <a:pt x="260477" y="541401"/>
                </a:lnTo>
                <a:lnTo>
                  <a:pt x="256353" y="520916"/>
                </a:lnTo>
                <a:lnTo>
                  <a:pt x="245110" y="504205"/>
                </a:lnTo>
                <a:lnTo>
                  <a:pt x="228437" y="492948"/>
                </a:lnTo>
                <a:lnTo>
                  <a:pt x="208026" y="488823"/>
                </a:lnTo>
                <a:close/>
              </a:path>
              <a:path w="882650" h="920114">
                <a:moveTo>
                  <a:pt x="52450" y="488823"/>
                </a:moveTo>
                <a:lnTo>
                  <a:pt x="32039" y="492948"/>
                </a:lnTo>
                <a:lnTo>
                  <a:pt x="15366" y="504205"/>
                </a:lnTo>
                <a:lnTo>
                  <a:pt x="4123" y="520916"/>
                </a:lnTo>
                <a:lnTo>
                  <a:pt x="0" y="541401"/>
                </a:lnTo>
                <a:lnTo>
                  <a:pt x="4123" y="561812"/>
                </a:lnTo>
                <a:lnTo>
                  <a:pt x="15367" y="578485"/>
                </a:lnTo>
                <a:lnTo>
                  <a:pt x="32039" y="589728"/>
                </a:lnTo>
                <a:lnTo>
                  <a:pt x="52450" y="593852"/>
                </a:lnTo>
                <a:lnTo>
                  <a:pt x="72935" y="589728"/>
                </a:lnTo>
                <a:lnTo>
                  <a:pt x="89646" y="578485"/>
                </a:lnTo>
                <a:lnTo>
                  <a:pt x="100903" y="561812"/>
                </a:lnTo>
                <a:lnTo>
                  <a:pt x="105028" y="541401"/>
                </a:lnTo>
                <a:lnTo>
                  <a:pt x="100903" y="520916"/>
                </a:lnTo>
                <a:lnTo>
                  <a:pt x="89646" y="504205"/>
                </a:lnTo>
                <a:lnTo>
                  <a:pt x="72935" y="492948"/>
                </a:lnTo>
                <a:lnTo>
                  <a:pt x="52450" y="488823"/>
                </a:lnTo>
                <a:close/>
              </a:path>
              <a:path w="882650" h="920114">
                <a:moveTo>
                  <a:pt x="208026" y="325882"/>
                </a:moveTo>
                <a:lnTo>
                  <a:pt x="187541" y="330005"/>
                </a:lnTo>
                <a:lnTo>
                  <a:pt x="170830" y="341249"/>
                </a:lnTo>
                <a:lnTo>
                  <a:pt x="159573" y="357921"/>
                </a:lnTo>
                <a:lnTo>
                  <a:pt x="155447" y="378333"/>
                </a:lnTo>
                <a:lnTo>
                  <a:pt x="159573" y="398817"/>
                </a:lnTo>
                <a:lnTo>
                  <a:pt x="170830" y="415528"/>
                </a:lnTo>
                <a:lnTo>
                  <a:pt x="187541" y="426785"/>
                </a:lnTo>
                <a:lnTo>
                  <a:pt x="208026" y="430911"/>
                </a:lnTo>
                <a:lnTo>
                  <a:pt x="228437" y="426785"/>
                </a:lnTo>
                <a:lnTo>
                  <a:pt x="245109" y="415528"/>
                </a:lnTo>
                <a:lnTo>
                  <a:pt x="256353" y="398817"/>
                </a:lnTo>
                <a:lnTo>
                  <a:pt x="260477" y="378333"/>
                </a:lnTo>
                <a:lnTo>
                  <a:pt x="256353" y="357921"/>
                </a:lnTo>
                <a:lnTo>
                  <a:pt x="245110" y="341249"/>
                </a:lnTo>
                <a:lnTo>
                  <a:pt x="228437" y="330005"/>
                </a:lnTo>
                <a:lnTo>
                  <a:pt x="208026" y="325882"/>
                </a:lnTo>
                <a:close/>
              </a:path>
              <a:path w="882650" h="920114">
                <a:moveTo>
                  <a:pt x="52450" y="325882"/>
                </a:moveTo>
                <a:lnTo>
                  <a:pt x="32039" y="330005"/>
                </a:lnTo>
                <a:lnTo>
                  <a:pt x="15366" y="341249"/>
                </a:lnTo>
                <a:lnTo>
                  <a:pt x="4123" y="357921"/>
                </a:lnTo>
                <a:lnTo>
                  <a:pt x="0" y="378333"/>
                </a:lnTo>
                <a:lnTo>
                  <a:pt x="4123" y="398817"/>
                </a:lnTo>
                <a:lnTo>
                  <a:pt x="15367" y="415528"/>
                </a:lnTo>
                <a:lnTo>
                  <a:pt x="32039" y="426785"/>
                </a:lnTo>
                <a:lnTo>
                  <a:pt x="52450" y="430911"/>
                </a:lnTo>
                <a:lnTo>
                  <a:pt x="72935" y="426785"/>
                </a:lnTo>
                <a:lnTo>
                  <a:pt x="89646" y="415528"/>
                </a:lnTo>
                <a:lnTo>
                  <a:pt x="100903" y="398817"/>
                </a:lnTo>
                <a:lnTo>
                  <a:pt x="105028" y="378333"/>
                </a:lnTo>
                <a:lnTo>
                  <a:pt x="100903" y="357921"/>
                </a:lnTo>
                <a:lnTo>
                  <a:pt x="89646" y="341249"/>
                </a:lnTo>
                <a:lnTo>
                  <a:pt x="72935" y="330005"/>
                </a:lnTo>
                <a:lnTo>
                  <a:pt x="52450" y="325882"/>
                </a:lnTo>
                <a:close/>
              </a:path>
              <a:path w="882650" h="920114">
                <a:moveTo>
                  <a:pt x="208026" y="162941"/>
                </a:moveTo>
                <a:lnTo>
                  <a:pt x="187541" y="167064"/>
                </a:lnTo>
                <a:lnTo>
                  <a:pt x="170830" y="178308"/>
                </a:lnTo>
                <a:lnTo>
                  <a:pt x="159573" y="194980"/>
                </a:lnTo>
                <a:lnTo>
                  <a:pt x="155447" y="215392"/>
                </a:lnTo>
                <a:lnTo>
                  <a:pt x="159573" y="235876"/>
                </a:lnTo>
                <a:lnTo>
                  <a:pt x="170830" y="252587"/>
                </a:lnTo>
                <a:lnTo>
                  <a:pt x="187541" y="263844"/>
                </a:lnTo>
                <a:lnTo>
                  <a:pt x="208026" y="267970"/>
                </a:lnTo>
                <a:lnTo>
                  <a:pt x="228437" y="263844"/>
                </a:lnTo>
                <a:lnTo>
                  <a:pt x="245109" y="252587"/>
                </a:lnTo>
                <a:lnTo>
                  <a:pt x="256353" y="235876"/>
                </a:lnTo>
                <a:lnTo>
                  <a:pt x="260477" y="215392"/>
                </a:lnTo>
                <a:lnTo>
                  <a:pt x="256353" y="194980"/>
                </a:lnTo>
                <a:lnTo>
                  <a:pt x="245110" y="178308"/>
                </a:lnTo>
                <a:lnTo>
                  <a:pt x="228437" y="167064"/>
                </a:lnTo>
                <a:lnTo>
                  <a:pt x="208026" y="162941"/>
                </a:lnTo>
                <a:close/>
              </a:path>
              <a:path w="882650" h="920114">
                <a:moveTo>
                  <a:pt x="52450" y="162941"/>
                </a:moveTo>
                <a:lnTo>
                  <a:pt x="32039" y="167064"/>
                </a:lnTo>
                <a:lnTo>
                  <a:pt x="15366" y="178308"/>
                </a:lnTo>
                <a:lnTo>
                  <a:pt x="4123" y="194980"/>
                </a:lnTo>
                <a:lnTo>
                  <a:pt x="0" y="215392"/>
                </a:lnTo>
                <a:lnTo>
                  <a:pt x="4123" y="235876"/>
                </a:lnTo>
                <a:lnTo>
                  <a:pt x="15367" y="252587"/>
                </a:lnTo>
                <a:lnTo>
                  <a:pt x="32039" y="263844"/>
                </a:lnTo>
                <a:lnTo>
                  <a:pt x="52450" y="267970"/>
                </a:lnTo>
                <a:lnTo>
                  <a:pt x="72935" y="263844"/>
                </a:lnTo>
                <a:lnTo>
                  <a:pt x="89646" y="252587"/>
                </a:lnTo>
                <a:lnTo>
                  <a:pt x="100903" y="235876"/>
                </a:lnTo>
                <a:lnTo>
                  <a:pt x="105028" y="215392"/>
                </a:lnTo>
                <a:lnTo>
                  <a:pt x="100903" y="194980"/>
                </a:lnTo>
                <a:lnTo>
                  <a:pt x="89646" y="178308"/>
                </a:lnTo>
                <a:lnTo>
                  <a:pt x="72935" y="167064"/>
                </a:lnTo>
                <a:lnTo>
                  <a:pt x="52450" y="162941"/>
                </a:lnTo>
                <a:close/>
              </a:path>
              <a:path w="882650" h="920114">
                <a:moveTo>
                  <a:pt x="208026" y="0"/>
                </a:moveTo>
                <a:lnTo>
                  <a:pt x="187541" y="4123"/>
                </a:lnTo>
                <a:lnTo>
                  <a:pt x="170830" y="15367"/>
                </a:lnTo>
                <a:lnTo>
                  <a:pt x="159573" y="32039"/>
                </a:lnTo>
                <a:lnTo>
                  <a:pt x="155447" y="52451"/>
                </a:lnTo>
                <a:lnTo>
                  <a:pt x="159573" y="72935"/>
                </a:lnTo>
                <a:lnTo>
                  <a:pt x="170830" y="89646"/>
                </a:lnTo>
                <a:lnTo>
                  <a:pt x="187541" y="100903"/>
                </a:lnTo>
                <a:lnTo>
                  <a:pt x="208026" y="105029"/>
                </a:lnTo>
                <a:lnTo>
                  <a:pt x="228437" y="100903"/>
                </a:lnTo>
                <a:lnTo>
                  <a:pt x="245109" y="89646"/>
                </a:lnTo>
                <a:lnTo>
                  <a:pt x="256353" y="72935"/>
                </a:lnTo>
                <a:lnTo>
                  <a:pt x="260477" y="52451"/>
                </a:lnTo>
                <a:lnTo>
                  <a:pt x="256353" y="32039"/>
                </a:lnTo>
                <a:lnTo>
                  <a:pt x="245110" y="15367"/>
                </a:lnTo>
                <a:lnTo>
                  <a:pt x="228437" y="4123"/>
                </a:lnTo>
                <a:lnTo>
                  <a:pt x="208026" y="0"/>
                </a:lnTo>
                <a:close/>
              </a:path>
            </a:pathLst>
          </a:custGeom>
          <a:solidFill>
            <a:srgbClr val="3BB1C3"/>
          </a:solid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1274405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4878203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358486" y="631952"/>
            <a:ext cx="4427029" cy="415498"/>
          </a:xfrm>
        </p:spPr>
        <p:txBody>
          <a:bodyPr lIns="0" tIns="0" rIns="0" bIns="0"/>
          <a:lstStyle>
            <a:lvl1pPr>
              <a:defRPr sz="2700" b="1" i="0">
                <a:solidFill>
                  <a:srgbClr val="F1F1F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579992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261937"/>
            <a:ext cx="9144000" cy="63341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bg object 17"/>
          <p:cNvSpPr/>
          <p:nvPr/>
        </p:nvSpPr>
        <p:spPr>
          <a:xfrm>
            <a:off x="1715" y="0"/>
            <a:ext cx="9144000" cy="1776730"/>
          </a:xfrm>
          <a:custGeom>
            <a:avLst/>
            <a:gdLst/>
            <a:ahLst/>
            <a:cxnLst/>
            <a:rect l="l" t="t" r="r" b="b"/>
            <a:pathLst>
              <a:path w="12192000" h="1776730">
                <a:moveTo>
                  <a:pt x="12192000" y="0"/>
                </a:moveTo>
                <a:lnTo>
                  <a:pt x="0" y="0"/>
                </a:lnTo>
                <a:lnTo>
                  <a:pt x="0" y="1341247"/>
                </a:lnTo>
                <a:lnTo>
                  <a:pt x="2552" y="1388629"/>
                </a:lnTo>
                <a:lnTo>
                  <a:pt x="10033" y="1434537"/>
                </a:lnTo>
                <a:lnTo>
                  <a:pt x="22176" y="1478704"/>
                </a:lnTo>
                <a:lnTo>
                  <a:pt x="38717" y="1520865"/>
                </a:lnTo>
                <a:lnTo>
                  <a:pt x="59389" y="1560754"/>
                </a:lnTo>
                <a:lnTo>
                  <a:pt x="83929" y="1598106"/>
                </a:lnTo>
                <a:lnTo>
                  <a:pt x="112070" y="1632653"/>
                </a:lnTo>
                <a:lnTo>
                  <a:pt x="143546" y="1664132"/>
                </a:lnTo>
                <a:lnTo>
                  <a:pt x="178094" y="1692276"/>
                </a:lnTo>
                <a:lnTo>
                  <a:pt x="215446" y="1716818"/>
                </a:lnTo>
                <a:lnTo>
                  <a:pt x="255338" y="1737495"/>
                </a:lnTo>
                <a:lnTo>
                  <a:pt x="297505" y="1754039"/>
                </a:lnTo>
                <a:lnTo>
                  <a:pt x="341682" y="1766186"/>
                </a:lnTo>
                <a:lnTo>
                  <a:pt x="387601" y="1773668"/>
                </a:lnTo>
                <a:lnTo>
                  <a:pt x="435000" y="1776222"/>
                </a:lnTo>
                <a:lnTo>
                  <a:pt x="11757025" y="1776222"/>
                </a:lnTo>
                <a:lnTo>
                  <a:pt x="11804407" y="1773668"/>
                </a:lnTo>
                <a:lnTo>
                  <a:pt x="11850315" y="1766186"/>
                </a:lnTo>
                <a:lnTo>
                  <a:pt x="11894482" y="1754039"/>
                </a:lnTo>
                <a:lnTo>
                  <a:pt x="11936643" y="1737495"/>
                </a:lnTo>
                <a:lnTo>
                  <a:pt x="11976532" y="1716818"/>
                </a:lnTo>
                <a:lnTo>
                  <a:pt x="12013884" y="1692276"/>
                </a:lnTo>
                <a:lnTo>
                  <a:pt x="12048431" y="1664132"/>
                </a:lnTo>
                <a:lnTo>
                  <a:pt x="12079910" y="1632653"/>
                </a:lnTo>
                <a:lnTo>
                  <a:pt x="12108054" y="1598106"/>
                </a:lnTo>
                <a:lnTo>
                  <a:pt x="12132596" y="1560754"/>
                </a:lnTo>
                <a:lnTo>
                  <a:pt x="12153273" y="1520865"/>
                </a:lnTo>
                <a:lnTo>
                  <a:pt x="12169817" y="1478704"/>
                </a:lnTo>
                <a:lnTo>
                  <a:pt x="12181964" y="1434537"/>
                </a:lnTo>
                <a:lnTo>
                  <a:pt x="12189446" y="1388629"/>
                </a:lnTo>
                <a:lnTo>
                  <a:pt x="12192000" y="1341247"/>
                </a:lnTo>
                <a:lnTo>
                  <a:pt x="12192000" y="0"/>
                </a:lnTo>
                <a:close/>
              </a:path>
            </a:pathLst>
          </a:custGeom>
          <a:solidFill>
            <a:srgbClr val="3BB1C3"/>
          </a:solid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bg object 18"/>
          <p:cNvSpPr/>
          <p:nvPr/>
        </p:nvSpPr>
        <p:spPr>
          <a:xfrm>
            <a:off x="438912" y="1878329"/>
            <a:ext cx="8478203" cy="3714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bg object 19"/>
          <p:cNvSpPr/>
          <p:nvPr/>
        </p:nvSpPr>
        <p:spPr>
          <a:xfrm>
            <a:off x="4758024" y="2101976"/>
            <a:ext cx="892969" cy="149860"/>
          </a:xfrm>
          <a:custGeom>
            <a:avLst/>
            <a:gdLst/>
            <a:ahLst/>
            <a:cxnLst/>
            <a:rect l="l" t="t" r="r" b="b"/>
            <a:pathLst>
              <a:path w="1190625" h="149860">
                <a:moveTo>
                  <a:pt x="1190244" y="0"/>
                </a:moveTo>
                <a:lnTo>
                  <a:pt x="0" y="0"/>
                </a:lnTo>
                <a:lnTo>
                  <a:pt x="0" y="149351"/>
                </a:lnTo>
                <a:lnTo>
                  <a:pt x="1190244" y="149351"/>
                </a:lnTo>
                <a:lnTo>
                  <a:pt x="119024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bg object 20"/>
          <p:cNvSpPr/>
          <p:nvPr/>
        </p:nvSpPr>
        <p:spPr>
          <a:xfrm>
            <a:off x="4758024" y="2101976"/>
            <a:ext cx="892969" cy="149860"/>
          </a:xfrm>
          <a:custGeom>
            <a:avLst/>
            <a:gdLst/>
            <a:ahLst/>
            <a:cxnLst/>
            <a:rect l="l" t="t" r="r" b="b"/>
            <a:pathLst>
              <a:path w="1190625" h="149860">
                <a:moveTo>
                  <a:pt x="0" y="149351"/>
                </a:moveTo>
                <a:lnTo>
                  <a:pt x="1190244" y="149351"/>
                </a:lnTo>
                <a:lnTo>
                  <a:pt x="1190244" y="0"/>
                </a:lnTo>
                <a:lnTo>
                  <a:pt x="0" y="0"/>
                </a:lnTo>
                <a:lnTo>
                  <a:pt x="0" y="149351"/>
                </a:lnTo>
                <a:close/>
              </a:path>
            </a:pathLst>
          </a:custGeom>
          <a:ln w="12954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358486" y="631952"/>
            <a:ext cx="4427029" cy="415498"/>
          </a:xfrm>
        </p:spPr>
        <p:txBody>
          <a:bodyPr lIns="0" tIns="0" rIns="0" bIns="0"/>
          <a:lstStyle>
            <a:lvl1pPr>
              <a:defRPr sz="2700" b="1" i="0">
                <a:solidFill>
                  <a:srgbClr val="F1F1F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1723083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358486" y="631952"/>
            <a:ext cx="4427029" cy="415498"/>
          </a:xfrm>
        </p:spPr>
        <p:txBody>
          <a:bodyPr lIns="0" tIns="0" rIns="0" bIns="0"/>
          <a:lstStyle>
            <a:lvl1pPr>
              <a:defRPr sz="2700" b="1" i="0">
                <a:solidFill>
                  <a:srgbClr val="F1F1F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86806031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261937"/>
            <a:ext cx="9144000" cy="63341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bg object 17"/>
          <p:cNvSpPr/>
          <p:nvPr/>
        </p:nvSpPr>
        <p:spPr>
          <a:xfrm>
            <a:off x="1168145" y="4815841"/>
            <a:ext cx="661988" cy="920115"/>
          </a:xfrm>
          <a:custGeom>
            <a:avLst/>
            <a:gdLst/>
            <a:ahLst/>
            <a:cxnLst/>
            <a:rect l="l" t="t" r="r" b="b"/>
            <a:pathLst>
              <a:path w="882650" h="920114">
                <a:moveTo>
                  <a:pt x="674370" y="814717"/>
                </a:moveTo>
                <a:lnTo>
                  <a:pt x="653958" y="818844"/>
                </a:lnTo>
                <a:lnTo>
                  <a:pt x="637286" y="830097"/>
                </a:lnTo>
                <a:lnTo>
                  <a:pt x="626042" y="846789"/>
                </a:lnTo>
                <a:lnTo>
                  <a:pt x="621919" y="867232"/>
                </a:lnTo>
                <a:lnTo>
                  <a:pt x="626042" y="887667"/>
                </a:lnTo>
                <a:lnTo>
                  <a:pt x="637285" y="904355"/>
                </a:lnTo>
                <a:lnTo>
                  <a:pt x="653958" y="915607"/>
                </a:lnTo>
                <a:lnTo>
                  <a:pt x="674370" y="919734"/>
                </a:lnTo>
                <a:lnTo>
                  <a:pt x="694854" y="915607"/>
                </a:lnTo>
                <a:lnTo>
                  <a:pt x="711565" y="904355"/>
                </a:lnTo>
                <a:lnTo>
                  <a:pt x="722822" y="887667"/>
                </a:lnTo>
                <a:lnTo>
                  <a:pt x="726947" y="867232"/>
                </a:lnTo>
                <a:lnTo>
                  <a:pt x="722822" y="846789"/>
                </a:lnTo>
                <a:lnTo>
                  <a:pt x="711565" y="830097"/>
                </a:lnTo>
                <a:lnTo>
                  <a:pt x="694854" y="818844"/>
                </a:lnTo>
                <a:lnTo>
                  <a:pt x="674370" y="814717"/>
                </a:lnTo>
                <a:close/>
              </a:path>
              <a:path w="882650" h="920114">
                <a:moveTo>
                  <a:pt x="518922" y="814717"/>
                </a:moveTo>
                <a:lnTo>
                  <a:pt x="498510" y="818844"/>
                </a:lnTo>
                <a:lnTo>
                  <a:pt x="481838" y="830097"/>
                </a:lnTo>
                <a:lnTo>
                  <a:pt x="470594" y="846789"/>
                </a:lnTo>
                <a:lnTo>
                  <a:pt x="466471" y="867232"/>
                </a:lnTo>
                <a:lnTo>
                  <a:pt x="470594" y="887667"/>
                </a:lnTo>
                <a:lnTo>
                  <a:pt x="481837" y="904355"/>
                </a:lnTo>
                <a:lnTo>
                  <a:pt x="498510" y="915607"/>
                </a:lnTo>
                <a:lnTo>
                  <a:pt x="518922" y="919734"/>
                </a:lnTo>
                <a:lnTo>
                  <a:pt x="539333" y="915607"/>
                </a:lnTo>
                <a:lnTo>
                  <a:pt x="556005" y="904355"/>
                </a:lnTo>
                <a:lnTo>
                  <a:pt x="567249" y="887667"/>
                </a:lnTo>
                <a:lnTo>
                  <a:pt x="571372" y="867232"/>
                </a:lnTo>
                <a:lnTo>
                  <a:pt x="567249" y="846789"/>
                </a:lnTo>
                <a:lnTo>
                  <a:pt x="556006" y="830097"/>
                </a:lnTo>
                <a:lnTo>
                  <a:pt x="539333" y="818844"/>
                </a:lnTo>
                <a:lnTo>
                  <a:pt x="518922" y="814717"/>
                </a:lnTo>
                <a:close/>
              </a:path>
              <a:path w="882650" h="920114">
                <a:moveTo>
                  <a:pt x="363473" y="814717"/>
                </a:moveTo>
                <a:lnTo>
                  <a:pt x="343062" y="818844"/>
                </a:lnTo>
                <a:lnTo>
                  <a:pt x="326390" y="830097"/>
                </a:lnTo>
                <a:lnTo>
                  <a:pt x="315146" y="846789"/>
                </a:lnTo>
                <a:lnTo>
                  <a:pt x="311022" y="867232"/>
                </a:lnTo>
                <a:lnTo>
                  <a:pt x="315146" y="887667"/>
                </a:lnTo>
                <a:lnTo>
                  <a:pt x="326389" y="904355"/>
                </a:lnTo>
                <a:lnTo>
                  <a:pt x="343062" y="915607"/>
                </a:lnTo>
                <a:lnTo>
                  <a:pt x="363473" y="919734"/>
                </a:lnTo>
                <a:lnTo>
                  <a:pt x="383885" y="915607"/>
                </a:lnTo>
                <a:lnTo>
                  <a:pt x="400557" y="904355"/>
                </a:lnTo>
                <a:lnTo>
                  <a:pt x="411801" y="887667"/>
                </a:lnTo>
                <a:lnTo>
                  <a:pt x="415924" y="867232"/>
                </a:lnTo>
                <a:lnTo>
                  <a:pt x="411801" y="846789"/>
                </a:lnTo>
                <a:lnTo>
                  <a:pt x="400558" y="830097"/>
                </a:lnTo>
                <a:lnTo>
                  <a:pt x="383885" y="818844"/>
                </a:lnTo>
                <a:lnTo>
                  <a:pt x="363473" y="814717"/>
                </a:lnTo>
                <a:close/>
              </a:path>
              <a:path w="882650" h="920114">
                <a:moveTo>
                  <a:pt x="208026" y="814717"/>
                </a:moveTo>
                <a:lnTo>
                  <a:pt x="187541" y="818844"/>
                </a:lnTo>
                <a:lnTo>
                  <a:pt x="170830" y="830097"/>
                </a:lnTo>
                <a:lnTo>
                  <a:pt x="159573" y="846789"/>
                </a:lnTo>
                <a:lnTo>
                  <a:pt x="155447" y="867232"/>
                </a:lnTo>
                <a:lnTo>
                  <a:pt x="159573" y="887667"/>
                </a:lnTo>
                <a:lnTo>
                  <a:pt x="170830" y="904355"/>
                </a:lnTo>
                <a:lnTo>
                  <a:pt x="187541" y="915607"/>
                </a:lnTo>
                <a:lnTo>
                  <a:pt x="208026" y="919734"/>
                </a:lnTo>
                <a:lnTo>
                  <a:pt x="228437" y="915607"/>
                </a:lnTo>
                <a:lnTo>
                  <a:pt x="245109" y="904355"/>
                </a:lnTo>
                <a:lnTo>
                  <a:pt x="256353" y="887667"/>
                </a:lnTo>
                <a:lnTo>
                  <a:pt x="260477" y="867232"/>
                </a:lnTo>
                <a:lnTo>
                  <a:pt x="256353" y="846789"/>
                </a:lnTo>
                <a:lnTo>
                  <a:pt x="245110" y="830097"/>
                </a:lnTo>
                <a:lnTo>
                  <a:pt x="228437" y="818844"/>
                </a:lnTo>
                <a:lnTo>
                  <a:pt x="208026" y="814717"/>
                </a:lnTo>
                <a:close/>
              </a:path>
              <a:path w="882650" h="920114">
                <a:moveTo>
                  <a:pt x="52450" y="814717"/>
                </a:moveTo>
                <a:lnTo>
                  <a:pt x="32039" y="818844"/>
                </a:lnTo>
                <a:lnTo>
                  <a:pt x="15366" y="830097"/>
                </a:lnTo>
                <a:lnTo>
                  <a:pt x="4123" y="846789"/>
                </a:lnTo>
                <a:lnTo>
                  <a:pt x="0" y="867232"/>
                </a:lnTo>
                <a:lnTo>
                  <a:pt x="4123" y="887667"/>
                </a:lnTo>
                <a:lnTo>
                  <a:pt x="15367" y="904355"/>
                </a:lnTo>
                <a:lnTo>
                  <a:pt x="32039" y="915607"/>
                </a:lnTo>
                <a:lnTo>
                  <a:pt x="52450" y="919734"/>
                </a:lnTo>
                <a:lnTo>
                  <a:pt x="72935" y="915607"/>
                </a:lnTo>
                <a:lnTo>
                  <a:pt x="89646" y="904355"/>
                </a:lnTo>
                <a:lnTo>
                  <a:pt x="100903" y="887667"/>
                </a:lnTo>
                <a:lnTo>
                  <a:pt x="105028" y="867232"/>
                </a:lnTo>
                <a:lnTo>
                  <a:pt x="100903" y="846789"/>
                </a:lnTo>
                <a:lnTo>
                  <a:pt x="89646" y="830097"/>
                </a:lnTo>
                <a:lnTo>
                  <a:pt x="72935" y="818844"/>
                </a:lnTo>
                <a:lnTo>
                  <a:pt x="52450" y="814717"/>
                </a:lnTo>
                <a:close/>
              </a:path>
              <a:path w="882650" h="920114">
                <a:moveTo>
                  <a:pt x="829945" y="651764"/>
                </a:moveTo>
                <a:lnTo>
                  <a:pt x="809460" y="655889"/>
                </a:lnTo>
                <a:lnTo>
                  <a:pt x="792749" y="667146"/>
                </a:lnTo>
                <a:lnTo>
                  <a:pt x="781492" y="683857"/>
                </a:lnTo>
                <a:lnTo>
                  <a:pt x="777366" y="704342"/>
                </a:lnTo>
                <a:lnTo>
                  <a:pt x="781492" y="724753"/>
                </a:lnTo>
                <a:lnTo>
                  <a:pt x="792749" y="741426"/>
                </a:lnTo>
                <a:lnTo>
                  <a:pt x="809460" y="752669"/>
                </a:lnTo>
                <a:lnTo>
                  <a:pt x="829945" y="756793"/>
                </a:lnTo>
                <a:lnTo>
                  <a:pt x="850356" y="752669"/>
                </a:lnTo>
                <a:lnTo>
                  <a:pt x="867029" y="741426"/>
                </a:lnTo>
                <a:lnTo>
                  <a:pt x="878272" y="724753"/>
                </a:lnTo>
                <a:lnTo>
                  <a:pt x="882396" y="704342"/>
                </a:lnTo>
                <a:lnTo>
                  <a:pt x="878272" y="683857"/>
                </a:lnTo>
                <a:lnTo>
                  <a:pt x="867029" y="667146"/>
                </a:lnTo>
                <a:lnTo>
                  <a:pt x="850356" y="655889"/>
                </a:lnTo>
                <a:lnTo>
                  <a:pt x="829945" y="651764"/>
                </a:lnTo>
                <a:close/>
              </a:path>
              <a:path w="882650" h="920114">
                <a:moveTo>
                  <a:pt x="674370" y="651764"/>
                </a:moveTo>
                <a:lnTo>
                  <a:pt x="653958" y="655889"/>
                </a:lnTo>
                <a:lnTo>
                  <a:pt x="637286" y="667146"/>
                </a:lnTo>
                <a:lnTo>
                  <a:pt x="626042" y="683857"/>
                </a:lnTo>
                <a:lnTo>
                  <a:pt x="621919" y="704342"/>
                </a:lnTo>
                <a:lnTo>
                  <a:pt x="626042" y="724753"/>
                </a:lnTo>
                <a:lnTo>
                  <a:pt x="637285" y="741426"/>
                </a:lnTo>
                <a:lnTo>
                  <a:pt x="653958" y="752669"/>
                </a:lnTo>
                <a:lnTo>
                  <a:pt x="674370" y="756793"/>
                </a:lnTo>
                <a:lnTo>
                  <a:pt x="694854" y="752669"/>
                </a:lnTo>
                <a:lnTo>
                  <a:pt x="711565" y="741426"/>
                </a:lnTo>
                <a:lnTo>
                  <a:pt x="722822" y="724753"/>
                </a:lnTo>
                <a:lnTo>
                  <a:pt x="726947" y="704342"/>
                </a:lnTo>
                <a:lnTo>
                  <a:pt x="722822" y="683857"/>
                </a:lnTo>
                <a:lnTo>
                  <a:pt x="711565" y="667146"/>
                </a:lnTo>
                <a:lnTo>
                  <a:pt x="694854" y="655889"/>
                </a:lnTo>
                <a:lnTo>
                  <a:pt x="674370" y="651764"/>
                </a:lnTo>
                <a:close/>
              </a:path>
              <a:path w="882650" h="920114">
                <a:moveTo>
                  <a:pt x="518922" y="651764"/>
                </a:moveTo>
                <a:lnTo>
                  <a:pt x="498510" y="655889"/>
                </a:lnTo>
                <a:lnTo>
                  <a:pt x="481838" y="667146"/>
                </a:lnTo>
                <a:lnTo>
                  <a:pt x="470594" y="683857"/>
                </a:lnTo>
                <a:lnTo>
                  <a:pt x="466471" y="704342"/>
                </a:lnTo>
                <a:lnTo>
                  <a:pt x="470594" y="724753"/>
                </a:lnTo>
                <a:lnTo>
                  <a:pt x="481837" y="741426"/>
                </a:lnTo>
                <a:lnTo>
                  <a:pt x="498510" y="752669"/>
                </a:lnTo>
                <a:lnTo>
                  <a:pt x="518922" y="756793"/>
                </a:lnTo>
                <a:lnTo>
                  <a:pt x="539333" y="752669"/>
                </a:lnTo>
                <a:lnTo>
                  <a:pt x="556005" y="741426"/>
                </a:lnTo>
                <a:lnTo>
                  <a:pt x="567249" y="724753"/>
                </a:lnTo>
                <a:lnTo>
                  <a:pt x="571372" y="704342"/>
                </a:lnTo>
                <a:lnTo>
                  <a:pt x="567249" y="683857"/>
                </a:lnTo>
                <a:lnTo>
                  <a:pt x="556006" y="667146"/>
                </a:lnTo>
                <a:lnTo>
                  <a:pt x="539333" y="655889"/>
                </a:lnTo>
                <a:lnTo>
                  <a:pt x="518922" y="651764"/>
                </a:lnTo>
                <a:close/>
              </a:path>
              <a:path w="882650" h="920114">
                <a:moveTo>
                  <a:pt x="363473" y="651764"/>
                </a:moveTo>
                <a:lnTo>
                  <a:pt x="343062" y="655889"/>
                </a:lnTo>
                <a:lnTo>
                  <a:pt x="326390" y="667146"/>
                </a:lnTo>
                <a:lnTo>
                  <a:pt x="315146" y="683857"/>
                </a:lnTo>
                <a:lnTo>
                  <a:pt x="311022" y="704342"/>
                </a:lnTo>
                <a:lnTo>
                  <a:pt x="315146" y="724753"/>
                </a:lnTo>
                <a:lnTo>
                  <a:pt x="326389" y="741426"/>
                </a:lnTo>
                <a:lnTo>
                  <a:pt x="343062" y="752669"/>
                </a:lnTo>
                <a:lnTo>
                  <a:pt x="363473" y="756793"/>
                </a:lnTo>
                <a:lnTo>
                  <a:pt x="383885" y="752669"/>
                </a:lnTo>
                <a:lnTo>
                  <a:pt x="400557" y="741426"/>
                </a:lnTo>
                <a:lnTo>
                  <a:pt x="411801" y="724753"/>
                </a:lnTo>
                <a:lnTo>
                  <a:pt x="415924" y="704342"/>
                </a:lnTo>
                <a:lnTo>
                  <a:pt x="411801" y="683857"/>
                </a:lnTo>
                <a:lnTo>
                  <a:pt x="400558" y="667146"/>
                </a:lnTo>
                <a:lnTo>
                  <a:pt x="383885" y="655889"/>
                </a:lnTo>
                <a:lnTo>
                  <a:pt x="363473" y="651764"/>
                </a:lnTo>
                <a:close/>
              </a:path>
              <a:path w="882650" h="920114">
                <a:moveTo>
                  <a:pt x="208026" y="651764"/>
                </a:moveTo>
                <a:lnTo>
                  <a:pt x="187541" y="655889"/>
                </a:lnTo>
                <a:lnTo>
                  <a:pt x="170830" y="667146"/>
                </a:lnTo>
                <a:lnTo>
                  <a:pt x="159573" y="683857"/>
                </a:lnTo>
                <a:lnTo>
                  <a:pt x="155447" y="704342"/>
                </a:lnTo>
                <a:lnTo>
                  <a:pt x="159573" y="724753"/>
                </a:lnTo>
                <a:lnTo>
                  <a:pt x="170830" y="741426"/>
                </a:lnTo>
                <a:lnTo>
                  <a:pt x="187541" y="752669"/>
                </a:lnTo>
                <a:lnTo>
                  <a:pt x="208026" y="756793"/>
                </a:lnTo>
                <a:lnTo>
                  <a:pt x="228437" y="752669"/>
                </a:lnTo>
                <a:lnTo>
                  <a:pt x="245109" y="741426"/>
                </a:lnTo>
                <a:lnTo>
                  <a:pt x="256353" y="724753"/>
                </a:lnTo>
                <a:lnTo>
                  <a:pt x="260477" y="704342"/>
                </a:lnTo>
                <a:lnTo>
                  <a:pt x="256353" y="683857"/>
                </a:lnTo>
                <a:lnTo>
                  <a:pt x="245110" y="667146"/>
                </a:lnTo>
                <a:lnTo>
                  <a:pt x="228437" y="655889"/>
                </a:lnTo>
                <a:lnTo>
                  <a:pt x="208026" y="651764"/>
                </a:lnTo>
                <a:close/>
              </a:path>
              <a:path w="882650" h="920114">
                <a:moveTo>
                  <a:pt x="52450" y="651764"/>
                </a:moveTo>
                <a:lnTo>
                  <a:pt x="32039" y="655889"/>
                </a:lnTo>
                <a:lnTo>
                  <a:pt x="15366" y="667146"/>
                </a:lnTo>
                <a:lnTo>
                  <a:pt x="4123" y="683857"/>
                </a:lnTo>
                <a:lnTo>
                  <a:pt x="0" y="704342"/>
                </a:lnTo>
                <a:lnTo>
                  <a:pt x="4123" y="724753"/>
                </a:lnTo>
                <a:lnTo>
                  <a:pt x="15367" y="741426"/>
                </a:lnTo>
                <a:lnTo>
                  <a:pt x="32039" y="752669"/>
                </a:lnTo>
                <a:lnTo>
                  <a:pt x="52450" y="756793"/>
                </a:lnTo>
                <a:lnTo>
                  <a:pt x="72935" y="752669"/>
                </a:lnTo>
                <a:lnTo>
                  <a:pt x="89646" y="741426"/>
                </a:lnTo>
                <a:lnTo>
                  <a:pt x="100903" y="724753"/>
                </a:lnTo>
                <a:lnTo>
                  <a:pt x="105028" y="704342"/>
                </a:lnTo>
                <a:lnTo>
                  <a:pt x="100903" y="683857"/>
                </a:lnTo>
                <a:lnTo>
                  <a:pt x="89646" y="667146"/>
                </a:lnTo>
                <a:lnTo>
                  <a:pt x="72935" y="655889"/>
                </a:lnTo>
                <a:lnTo>
                  <a:pt x="52450" y="651764"/>
                </a:lnTo>
                <a:close/>
              </a:path>
              <a:path w="882650" h="920114">
                <a:moveTo>
                  <a:pt x="208026" y="488823"/>
                </a:moveTo>
                <a:lnTo>
                  <a:pt x="187541" y="492948"/>
                </a:lnTo>
                <a:lnTo>
                  <a:pt x="170830" y="504205"/>
                </a:lnTo>
                <a:lnTo>
                  <a:pt x="159573" y="520916"/>
                </a:lnTo>
                <a:lnTo>
                  <a:pt x="155447" y="541401"/>
                </a:lnTo>
                <a:lnTo>
                  <a:pt x="159573" y="561812"/>
                </a:lnTo>
                <a:lnTo>
                  <a:pt x="170830" y="578485"/>
                </a:lnTo>
                <a:lnTo>
                  <a:pt x="187541" y="589728"/>
                </a:lnTo>
                <a:lnTo>
                  <a:pt x="208026" y="593852"/>
                </a:lnTo>
                <a:lnTo>
                  <a:pt x="228437" y="589728"/>
                </a:lnTo>
                <a:lnTo>
                  <a:pt x="245109" y="578485"/>
                </a:lnTo>
                <a:lnTo>
                  <a:pt x="256353" y="561812"/>
                </a:lnTo>
                <a:lnTo>
                  <a:pt x="260477" y="541401"/>
                </a:lnTo>
                <a:lnTo>
                  <a:pt x="256353" y="520916"/>
                </a:lnTo>
                <a:lnTo>
                  <a:pt x="245110" y="504205"/>
                </a:lnTo>
                <a:lnTo>
                  <a:pt x="228437" y="492948"/>
                </a:lnTo>
                <a:lnTo>
                  <a:pt x="208026" y="488823"/>
                </a:lnTo>
                <a:close/>
              </a:path>
              <a:path w="882650" h="920114">
                <a:moveTo>
                  <a:pt x="52450" y="488823"/>
                </a:moveTo>
                <a:lnTo>
                  <a:pt x="32039" y="492948"/>
                </a:lnTo>
                <a:lnTo>
                  <a:pt x="15366" y="504205"/>
                </a:lnTo>
                <a:lnTo>
                  <a:pt x="4123" y="520916"/>
                </a:lnTo>
                <a:lnTo>
                  <a:pt x="0" y="541401"/>
                </a:lnTo>
                <a:lnTo>
                  <a:pt x="4123" y="561812"/>
                </a:lnTo>
                <a:lnTo>
                  <a:pt x="15367" y="578485"/>
                </a:lnTo>
                <a:lnTo>
                  <a:pt x="32039" y="589728"/>
                </a:lnTo>
                <a:lnTo>
                  <a:pt x="52450" y="593852"/>
                </a:lnTo>
                <a:lnTo>
                  <a:pt x="72935" y="589728"/>
                </a:lnTo>
                <a:lnTo>
                  <a:pt x="89646" y="578485"/>
                </a:lnTo>
                <a:lnTo>
                  <a:pt x="100903" y="561812"/>
                </a:lnTo>
                <a:lnTo>
                  <a:pt x="105028" y="541401"/>
                </a:lnTo>
                <a:lnTo>
                  <a:pt x="100903" y="520916"/>
                </a:lnTo>
                <a:lnTo>
                  <a:pt x="89646" y="504205"/>
                </a:lnTo>
                <a:lnTo>
                  <a:pt x="72935" y="492948"/>
                </a:lnTo>
                <a:lnTo>
                  <a:pt x="52450" y="488823"/>
                </a:lnTo>
                <a:close/>
              </a:path>
              <a:path w="882650" h="920114">
                <a:moveTo>
                  <a:pt x="208026" y="325882"/>
                </a:moveTo>
                <a:lnTo>
                  <a:pt x="187541" y="330005"/>
                </a:lnTo>
                <a:lnTo>
                  <a:pt x="170830" y="341249"/>
                </a:lnTo>
                <a:lnTo>
                  <a:pt x="159573" y="357921"/>
                </a:lnTo>
                <a:lnTo>
                  <a:pt x="155447" y="378333"/>
                </a:lnTo>
                <a:lnTo>
                  <a:pt x="159573" y="398817"/>
                </a:lnTo>
                <a:lnTo>
                  <a:pt x="170830" y="415528"/>
                </a:lnTo>
                <a:lnTo>
                  <a:pt x="187541" y="426785"/>
                </a:lnTo>
                <a:lnTo>
                  <a:pt x="208026" y="430911"/>
                </a:lnTo>
                <a:lnTo>
                  <a:pt x="228437" y="426785"/>
                </a:lnTo>
                <a:lnTo>
                  <a:pt x="245109" y="415528"/>
                </a:lnTo>
                <a:lnTo>
                  <a:pt x="256353" y="398817"/>
                </a:lnTo>
                <a:lnTo>
                  <a:pt x="260477" y="378333"/>
                </a:lnTo>
                <a:lnTo>
                  <a:pt x="256353" y="357921"/>
                </a:lnTo>
                <a:lnTo>
                  <a:pt x="245110" y="341249"/>
                </a:lnTo>
                <a:lnTo>
                  <a:pt x="228437" y="330005"/>
                </a:lnTo>
                <a:lnTo>
                  <a:pt x="208026" y="325882"/>
                </a:lnTo>
                <a:close/>
              </a:path>
              <a:path w="882650" h="920114">
                <a:moveTo>
                  <a:pt x="52450" y="325882"/>
                </a:moveTo>
                <a:lnTo>
                  <a:pt x="32039" y="330005"/>
                </a:lnTo>
                <a:lnTo>
                  <a:pt x="15366" y="341249"/>
                </a:lnTo>
                <a:lnTo>
                  <a:pt x="4123" y="357921"/>
                </a:lnTo>
                <a:lnTo>
                  <a:pt x="0" y="378333"/>
                </a:lnTo>
                <a:lnTo>
                  <a:pt x="4123" y="398817"/>
                </a:lnTo>
                <a:lnTo>
                  <a:pt x="15367" y="415528"/>
                </a:lnTo>
                <a:lnTo>
                  <a:pt x="32039" y="426785"/>
                </a:lnTo>
                <a:lnTo>
                  <a:pt x="52450" y="430911"/>
                </a:lnTo>
                <a:lnTo>
                  <a:pt x="72935" y="426785"/>
                </a:lnTo>
                <a:lnTo>
                  <a:pt x="89646" y="415528"/>
                </a:lnTo>
                <a:lnTo>
                  <a:pt x="100903" y="398817"/>
                </a:lnTo>
                <a:lnTo>
                  <a:pt x="105028" y="378333"/>
                </a:lnTo>
                <a:lnTo>
                  <a:pt x="100903" y="357921"/>
                </a:lnTo>
                <a:lnTo>
                  <a:pt x="89646" y="341249"/>
                </a:lnTo>
                <a:lnTo>
                  <a:pt x="72935" y="330005"/>
                </a:lnTo>
                <a:lnTo>
                  <a:pt x="52450" y="325882"/>
                </a:lnTo>
                <a:close/>
              </a:path>
              <a:path w="882650" h="920114">
                <a:moveTo>
                  <a:pt x="208026" y="162941"/>
                </a:moveTo>
                <a:lnTo>
                  <a:pt x="187541" y="167064"/>
                </a:lnTo>
                <a:lnTo>
                  <a:pt x="170830" y="178308"/>
                </a:lnTo>
                <a:lnTo>
                  <a:pt x="159573" y="194980"/>
                </a:lnTo>
                <a:lnTo>
                  <a:pt x="155447" y="215392"/>
                </a:lnTo>
                <a:lnTo>
                  <a:pt x="159573" y="235876"/>
                </a:lnTo>
                <a:lnTo>
                  <a:pt x="170830" y="252587"/>
                </a:lnTo>
                <a:lnTo>
                  <a:pt x="187541" y="263844"/>
                </a:lnTo>
                <a:lnTo>
                  <a:pt x="208026" y="267970"/>
                </a:lnTo>
                <a:lnTo>
                  <a:pt x="228437" y="263844"/>
                </a:lnTo>
                <a:lnTo>
                  <a:pt x="245109" y="252587"/>
                </a:lnTo>
                <a:lnTo>
                  <a:pt x="256353" y="235876"/>
                </a:lnTo>
                <a:lnTo>
                  <a:pt x="260477" y="215392"/>
                </a:lnTo>
                <a:lnTo>
                  <a:pt x="256353" y="194980"/>
                </a:lnTo>
                <a:lnTo>
                  <a:pt x="245110" y="178308"/>
                </a:lnTo>
                <a:lnTo>
                  <a:pt x="228437" y="167064"/>
                </a:lnTo>
                <a:lnTo>
                  <a:pt x="208026" y="162941"/>
                </a:lnTo>
                <a:close/>
              </a:path>
              <a:path w="882650" h="920114">
                <a:moveTo>
                  <a:pt x="52450" y="162941"/>
                </a:moveTo>
                <a:lnTo>
                  <a:pt x="32039" y="167064"/>
                </a:lnTo>
                <a:lnTo>
                  <a:pt x="15366" y="178308"/>
                </a:lnTo>
                <a:lnTo>
                  <a:pt x="4123" y="194980"/>
                </a:lnTo>
                <a:lnTo>
                  <a:pt x="0" y="215392"/>
                </a:lnTo>
                <a:lnTo>
                  <a:pt x="4123" y="235876"/>
                </a:lnTo>
                <a:lnTo>
                  <a:pt x="15367" y="252587"/>
                </a:lnTo>
                <a:lnTo>
                  <a:pt x="32039" y="263844"/>
                </a:lnTo>
                <a:lnTo>
                  <a:pt x="52450" y="267970"/>
                </a:lnTo>
                <a:lnTo>
                  <a:pt x="72935" y="263844"/>
                </a:lnTo>
                <a:lnTo>
                  <a:pt x="89646" y="252587"/>
                </a:lnTo>
                <a:lnTo>
                  <a:pt x="100903" y="235876"/>
                </a:lnTo>
                <a:lnTo>
                  <a:pt x="105028" y="215392"/>
                </a:lnTo>
                <a:lnTo>
                  <a:pt x="100903" y="194980"/>
                </a:lnTo>
                <a:lnTo>
                  <a:pt x="89646" y="178308"/>
                </a:lnTo>
                <a:lnTo>
                  <a:pt x="72935" y="167064"/>
                </a:lnTo>
                <a:lnTo>
                  <a:pt x="52450" y="162941"/>
                </a:lnTo>
                <a:close/>
              </a:path>
              <a:path w="882650" h="920114">
                <a:moveTo>
                  <a:pt x="208026" y="0"/>
                </a:moveTo>
                <a:lnTo>
                  <a:pt x="187541" y="4123"/>
                </a:lnTo>
                <a:lnTo>
                  <a:pt x="170830" y="15367"/>
                </a:lnTo>
                <a:lnTo>
                  <a:pt x="159573" y="32039"/>
                </a:lnTo>
                <a:lnTo>
                  <a:pt x="155447" y="52451"/>
                </a:lnTo>
                <a:lnTo>
                  <a:pt x="159573" y="72935"/>
                </a:lnTo>
                <a:lnTo>
                  <a:pt x="170830" y="89646"/>
                </a:lnTo>
                <a:lnTo>
                  <a:pt x="187541" y="100903"/>
                </a:lnTo>
                <a:lnTo>
                  <a:pt x="208026" y="105029"/>
                </a:lnTo>
                <a:lnTo>
                  <a:pt x="228437" y="100903"/>
                </a:lnTo>
                <a:lnTo>
                  <a:pt x="245109" y="89646"/>
                </a:lnTo>
                <a:lnTo>
                  <a:pt x="256353" y="72935"/>
                </a:lnTo>
                <a:lnTo>
                  <a:pt x="260477" y="52451"/>
                </a:lnTo>
                <a:lnTo>
                  <a:pt x="256353" y="32039"/>
                </a:lnTo>
                <a:lnTo>
                  <a:pt x="245110" y="15367"/>
                </a:lnTo>
                <a:lnTo>
                  <a:pt x="228437" y="4123"/>
                </a:lnTo>
                <a:lnTo>
                  <a:pt x="208026" y="0"/>
                </a:lnTo>
                <a:close/>
              </a:path>
            </a:pathLst>
          </a:custGeom>
          <a:solidFill>
            <a:srgbClr val="3BB1C3"/>
          </a:solid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58650291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1821859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358486" y="631952"/>
            <a:ext cx="4427029" cy="415498"/>
          </a:xfrm>
        </p:spPr>
        <p:txBody>
          <a:bodyPr lIns="0" tIns="0" rIns="0" bIns="0"/>
          <a:lstStyle>
            <a:lvl1pPr>
              <a:defRPr sz="2700" b="1" i="0">
                <a:solidFill>
                  <a:srgbClr val="F1F1F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3907421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261937"/>
            <a:ext cx="9144000" cy="63341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bg object 17"/>
          <p:cNvSpPr/>
          <p:nvPr/>
        </p:nvSpPr>
        <p:spPr>
          <a:xfrm>
            <a:off x="1715" y="0"/>
            <a:ext cx="9144000" cy="1776730"/>
          </a:xfrm>
          <a:custGeom>
            <a:avLst/>
            <a:gdLst/>
            <a:ahLst/>
            <a:cxnLst/>
            <a:rect l="l" t="t" r="r" b="b"/>
            <a:pathLst>
              <a:path w="12192000" h="1776730">
                <a:moveTo>
                  <a:pt x="12192000" y="0"/>
                </a:moveTo>
                <a:lnTo>
                  <a:pt x="0" y="0"/>
                </a:lnTo>
                <a:lnTo>
                  <a:pt x="0" y="1341247"/>
                </a:lnTo>
                <a:lnTo>
                  <a:pt x="2552" y="1388629"/>
                </a:lnTo>
                <a:lnTo>
                  <a:pt x="10033" y="1434537"/>
                </a:lnTo>
                <a:lnTo>
                  <a:pt x="22176" y="1478704"/>
                </a:lnTo>
                <a:lnTo>
                  <a:pt x="38717" y="1520865"/>
                </a:lnTo>
                <a:lnTo>
                  <a:pt x="59389" y="1560754"/>
                </a:lnTo>
                <a:lnTo>
                  <a:pt x="83929" y="1598106"/>
                </a:lnTo>
                <a:lnTo>
                  <a:pt x="112070" y="1632653"/>
                </a:lnTo>
                <a:lnTo>
                  <a:pt x="143546" y="1664132"/>
                </a:lnTo>
                <a:lnTo>
                  <a:pt x="178094" y="1692276"/>
                </a:lnTo>
                <a:lnTo>
                  <a:pt x="215446" y="1716818"/>
                </a:lnTo>
                <a:lnTo>
                  <a:pt x="255338" y="1737495"/>
                </a:lnTo>
                <a:lnTo>
                  <a:pt x="297505" y="1754039"/>
                </a:lnTo>
                <a:lnTo>
                  <a:pt x="341682" y="1766186"/>
                </a:lnTo>
                <a:lnTo>
                  <a:pt x="387601" y="1773668"/>
                </a:lnTo>
                <a:lnTo>
                  <a:pt x="435000" y="1776222"/>
                </a:lnTo>
                <a:lnTo>
                  <a:pt x="11757025" y="1776222"/>
                </a:lnTo>
                <a:lnTo>
                  <a:pt x="11804407" y="1773668"/>
                </a:lnTo>
                <a:lnTo>
                  <a:pt x="11850315" y="1766186"/>
                </a:lnTo>
                <a:lnTo>
                  <a:pt x="11894482" y="1754039"/>
                </a:lnTo>
                <a:lnTo>
                  <a:pt x="11936643" y="1737495"/>
                </a:lnTo>
                <a:lnTo>
                  <a:pt x="11976532" y="1716818"/>
                </a:lnTo>
                <a:lnTo>
                  <a:pt x="12013884" y="1692276"/>
                </a:lnTo>
                <a:lnTo>
                  <a:pt x="12048431" y="1664132"/>
                </a:lnTo>
                <a:lnTo>
                  <a:pt x="12079910" y="1632653"/>
                </a:lnTo>
                <a:lnTo>
                  <a:pt x="12108054" y="1598106"/>
                </a:lnTo>
                <a:lnTo>
                  <a:pt x="12132596" y="1560754"/>
                </a:lnTo>
                <a:lnTo>
                  <a:pt x="12153273" y="1520865"/>
                </a:lnTo>
                <a:lnTo>
                  <a:pt x="12169817" y="1478704"/>
                </a:lnTo>
                <a:lnTo>
                  <a:pt x="12181964" y="1434537"/>
                </a:lnTo>
                <a:lnTo>
                  <a:pt x="12189446" y="1388629"/>
                </a:lnTo>
                <a:lnTo>
                  <a:pt x="12192000" y="1341247"/>
                </a:lnTo>
                <a:lnTo>
                  <a:pt x="12192000" y="0"/>
                </a:lnTo>
                <a:close/>
              </a:path>
            </a:pathLst>
          </a:custGeom>
          <a:solidFill>
            <a:srgbClr val="3BB1C3"/>
          </a:solid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bg object 18"/>
          <p:cNvSpPr/>
          <p:nvPr/>
        </p:nvSpPr>
        <p:spPr>
          <a:xfrm>
            <a:off x="438912" y="1878329"/>
            <a:ext cx="8478203" cy="3714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bg object 19"/>
          <p:cNvSpPr/>
          <p:nvPr/>
        </p:nvSpPr>
        <p:spPr>
          <a:xfrm>
            <a:off x="4758024" y="2101976"/>
            <a:ext cx="892969" cy="149860"/>
          </a:xfrm>
          <a:custGeom>
            <a:avLst/>
            <a:gdLst/>
            <a:ahLst/>
            <a:cxnLst/>
            <a:rect l="l" t="t" r="r" b="b"/>
            <a:pathLst>
              <a:path w="1190625" h="149860">
                <a:moveTo>
                  <a:pt x="1190244" y="0"/>
                </a:moveTo>
                <a:lnTo>
                  <a:pt x="0" y="0"/>
                </a:lnTo>
                <a:lnTo>
                  <a:pt x="0" y="149351"/>
                </a:lnTo>
                <a:lnTo>
                  <a:pt x="1190244" y="149351"/>
                </a:lnTo>
                <a:lnTo>
                  <a:pt x="119024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bg object 20"/>
          <p:cNvSpPr/>
          <p:nvPr/>
        </p:nvSpPr>
        <p:spPr>
          <a:xfrm>
            <a:off x="4758024" y="2101976"/>
            <a:ext cx="892969" cy="149860"/>
          </a:xfrm>
          <a:custGeom>
            <a:avLst/>
            <a:gdLst/>
            <a:ahLst/>
            <a:cxnLst/>
            <a:rect l="l" t="t" r="r" b="b"/>
            <a:pathLst>
              <a:path w="1190625" h="149860">
                <a:moveTo>
                  <a:pt x="0" y="149351"/>
                </a:moveTo>
                <a:lnTo>
                  <a:pt x="1190244" y="149351"/>
                </a:lnTo>
                <a:lnTo>
                  <a:pt x="1190244" y="0"/>
                </a:lnTo>
                <a:lnTo>
                  <a:pt x="0" y="0"/>
                </a:lnTo>
                <a:lnTo>
                  <a:pt x="0" y="149351"/>
                </a:lnTo>
                <a:close/>
              </a:path>
            </a:pathLst>
          </a:custGeom>
          <a:ln w="12954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358486" y="631952"/>
            <a:ext cx="4427029" cy="415498"/>
          </a:xfrm>
        </p:spPr>
        <p:txBody>
          <a:bodyPr lIns="0" tIns="0" rIns="0" bIns="0"/>
          <a:lstStyle>
            <a:lvl1pPr>
              <a:defRPr sz="2700" b="1" i="0">
                <a:solidFill>
                  <a:srgbClr val="F1F1F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14187674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358486" y="631952"/>
            <a:ext cx="4427029" cy="415498"/>
          </a:xfrm>
        </p:spPr>
        <p:txBody>
          <a:bodyPr lIns="0" tIns="0" rIns="0" bIns="0"/>
          <a:lstStyle>
            <a:lvl1pPr>
              <a:defRPr sz="2700" b="1" i="0">
                <a:solidFill>
                  <a:srgbClr val="F1F1F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6908282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261937"/>
            <a:ext cx="9144000" cy="63341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bg object 17"/>
          <p:cNvSpPr/>
          <p:nvPr/>
        </p:nvSpPr>
        <p:spPr>
          <a:xfrm>
            <a:off x="1168145" y="4815841"/>
            <a:ext cx="661988" cy="920115"/>
          </a:xfrm>
          <a:custGeom>
            <a:avLst/>
            <a:gdLst/>
            <a:ahLst/>
            <a:cxnLst/>
            <a:rect l="l" t="t" r="r" b="b"/>
            <a:pathLst>
              <a:path w="882650" h="920114">
                <a:moveTo>
                  <a:pt x="674370" y="814717"/>
                </a:moveTo>
                <a:lnTo>
                  <a:pt x="653958" y="818844"/>
                </a:lnTo>
                <a:lnTo>
                  <a:pt x="637286" y="830097"/>
                </a:lnTo>
                <a:lnTo>
                  <a:pt x="626042" y="846789"/>
                </a:lnTo>
                <a:lnTo>
                  <a:pt x="621919" y="867232"/>
                </a:lnTo>
                <a:lnTo>
                  <a:pt x="626042" y="887667"/>
                </a:lnTo>
                <a:lnTo>
                  <a:pt x="637285" y="904355"/>
                </a:lnTo>
                <a:lnTo>
                  <a:pt x="653958" y="915607"/>
                </a:lnTo>
                <a:lnTo>
                  <a:pt x="674370" y="919734"/>
                </a:lnTo>
                <a:lnTo>
                  <a:pt x="694854" y="915607"/>
                </a:lnTo>
                <a:lnTo>
                  <a:pt x="711565" y="904355"/>
                </a:lnTo>
                <a:lnTo>
                  <a:pt x="722822" y="887667"/>
                </a:lnTo>
                <a:lnTo>
                  <a:pt x="726947" y="867232"/>
                </a:lnTo>
                <a:lnTo>
                  <a:pt x="722822" y="846789"/>
                </a:lnTo>
                <a:lnTo>
                  <a:pt x="711565" y="830097"/>
                </a:lnTo>
                <a:lnTo>
                  <a:pt x="694854" y="818844"/>
                </a:lnTo>
                <a:lnTo>
                  <a:pt x="674370" y="814717"/>
                </a:lnTo>
                <a:close/>
              </a:path>
              <a:path w="882650" h="920114">
                <a:moveTo>
                  <a:pt x="518922" y="814717"/>
                </a:moveTo>
                <a:lnTo>
                  <a:pt x="498510" y="818844"/>
                </a:lnTo>
                <a:lnTo>
                  <a:pt x="481838" y="830097"/>
                </a:lnTo>
                <a:lnTo>
                  <a:pt x="470594" y="846789"/>
                </a:lnTo>
                <a:lnTo>
                  <a:pt x="466471" y="867232"/>
                </a:lnTo>
                <a:lnTo>
                  <a:pt x="470594" y="887667"/>
                </a:lnTo>
                <a:lnTo>
                  <a:pt x="481837" y="904355"/>
                </a:lnTo>
                <a:lnTo>
                  <a:pt x="498510" y="915607"/>
                </a:lnTo>
                <a:lnTo>
                  <a:pt x="518922" y="919734"/>
                </a:lnTo>
                <a:lnTo>
                  <a:pt x="539333" y="915607"/>
                </a:lnTo>
                <a:lnTo>
                  <a:pt x="556005" y="904355"/>
                </a:lnTo>
                <a:lnTo>
                  <a:pt x="567249" y="887667"/>
                </a:lnTo>
                <a:lnTo>
                  <a:pt x="571372" y="867232"/>
                </a:lnTo>
                <a:lnTo>
                  <a:pt x="567249" y="846789"/>
                </a:lnTo>
                <a:lnTo>
                  <a:pt x="556006" y="830097"/>
                </a:lnTo>
                <a:lnTo>
                  <a:pt x="539333" y="818844"/>
                </a:lnTo>
                <a:lnTo>
                  <a:pt x="518922" y="814717"/>
                </a:lnTo>
                <a:close/>
              </a:path>
              <a:path w="882650" h="920114">
                <a:moveTo>
                  <a:pt x="363473" y="814717"/>
                </a:moveTo>
                <a:lnTo>
                  <a:pt x="343062" y="818844"/>
                </a:lnTo>
                <a:lnTo>
                  <a:pt x="326390" y="830097"/>
                </a:lnTo>
                <a:lnTo>
                  <a:pt x="315146" y="846789"/>
                </a:lnTo>
                <a:lnTo>
                  <a:pt x="311022" y="867232"/>
                </a:lnTo>
                <a:lnTo>
                  <a:pt x="315146" y="887667"/>
                </a:lnTo>
                <a:lnTo>
                  <a:pt x="326389" y="904355"/>
                </a:lnTo>
                <a:lnTo>
                  <a:pt x="343062" y="915607"/>
                </a:lnTo>
                <a:lnTo>
                  <a:pt x="363473" y="919734"/>
                </a:lnTo>
                <a:lnTo>
                  <a:pt x="383885" y="915607"/>
                </a:lnTo>
                <a:lnTo>
                  <a:pt x="400557" y="904355"/>
                </a:lnTo>
                <a:lnTo>
                  <a:pt x="411801" y="887667"/>
                </a:lnTo>
                <a:lnTo>
                  <a:pt x="415924" y="867232"/>
                </a:lnTo>
                <a:lnTo>
                  <a:pt x="411801" y="846789"/>
                </a:lnTo>
                <a:lnTo>
                  <a:pt x="400558" y="830097"/>
                </a:lnTo>
                <a:lnTo>
                  <a:pt x="383885" y="818844"/>
                </a:lnTo>
                <a:lnTo>
                  <a:pt x="363473" y="814717"/>
                </a:lnTo>
                <a:close/>
              </a:path>
              <a:path w="882650" h="920114">
                <a:moveTo>
                  <a:pt x="208026" y="814717"/>
                </a:moveTo>
                <a:lnTo>
                  <a:pt x="187541" y="818844"/>
                </a:lnTo>
                <a:lnTo>
                  <a:pt x="170830" y="830097"/>
                </a:lnTo>
                <a:lnTo>
                  <a:pt x="159573" y="846789"/>
                </a:lnTo>
                <a:lnTo>
                  <a:pt x="155447" y="867232"/>
                </a:lnTo>
                <a:lnTo>
                  <a:pt x="159573" y="887667"/>
                </a:lnTo>
                <a:lnTo>
                  <a:pt x="170830" y="904355"/>
                </a:lnTo>
                <a:lnTo>
                  <a:pt x="187541" y="915607"/>
                </a:lnTo>
                <a:lnTo>
                  <a:pt x="208026" y="919734"/>
                </a:lnTo>
                <a:lnTo>
                  <a:pt x="228437" y="915607"/>
                </a:lnTo>
                <a:lnTo>
                  <a:pt x="245109" y="904355"/>
                </a:lnTo>
                <a:lnTo>
                  <a:pt x="256353" y="887667"/>
                </a:lnTo>
                <a:lnTo>
                  <a:pt x="260477" y="867232"/>
                </a:lnTo>
                <a:lnTo>
                  <a:pt x="256353" y="846789"/>
                </a:lnTo>
                <a:lnTo>
                  <a:pt x="245110" y="830097"/>
                </a:lnTo>
                <a:lnTo>
                  <a:pt x="228437" y="818844"/>
                </a:lnTo>
                <a:lnTo>
                  <a:pt x="208026" y="814717"/>
                </a:lnTo>
                <a:close/>
              </a:path>
              <a:path w="882650" h="920114">
                <a:moveTo>
                  <a:pt x="52450" y="814717"/>
                </a:moveTo>
                <a:lnTo>
                  <a:pt x="32039" y="818844"/>
                </a:lnTo>
                <a:lnTo>
                  <a:pt x="15366" y="830097"/>
                </a:lnTo>
                <a:lnTo>
                  <a:pt x="4123" y="846789"/>
                </a:lnTo>
                <a:lnTo>
                  <a:pt x="0" y="867232"/>
                </a:lnTo>
                <a:lnTo>
                  <a:pt x="4123" y="887667"/>
                </a:lnTo>
                <a:lnTo>
                  <a:pt x="15367" y="904355"/>
                </a:lnTo>
                <a:lnTo>
                  <a:pt x="32039" y="915607"/>
                </a:lnTo>
                <a:lnTo>
                  <a:pt x="52450" y="919734"/>
                </a:lnTo>
                <a:lnTo>
                  <a:pt x="72935" y="915607"/>
                </a:lnTo>
                <a:lnTo>
                  <a:pt x="89646" y="904355"/>
                </a:lnTo>
                <a:lnTo>
                  <a:pt x="100903" y="887667"/>
                </a:lnTo>
                <a:lnTo>
                  <a:pt x="105028" y="867232"/>
                </a:lnTo>
                <a:lnTo>
                  <a:pt x="100903" y="846789"/>
                </a:lnTo>
                <a:lnTo>
                  <a:pt x="89646" y="830097"/>
                </a:lnTo>
                <a:lnTo>
                  <a:pt x="72935" y="818844"/>
                </a:lnTo>
                <a:lnTo>
                  <a:pt x="52450" y="814717"/>
                </a:lnTo>
                <a:close/>
              </a:path>
              <a:path w="882650" h="920114">
                <a:moveTo>
                  <a:pt x="829945" y="651764"/>
                </a:moveTo>
                <a:lnTo>
                  <a:pt x="809460" y="655889"/>
                </a:lnTo>
                <a:lnTo>
                  <a:pt x="792749" y="667146"/>
                </a:lnTo>
                <a:lnTo>
                  <a:pt x="781492" y="683857"/>
                </a:lnTo>
                <a:lnTo>
                  <a:pt x="777366" y="704342"/>
                </a:lnTo>
                <a:lnTo>
                  <a:pt x="781492" y="724753"/>
                </a:lnTo>
                <a:lnTo>
                  <a:pt x="792749" y="741426"/>
                </a:lnTo>
                <a:lnTo>
                  <a:pt x="809460" y="752669"/>
                </a:lnTo>
                <a:lnTo>
                  <a:pt x="829945" y="756793"/>
                </a:lnTo>
                <a:lnTo>
                  <a:pt x="850356" y="752669"/>
                </a:lnTo>
                <a:lnTo>
                  <a:pt x="867029" y="741426"/>
                </a:lnTo>
                <a:lnTo>
                  <a:pt x="878272" y="724753"/>
                </a:lnTo>
                <a:lnTo>
                  <a:pt x="882396" y="704342"/>
                </a:lnTo>
                <a:lnTo>
                  <a:pt x="878272" y="683857"/>
                </a:lnTo>
                <a:lnTo>
                  <a:pt x="867029" y="667146"/>
                </a:lnTo>
                <a:lnTo>
                  <a:pt x="850356" y="655889"/>
                </a:lnTo>
                <a:lnTo>
                  <a:pt x="829945" y="651764"/>
                </a:lnTo>
                <a:close/>
              </a:path>
              <a:path w="882650" h="920114">
                <a:moveTo>
                  <a:pt x="674370" y="651764"/>
                </a:moveTo>
                <a:lnTo>
                  <a:pt x="653958" y="655889"/>
                </a:lnTo>
                <a:lnTo>
                  <a:pt x="637286" y="667146"/>
                </a:lnTo>
                <a:lnTo>
                  <a:pt x="626042" y="683857"/>
                </a:lnTo>
                <a:lnTo>
                  <a:pt x="621919" y="704342"/>
                </a:lnTo>
                <a:lnTo>
                  <a:pt x="626042" y="724753"/>
                </a:lnTo>
                <a:lnTo>
                  <a:pt x="637285" y="741426"/>
                </a:lnTo>
                <a:lnTo>
                  <a:pt x="653958" y="752669"/>
                </a:lnTo>
                <a:lnTo>
                  <a:pt x="674370" y="756793"/>
                </a:lnTo>
                <a:lnTo>
                  <a:pt x="694854" y="752669"/>
                </a:lnTo>
                <a:lnTo>
                  <a:pt x="711565" y="741426"/>
                </a:lnTo>
                <a:lnTo>
                  <a:pt x="722822" y="724753"/>
                </a:lnTo>
                <a:lnTo>
                  <a:pt x="726947" y="704342"/>
                </a:lnTo>
                <a:lnTo>
                  <a:pt x="722822" y="683857"/>
                </a:lnTo>
                <a:lnTo>
                  <a:pt x="711565" y="667146"/>
                </a:lnTo>
                <a:lnTo>
                  <a:pt x="694854" y="655889"/>
                </a:lnTo>
                <a:lnTo>
                  <a:pt x="674370" y="651764"/>
                </a:lnTo>
                <a:close/>
              </a:path>
              <a:path w="882650" h="920114">
                <a:moveTo>
                  <a:pt x="518922" y="651764"/>
                </a:moveTo>
                <a:lnTo>
                  <a:pt x="498510" y="655889"/>
                </a:lnTo>
                <a:lnTo>
                  <a:pt x="481838" y="667146"/>
                </a:lnTo>
                <a:lnTo>
                  <a:pt x="470594" y="683857"/>
                </a:lnTo>
                <a:lnTo>
                  <a:pt x="466471" y="704342"/>
                </a:lnTo>
                <a:lnTo>
                  <a:pt x="470594" y="724753"/>
                </a:lnTo>
                <a:lnTo>
                  <a:pt x="481837" y="741426"/>
                </a:lnTo>
                <a:lnTo>
                  <a:pt x="498510" y="752669"/>
                </a:lnTo>
                <a:lnTo>
                  <a:pt x="518922" y="756793"/>
                </a:lnTo>
                <a:lnTo>
                  <a:pt x="539333" y="752669"/>
                </a:lnTo>
                <a:lnTo>
                  <a:pt x="556005" y="741426"/>
                </a:lnTo>
                <a:lnTo>
                  <a:pt x="567249" y="724753"/>
                </a:lnTo>
                <a:lnTo>
                  <a:pt x="571372" y="704342"/>
                </a:lnTo>
                <a:lnTo>
                  <a:pt x="567249" y="683857"/>
                </a:lnTo>
                <a:lnTo>
                  <a:pt x="556006" y="667146"/>
                </a:lnTo>
                <a:lnTo>
                  <a:pt x="539333" y="655889"/>
                </a:lnTo>
                <a:lnTo>
                  <a:pt x="518922" y="651764"/>
                </a:lnTo>
                <a:close/>
              </a:path>
              <a:path w="882650" h="920114">
                <a:moveTo>
                  <a:pt x="363473" y="651764"/>
                </a:moveTo>
                <a:lnTo>
                  <a:pt x="343062" y="655889"/>
                </a:lnTo>
                <a:lnTo>
                  <a:pt x="326390" y="667146"/>
                </a:lnTo>
                <a:lnTo>
                  <a:pt x="315146" y="683857"/>
                </a:lnTo>
                <a:lnTo>
                  <a:pt x="311022" y="704342"/>
                </a:lnTo>
                <a:lnTo>
                  <a:pt x="315146" y="724753"/>
                </a:lnTo>
                <a:lnTo>
                  <a:pt x="326389" y="741426"/>
                </a:lnTo>
                <a:lnTo>
                  <a:pt x="343062" y="752669"/>
                </a:lnTo>
                <a:lnTo>
                  <a:pt x="363473" y="756793"/>
                </a:lnTo>
                <a:lnTo>
                  <a:pt x="383885" y="752669"/>
                </a:lnTo>
                <a:lnTo>
                  <a:pt x="400557" y="741426"/>
                </a:lnTo>
                <a:lnTo>
                  <a:pt x="411801" y="724753"/>
                </a:lnTo>
                <a:lnTo>
                  <a:pt x="415924" y="704342"/>
                </a:lnTo>
                <a:lnTo>
                  <a:pt x="411801" y="683857"/>
                </a:lnTo>
                <a:lnTo>
                  <a:pt x="400558" y="667146"/>
                </a:lnTo>
                <a:lnTo>
                  <a:pt x="383885" y="655889"/>
                </a:lnTo>
                <a:lnTo>
                  <a:pt x="363473" y="651764"/>
                </a:lnTo>
                <a:close/>
              </a:path>
              <a:path w="882650" h="920114">
                <a:moveTo>
                  <a:pt x="208026" y="651764"/>
                </a:moveTo>
                <a:lnTo>
                  <a:pt x="187541" y="655889"/>
                </a:lnTo>
                <a:lnTo>
                  <a:pt x="170830" y="667146"/>
                </a:lnTo>
                <a:lnTo>
                  <a:pt x="159573" y="683857"/>
                </a:lnTo>
                <a:lnTo>
                  <a:pt x="155447" y="704342"/>
                </a:lnTo>
                <a:lnTo>
                  <a:pt x="159573" y="724753"/>
                </a:lnTo>
                <a:lnTo>
                  <a:pt x="170830" y="741426"/>
                </a:lnTo>
                <a:lnTo>
                  <a:pt x="187541" y="752669"/>
                </a:lnTo>
                <a:lnTo>
                  <a:pt x="208026" y="756793"/>
                </a:lnTo>
                <a:lnTo>
                  <a:pt x="228437" y="752669"/>
                </a:lnTo>
                <a:lnTo>
                  <a:pt x="245109" y="741426"/>
                </a:lnTo>
                <a:lnTo>
                  <a:pt x="256353" y="724753"/>
                </a:lnTo>
                <a:lnTo>
                  <a:pt x="260477" y="704342"/>
                </a:lnTo>
                <a:lnTo>
                  <a:pt x="256353" y="683857"/>
                </a:lnTo>
                <a:lnTo>
                  <a:pt x="245110" y="667146"/>
                </a:lnTo>
                <a:lnTo>
                  <a:pt x="228437" y="655889"/>
                </a:lnTo>
                <a:lnTo>
                  <a:pt x="208026" y="651764"/>
                </a:lnTo>
                <a:close/>
              </a:path>
              <a:path w="882650" h="920114">
                <a:moveTo>
                  <a:pt x="52450" y="651764"/>
                </a:moveTo>
                <a:lnTo>
                  <a:pt x="32039" y="655889"/>
                </a:lnTo>
                <a:lnTo>
                  <a:pt x="15366" y="667146"/>
                </a:lnTo>
                <a:lnTo>
                  <a:pt x="4123" y="683857"/>
                </a:lnTo>
                <a:lnTo>
                  <a:pt x="0" y="704342"/>
                </a:lnTo>
                <a:lnTo>
                  <a:pt x="4123" y="724753"/>
                </a:lnTo>
                <a:lnTo>
                  <a:pt x="15367" y="741426"/>
                </a:lnTo>
                <a:lnTo>
                  <a:pt x="32039" y="752669"/>
                </a:lnTo>
                <a:lnTo>
                  <a:pt x="52450" y="756793"/>
                </a:lnTo>
                <a:lnTo>
                  <a:pt x="72935" y="752669"/>
                </a:lnTo>
                <a:lnTo>
                  <a:pt x="89646" y="741426"/>
                </a:lnTo>
                <a:lnTo>
                  <a:pt x="100903" y="724753"/>
                </a:lnTo>
                <a:lnTo>
                  <a:pt x="105028" y="704342"/>
                </a:lnTo>
                <a:lnTo>
                  <a:pt x="100903" y="683857"/>
                </a:lnTo>
                <a:lnTo>
                  <a:pt x="89646" y="667146"/>
                </a:lnTo>
                <a:lnTo>
                  <a:pt x="72935" y="655889"/>
                </a:lnTo>
                <a:lnTo>
                  <a:pt x="52450" y="651764"/>
                </a:lnTo>
                <a:close/>
              </a:path>
              <a:path w="882650" h="920114">
                <a:moveTo>
                  <a:pt x="208026" y="488823"/>
                </a:moveTo>
                <a:lnTo>
                  <a:pt x="187541" y="492948"/>
                </a:lnTo>
                <a:lnTo>
                  <a:pt x="170830" y="504205"/>
                </a:lnTo>
                <a:lnTo>
                  <a:pt x="159573" y="520916"/>
                </a:lnTo>
                <a:lnTo>
                  <a:pt x="155447" y="541401"/>
                </a:lnTo>
                <a:lnTo>
                  <a:pt x="159573" y="561812"/>
                </a:lnTo>
                <a:lnTo>
                  <a:pt x="170830" y="578485"/>
                </a:lnTo>
                <a:lnTo>
                  <a:pt x="187541" y="589728"/>
                </a:lnTo>
                <a:lnTo>
                  <a:pt x="208026" y="593852"/>
                </a:lnTo>
                <a:lnTo>
                  <a:pt x="228437" y="589728"/>
                </a:lnTo>
                <a:lnTo>
                  <a:pt x="245109" y="578485"/>
                </a:lnTo>
                <a:lnTo>
                  <a:pt x="256353" y="561812"/>
                </a:lnTo>
                <a:lnTo>
                  <a:pt x="260477" y="541401"/>
                </a:lnTo>
                <a:lnTo>
                  <a:pt x="256353" y="520916"/>
                </a:lnTo>
                <a:lnTo>
                  <a:pt x="245110" y="504205"/>
                </a:lnTo>
                <a:lnTo>
                  <a:pt x="228437" y="492948"/>
                </a:lnTo>
                <a:lnTo>
                  <a:pt x="208026" y="488823"/>
                </a:lnTo>
                <a:close/>
              </a:path>
              <a:path w="882650" h="920114">
                <a:moveTo>
                  <a:pt x="52450" y="488823"/>
                </a:moveTo>
                <a:lnTo>
                  <a:pt x="32039" y="492948"/>
                </a:lnTo>
                <a:lnTo>
                  <a:pt x="15366" y="504205"/>
                </a:lnTo>
                <a:lnTo>
                  <a:pt x="4123" y="520916"/>
                </a:lnTo>
                <a:lnTo>
                  <a:pt x="0" y="541401"/>
                </a:lnTo>
                <a:lnTo>
                  <a:pt x="4123" y="561812"/>
                </a:lnTo>
                <a:lnTo>
                  <a:pt x="15367" y="578485"/>
                </a:lnTo>
                <a:lnTo>
                  <a:pt x="32039" y="589728"/>
                </a:lnTo>
                <a:lnTo>
                  <a:pt x="52450" y="593852"/>
                </a:lnTo>
                <a:lnTo>
                  <a:pt x="72935" y="589728"/>
                </a:lnTo>
                <a:lnTo>
                  <a:pt x="89646" y="578485"/>
                </a:lnTo>
                <a:lnTo>
                  <a:pt x="100903" y="561812"/>
                </a:lnTo>
                <a:lnTo>
                  <a:pt x="105028" y="541401"/>
                </a:lnTo>
                <a:lnTo>
                  <a:pt x="100903" y="520916"/>
                </a:lnTo>
                <a:lnTo>
                  <a:pt x="89646" y="504205"/>
                </a:lnTo>
                <a:lnTo>
                  <a:pt x="72935" y="492948"/>
                </a:lnTo>
                <a:lnTo>
                  <a:pt x="52450" y="488823"/>
                </a:lnTo>
                <a:close/>
              </a:path>
              <a:path w="882650" h="920114">
                <a:moveTo>
                  <a:pt x="208026" y="325882"/>
                </a:moveTo>
                <a:lnTo>
                  <a:pt x="187541" y="330005"/>
                </a:lnTo>
                <a:lnTo>
                  <a:pt x="170830" y="341249"/>
                </a:lnTo>
                <a:lnTo>
                  <a:pt x="159573" y="357921"/>
                </a:lnTo>
                <a:lnTo>
                  <a:pt x="155447" y="378333"/>
                </a:lnTo>
                <a:lnTo>
                  <a:pt x="159573" y="398817"/>
                </a:lnTo>
                <a:lnTo>
                  <a:pt x="170830" y="415528"/>
                </a:lnTo>
                <a:lnTo>
                  <a:pt x="187541" y="426785"/>
                </a:lnTo>
                <a:lnTo>
                  <a:pt x="208026" y="430911"/>
                </a:lnTo>
                <a:lnTo>
                  <a:pt x="228437" y="426785"/>
                </a:lnTo>
                <a:lnTo>
                  <a:pt x="245109" y="415528"/>
                </a:lnTo>
                <a:lnTo>
                  <a:pt x="256353" y="398817"/>
                </a:lnTo>
                <a:lnTo>
                  <a:pt x="260477" y="378333"/>
                </a:lnTo>
                <a:lnTo>
                  <a:pt x="256353" y="357921"/>
                </a:lnTo>
                <a:lnTo>
                  <a:pt x="245110" y="341249"/>
                </a:lnTo>
                <a:lnTo>
                  <a:pt x="228437" y="330005"/>
                </a:lnTo>
                <a:lnTo>
                  <a:pt x="208026" y="325882"/>
                </a:lnTo>
                <a:close/>
              </a:path>
              <a:path w="882650" h="920114">
                <a:moveTo>
                  <a:pt x="52450" y="325882"/>
                </a:moveTo>
                <a:lnTo>
                  <a:pt x="32039" y="330005"/>
                </a:lnTo>
                <a:lnTo>
                  <a:pt x="15366" y="341249"/>
                </a:lnTo>
                <a:lnTo>
                  <a:pt x="4123" y="357921"/>
                </a:lnTo>
                <a:lnTo>
                  <a:pt x="0" y="378333"/>
                </a:lnTo>
                <a:lnTo>
                  <a:pt x="4123" y="398817"/>
                </a:lnTo>
                <a:lnTo>
                  <a:pt x="15367" y="415528"/>
                </a:lnTo>
                <a:lnTo>
                  <a:pt x="32039" y="426785"/>
                </a:lnTo>
                <a:lnTo>
                  <a:pt x="52450" y="430911"/>
                </a:lnTo>
                <a:lnTo>
                  <a:pt x="72935" y="426785"/>
                </a:lnTo>
                <a:lnTo>
                  <a:pt x="89646" y="415528"/>
                </a:lnTo>
                <a:lnTo>
                  <a:pt x="100903" y="398817"/>
                </a:lnTo>
                <a:lnTo>
                  <a:pt x="105028" y="378333"/>
                </a:lnTo>
                <a:lnTo>
                  <a:pt x="100903" y="357921"/>
                </a:lnTo>
                <a:lnTo>
                  <a:pt x="89646" y="341249"/>
                </a:lnTo>
                <a:lnTo>
                  <a:pt x="72935" y="330005"/>
                </a:lnTo>
                <a:lnTo>
                  <a:pt x="52450" y="325882"/>
                </a:lnTo>
                <a:close/>
              </a:path>
              <a:path w="882650" h="920114">
                <a:moveTo>
                  <a:pt x="208026" y="162941"/>
                </a:moveTo>
                <a:lnTo>
                  <a:pt x="187541" y="167064"/>
                </a:lnTo>
                <a:lnTo>
                  <a:pt x="170830" y="178308"/>
                </a:lnTo>
                <a:lnTo>
                  <a:pt x="159573" y="194980"/>
                </a:lnTo>
                <a:lnTo>
                  <a:pt x="155447" y="215392"/>
                </a:lnTo>
                <a:lnTo>
                  <a:pt x="159573" y="235876"/>
                </a:lnTo>
                <a:lnTo>
                  <a:pt x="170830" y="252587"/>
                </a:lnTo>
                <a:lnTo>
                  <a:pt x="187541" y="263844"/>
                </a:lnTo>
                <a:lnTo>
                  <a:pt x="208026" y="267970"/>
                </a:lnTo>
                <a:lnTo>
                  <a:pt x="228437" y="263844"/>
                </a:lnTo>
                <a:lnTo>
                  <a:pt x="245109" y="252587"/>
                </a:lnTo>
                <a:lnTo>
                  <a:pt x="256353" y="235876"/>
                </a:lnTo>
                <a:lnTo>
                  <a:pt x="260477" y="215392"/>
                </a:lnTo>
                <a:lnTo>
                  <a:pt x="256353" y="194980"/>
                </a:lnTo>
                <a:lnTo>
                  <a:pt x="245110" y="178308"/>
                </a:lnTo>
                <a:lnTo>
                  <a:pt x="228437" y="167064"/>
                </a:lnTo>
                <a:lnTo>
                  <a:pt x="208026" y="162941"/>
                </a:lnTo>
                <a:close/>
              </a:path>
              <a:path w="882650" h="920114">
                <a:moveTo>
                  <a:pt x="52450" y="162941"/>
                </a:moveTo>
                <a:lnTo>
                  <a:pt x="32039" y="167064"/>
                </a:lnTo>
                <a:lnTo>
                  <a:pt x="15366" y="178308"/>
                </a:lnTo>
                <a:lnTo>
                  <a:pt x="4123" y="194980"/>
                </a:lnTo>
                <a:lnTo>
                  <a:pt x="0" y="215392"/>
                </a:lnTo>
                <a:lnTo>
                  <a:pt x="4123" y="235876"/>
                </a:lnTo>
                <a:lnTo>
                  <a:pt x="15367" y="252587"/>
                </a:lnTo>
                <a:lnTo>
                  <a:pt x="32039" y="263844"/>
                </a:lnTo>
                <a:lnTo>
                  <a:pt x="52450" y="267970"/>
                </a:lnTo>
                <a:lnTo>
                  <a:pt x="72935" y="263844"/>
                </a:lnTo>
                <a:lnTo>
                  <a:pt x="89646" y="252587"/>
                </a:lnTo>
                <a:lnTo>
                  <a:pt x="100903" y="235876"/>
                </a:lnTo>
                <a:lnTo>
                  <a:pt x="105028" y="215392"/>
                </a:lnTo>
                <a:lnTo>
                  <a:pt x="100903" y="194980"/>
                </a:lnTo>
                <a:lnTo>
                  <a:pt x="89646" y="178308"/>
                </a:lnTo>
                <a:lnTo>
                  <a:pt x="72935" y="167064"/>
                </a:lnTo>
                <a:lnTo>
                  <a:pt x="52450" y="162941"/>
                </a:lnTo>
                <a:close/>
              </a:path>
              <a:path w="882650" h="920114">
                <a:moveTo>
                  <a:pt x="208026" y="0"/>
                </a:moveTo>
                <a:lnTo>
                  <a:pt x="187541" y="4123"/>
                </a:lnTo>
                <a:lnTo>
                  <a:pt x="170830" y="15367"/>
                </a:lnTo>
                <a:lnTo>
                  <a:pt x="159573" y="32039"/>
                </a:lnTo>
                <a:lnTo>
                  <a:pt x="155447" y="52451"/>
                </a:lnTo>
                <a:lnTo>
                  <a:pt x="159573" y="72935"/>
                </a:lnTo>
                <a:lnTo>
                  <a:pt x="170830" y="89646"/>
                </a:lnTo>
                <a:lnTo>
                  <a:pt x="187541" y="100903"/>
                </a:lnTo>
                <a:lnTo>
                  <a:pt x="208026" y="105029"/>
                </a:lnTo>
                <a:lnTo>
                  <a:pt x="228437" y="100903"/>
                </a:lnTo>
                <a:lnTo>
                  <a:pt x="245109" y="89646"/>
                </a:lnTo>
                <a:lnTo>
                  <a:pt x="256353" y="72935"/>
                </a:lnTo>
                <a:lnTo>
                  <a:pt x="260477" y="52451"/>
                </a:lnTo>
                <a:lnTo>
                  <a:pt x="256353" y="32039"/>
                </a:lnTo>
                <a:lnTo>
                  <a:pt x="245110" y="15367"/>
                </a:lnTo>
                <a:lnTo>
                  <a:pt x="228437" y="4123"/>
                </a:lnTo>
                <a:lnTo>
                  <a:pt x="208026" y="0"/>
                </a:lnTo>
                <a:close/>
              </a:path>
            </a:pathLst>
          </a:custGeom>
          <a:solidFill>
            <a:srgbClr val="3BB1C3"/>
          </a:solid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1275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7.xml"/><Relationship Id="rId7" Type="http://schemas.openxmlformats.org/officeDocument/2006/relationships/image" Target="../media/image6.jpg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theme" Target="../theme/theme5.xml"/><Relationship Id="rId5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8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2.xml"/><Relationship Id="rId7" Type="http://schemas.openxmlformats.org/officeDocument/2006/relationships/image" Target="../media/image6.jpg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6" Type="http://schemas.openxmlformats.org/officeDocument/2006/relationships/theme" Target="../theme/theme6.xml"/><Relationship Id="rId5" Type="http://schemas.openxmlformats.org/officeDocument/2006/relationships/slideLayout" Target="../slideLayouts/slideLayout54.xml"/><Relationship Id="rId4" Type="http://schemas.openxmlformats.org/officeDocument/2006/relationships/slideLayout" Target="../slideLayouts/slideLayout53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7.xml"/><Relationship Id="rId7" Type="http://schemas.openxmlformats.org/officeDocument/2006/relationships/image" Target="../media/image6.jpg"/><Relationship Id="rId2" Type="http://schemas.openxmlformats.org/officeDocument/2006/relationships/slideLayout" Target="../slideLayouts/slideLayout56.xml"/><Relationship Id="rId1" Type="http://schemas.openxmlformats.org/officeDocument/2006/relationships/slideLayout" Target="../slideLayouts/slideLayout55.xml"/><Relationship Id="rId6" Type="http://schemas.openxmlformats.org/officeDocument/2006/relationships/theme" Target="../theme/theme7.xml"/><Relationship Id="rId5" Type="http://schemas.openxmlformats.org/officeDocument/2006/relationships/slideLayout" Target="../slideLayouts/slideLayout59.xml"/><Relationship Id="rId4" Type="http://schemas.openxmlformats.org/officeDocument/2006/relationships/slideLayout" Target="../slideLayouts/slideLayout58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2.xml"/><Relationship Id="rId7" Type="http://schemas.openxmlformats.org/officeDocument/2006/relationships/image" Target="../media/image6.jpg"/><Relationship Id="rId2" Type="http://schemas.openxmlformats.org/officeDocument/2006/relationships/slideLayout" Target="../slideLayouts/slideLayout61.xml"/><Relationship Id="rId1" Type="http://schemas.openxmlformats.org/officeDocument/2006/relationships/slideLayout" Target="../slideLayouts/slideLayout60.xml"/><Relationship Id="rId6" Type="http://schemas.openxmlformats.org/officeDocument/2006/relationships/theme" Target="../theme/theme8.xml"/><Relationship Id="rId5" Type="http://schemas.openxmlformats.org/officeDocument/2006/relationships/slideLayout" Target="../slideLayouts/slideLayout64.xml"/><Relationship Id="rId4" Type="http://schemas.openxmlformats.org/officeDocument/2006/relationships/slideLayout" Target="../slideLayouts/slideLayout63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7.xml"/><Relationship Id="rId7" Type="http://schemas.openxmlformats.org/officeDocument/2006/relationships/image" Target="../media/image9.jpg"/><Relationship Id="rId2" Type="http://schemas.openxmlformats.org/officeDocument/2006/relationships/slideLayout" Target="../slideLayouts/slideLayout66.xml"/><Relationship Id="rId1" Type="http://schemas.openxmlformats.org/officeDocument/2006/relationships/slideLayout" Target="../slideLayouts/slideLayout65.xml"/><Relationship Id="rId6" Type="http://schemas.openxmlformats.org/officeDocument/2006/relationships/theme" Target="../theme/theme9.xml"/><Relationship Id="rId5" Type="http://schemas.openxmlformats.org/officeDocument/2006/relationships/slideLayout" Target="../slideLayouts/slideLayout69.xml"/><Relationship Id="rId4" Type="http://schemas.openxmlformats.org/officeDocument/2006/relationships/slideLayout" Target="../slideLayouts/slideLayout68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2.xml"/><Relationship Id="rId7" Type="http://schemas.openxmlformats.org/officeDocument/2006/relationships/image" Target="../media/image9.jpg"/><Relationship Id="rId2" Type="http://schemas.openxmlformats.org/officeDocument/2006/relationships/slideLayout" Target="../slideLayouts/slideLayout71.xml"/><Relationship Id="rId1" Type="http://schemas.openxmlformats.org/officeDocument/2006/relationships/slideLayout" Target="../slideLayouts/slideLayout70.xml"/><Relationship Id="rId6" Type="http://schemas.openxmlformats.org/officeDocument/2006/relationships/theme" Target="../theme/theme10.xml"/><Relationship Id="rId5" Type="http://schemas.openxmlformats.org/officeDocument/2006/relationships/slideLayout" Target="../slideLayouts/slideLayout74.xml"/><Relationship Id="rId4" Type="http://schemas.openxmlformats.org/officeDocument/2006/relationships/slideLayout" Target="../slideLayouts/slideLayout73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7.xml"/><Relationship Id="rId7" Type="http://schemas.openxmlformats.org/officeDocument/2006/relationships/image" Target="../media/image9.jpg"/><Relationship Id="rId2" Type="http://schemas.openxmlformats.org/officeDocument/2006/relationships/slideLayout" Target="../slideLayouts/slideLayout76.xml"/><Relationship Id="rId1" Type="http://schemas.openxmlformats.org/officeDocument/2006/relationships/slideLayout" Target="../slideLayouts/slideLayout75.xml"/><Relationship Id="rId6" Type="http://schemas.openxmlformats.org/officeDocument/2006/relationships/theme" Target="../theme/theme11.xml"/><Relationship Id="rId5" Type="http://schemas.openxmlformats.org/officeDocument/2006/relationships/slideLayout" Target="../slideLayouts/slideLayout79.xml"/><Relationship Id="rId4" Type="http://schemas.openxmlformats.org/officeDocument/2006/relationships/slideLayout" Target="../slideLayouts/slideLayout7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21 Başlık Yer Tutucusu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altLang="tr-TR" smtClean="0"/>
              <a:t>Asıl başlık stili için tıklatın</a:t>
            </a:r>
            <a:endParaRPr lang="en-US" altLang="tr-TR" smtClean="0"/>
          </a:p>
        </p:txBody>
      </p:sp>
      <p:sp>
        <p:nvSpPr>
          <p:cNvPr id="1027" name="12 Metin Yer Tutucusu"/>
          <p:cNvSpPr>
            <a:spLocks noGrp="1"/>
          </p:cNvSpPr>
          <p:nvPr>
            <p:ph type="body" idx="1"/>
          </p:nvPr>
        </p:nvSpPr>
        <p:spPr bwMode="auto">
          <a:xfrm>
            <a:off x="612775" y="1600206"/>
            <a:ext cx="8153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altLang="tr-TR" smtClean="0"/>
              <a:t>Asıl metin stillerini düzenlemek için tıklatın</a:t>
            </a:r>
          </a:p>
          <a:p>
            <a:pPr lvl="1"/>
            <a:r>
              <a:rPr lang="tr-TR" altLang="tr-TR" smtClean="0"/>
              <a:t>İkinci düzey</a:t>
            </a:r>
          </a:p>
          <a:p>
            <a:pPr lvl="2"/>
            <a:r>
              <a:rPr lang="tr-TR" altLang="tr-TR" smtClean="0"/>
              <a:t>Üçüncü düzey</a:t>
            </a:r>
          </a:p>
          <a:p>
            <a:pPr lvl="3"/>
            <a:r>
              <a:rPr lang="tr-TR" altLang="tr-TR" smtClean="0"/>
              <a:t>Dördüncü düzey</a:t>
            </a:r>
          </a:p>
          <a:p>
            <a:pPr lvl="4"/>
            <a:r>
              <a:rPr lang="tr-TR" altLang="tr-TR" smtClean="0"/>
              <a:t>Beşinci düzey</a:t>
            </a:r>
            <a:endParaRPr lang="en-US" altLang="tr-TR" smtClean="0"/>
          </a:p>
        </p:txBody>
      </p:sp>
      <p:sp>
        <p:nvSpPr>
          <p:cNvPr id="14" name="13 Veri Yer Tutucusu"/>
          <p:cNvSpPr>
            <a:spLocks noGrp="1"/>
          </p:cNvSpPr>
          <p:nvPr>
            <p:ph type="dt" sz="half" idx="2"/>
          </p:nvPr>
        </p:nvSpPr>
        <p:spPr>
          <a:xfrm>
            <a:off x="6096000" y="6248406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AE2822B-BD03-4D70-9488-133745240759}" type="datetime1">
              <a:rPr lang="tr-TR"/>
              <a:pPr>
                <a:defRPr/>
              </a:pPr>
              <a:t>27.01.2020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3"/>
          </p:nvPr>
        </p:nvSpPr>
        <p:spPr>
          <a:xfrm>
            <a:off x="609603" y="6248406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tr-TR"/>
              <a:t>2009 APRIL</a:t>
            </a:r>
          </a:p>
        </p:txBody>
      </p:sp>
      <p:sp>
        <p:nvSpPr>
          <p:cNvPr id="7" name="6 Dikdörtgen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7 Dikdörtgen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8 Dikdörtgen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22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0" y="1271594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6F0761E-9CA8-429A-A7BA-7959E83BF8E1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62" r:id="rId1"/>
    <p:sldLayoutId id="2147484258" r:id="rId2"/>
    <p:sldLayoutId id="2147484263" r:id="rId3"/>
    <p:sldLayoutId id="2147484264" r:id="rId4"/>
    <p:sldLayoutId id="2147484265" r:id="rId5"/>
    <p:sldLayoutId id="2147484259" r:id="rId6"/>
    <p:sldLayoutId id="2147484266" r:id="rId7"/>
    <p:sldLayoutId id="2147484260" r:id="rId8"/>
    <p:sldLayoutId id="2147484267" r:id="rId9"/>
    <p:sldLayoutId id="2147484261" r:id="rId10"/>
    <p:sldLayoutId id="2147484268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9pPr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21 Başlık Yer Tutucusu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altLang="tr-TR" smtClean="0"/>
              <a:t>Asıl başlık stili için tıklatın</a:t>
            </a:r>
            <a:endParaRPr lang="en-US" altLang="tr-TR" smtClean="0"/>
          </a:p>
        </p:txBody>
      </p:sp>
      <p:sp>
        <p:nvSpPr>
          <p:cNvPr id="1027" name="12 Metin Yer Tutucusu"/>
          <p:cNvSpPr>
            <a:spLocks noGrp="1"/>
          </p:cNvSpPr>
          <p:nvPr>
            <p:ph type="body" idx="1"/>
          </p:nvPr>
        </p:nvSpPr>
        <p:spPr bwMode="auto">
          <a:xfrm>
            <a:off x="612775" y="1600206"/>
            <a:ext cx="8153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altLang="tr-TR" smtClean="0"/>
              <a:t>Asıl metin stillerini düzenlemek için tıklatın</a:t>
            </a:r>
          </a:p>
          <a:p>
            <a:pPr lvl="1"/>
            <a:r>
              <a:rPr lang="tr-TR" altLang="tr-TR" smtClean="0"/>
              <a:t>İkinci düzey</a:t>
            </a:r>
          </a:p>
          <a:p>
            <a:pPr lvl="2"/>
            <a:r>
              <a:rPr lang="tr-TR" altLang="tr-TR" smtClean="0"/>
              <a:t>Üçüncü düzey</a:t>
            </a:r>
          </a:p>
          <a:p>
            <a:pPr lvl="3"/>
            <a:r>
              <a:rPr lang="tr-TR" altLang="tr-TR" smtClean="0"/>
              <a:t>Dördüncü düzey</a:t>
            </a:r>
          </a:p>
          <a:p>
            <a:pPr lvl="4"/>
            <a:r>
              <a:rPr lang="tr-TR" altLang="tr-TR" smtClean="0"/>
              <a:t>Beşinci düzey</a:t>
            </a:r>
            <a:endParaRPr lang="en-US" altLang="tr-TR" smtClean="0"/>
          </a:p>
        </p:txBody>
      </p:sp>
      <p:sp>
        <p:nvSpPr>
          <p:cNvPr id="14" name="13 Veri Yer Tutucusu"/>
          <p:cNvSpPr>
            <a:spLocks noGrp="1"/>
          </p:cNvSpPr>
          <p:nvPr>
            <p:ph type="dt" sz="half" idx="2"/>
          </p:nvPr>
        </p:nvSpPr>
        <p:spPr>
          <a:xfrm>
            <a:off x="6096000" y="624841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AE2822B-BD03-4D70-9488-133745240759}" type="datetime1">
              <a:rPr lang="tr-TR">
                <a:solidFill>
                  <a:srgbClr val="775F55"/>
                </a:solidFill>
              </a:rPr>
              <a:pPr>
                <a:defRPr/>
              </a:pPr>
              <a:t>27.01.2020</a:t>
            </a:fld>
            <a:endParaRPr lang="tr-TR">
              <a:solidFill>
                <a:srgbClr val="775F55"/>
              </a:solidFill>
            </a:endParaRPr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3"/>
          </p:nvPr>
        </p:nvSpPr>
        <p:spPr>
          <a:xfrm>
            <a:off x="609605" y="624841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tr-TR">
                <a:solidFill>
                  <a:srgbClr val="775F55"/>
                </a:solidFill>
              </a:rPr>
              <a:t>2009 APRIL</a:t>
            </a:r>
          </a:p>
        </p:txBody>
      </p:sp>
      <p:sp>
        <p:nvSpPr>
          <p:cNvPr id="7" name="6 Dikdörtgen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7 Dikdörtgen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8 Dikdörtgen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22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0" y="127159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6F0761E-9CA8-429A-A7BA-7959E83BF8E1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57245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94" r:id="rId1"/>
    <p:sldLayoutId id="2147484295" r:id="rId2"/>
    <p:sldLayoutId id="2147484296" r:id="rId3"/>
    <p:sldLayoutId id="2147484297" r:id="rId4"/>
    <p:sldLayoutId id="2147484298" r:id="rId5"/>
    <p:sldLayoutId id="2147484299" r:id="rId6"/>
    <p:sldLayoutId id="2147484300" r:id="rId7"/>
    <p:sldLayoutId id="2147484301" r:id="rId8"/>
    <p:sldLayoutId id="2147484302" r:id="rId9"/>
    <p:sldLayoutId id="2147484303" r:id="rId10"/>
    <p:sldLayoutId id="2147484304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9pPr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99787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06" r:id="rId1"/>
    <p:sldLayoutId id="2147484307" r:id="rId2"/>
    <p:sldLayoutId id="2147484308" r:id="rId3"/>
    <p:sldLayoutId id="2147484309" r:id="rId4"/>
    <p:sldLayoutId id="2147484310" r:id="rId5"/>
    <p:sldLayoutId id="2147484311" r:id="rId6"/>
    <p:sldLayoutId id="2147484312" r:id="rId7"/>
    <p:sldLayoutId id="2147484313" r:id="rId8"/>
    <p:sldLayoutId id="2147484314" r:id="rId9"/>
    <p:sldLayoutId id="2147484315" r:id="rId10"/>
    <p:sldLayoutId id="2147484316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asta 6"/>
          <p:cNvSpPr/>
          <p:nvPr/>
        </p:nvSpPr>
        <p:spPr>
          <a:xfrm>
            <a:off x="-815925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68818" y="21106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Halka 10"/>
          <p:cNvSpPr/>
          <p:nvPr/>
        </p:nvSpPr>
        <p:spPr>
          <a:xfrm rot="2315675">
            <a:off x="182882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Dikdörtgen 11"/>
          <p:cNvSpPr/>
          <p:nvPr/>
        </p:nvSpPr>
        <p:spPr>
          <a:xfrm>
            <a:off x="1012877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Başlık Yer Tutucusu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tr-TR"/>
              <a:t>Asıl başlık stili için tıklatın</a:t>
            </a:r>
            <a:endParaRPr kumimoji="0" lang="en-US"/>
          </a:p>
        </p:txBody>
      </p:sp>
      <p:sp>
        <p:nvSpPr>
          <p:cNvPr id="9" name="Metin Yer Tutucusu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tr-TR"/>
              <a:t>Asıl metin stillerini düzenlemek için tıklatın</a:t>
            </a:r>
          </a:p>
          <a:p>
            <a:pPr lvl="1" eaLnBrk="1" latinLnBrk="0" hangingPunct="1"/>
            <a:r>
              <a:rPr kumimoji="0" lang="tr-TR"/>
              <a:t>İkinci düzey</a:t>
            </a:r>
          </a:p>
          <a:p>
            <a:pPr lvl="2" eaLnBrk="1" latinLnBrk="0" hangingPunct="1"/>
            <a:r>
              <a:rPr kumimoji="0" lang="tr-TR"/>
              <a:t>Üçüncü düzey</a:t>
            </a:r>
          </a:p>
          <a:p>
            <a:pPr lvl="3" eaLnBrk="1" latinLnBrk="0" hangingPunct="1"/>
            <a:r>
              <a:rPr kumimoji="0" lang="tr-TR"/>
              <a:t>Dördüncü düzey</a:t>
            </a:r>
          </a:p>
          <a:p>
            <a:pPr lvl="4" eaLnBrk="1" latinLnBrk="0" hangingPunct="1"/>
            <a:r>
              <a:rPr kumimoji="0" lang="tr-TR"/>
              <a:t>Beşinci düzey</a:t>
            </a:r>
            <a:endParaRPr kumimoji="0" lang="en-US"/>
          </a:p>
        </p:txBody>
      </p:sp>
      <p:sp>
        <p:nvSpPr>
          <p:cNvPr id="24" name="Veri Yer Tutucusu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fld id="{A16F7DF1-7183-43BF-9104-44A7FA834EE4}" type="datetime1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  <a:latin typeface="Gill Sans MT"/>
                <a:cs typeface="+mn-cs"/>
              </a:rPr>
              <a:pPr defTabSz="457200" fontAlgn="auto">
                <a:spcBef>
                  <a:spcPts val="0"/>
                </a:spcBef>
                <a:spcAft>
                  <a:spcPts val="0"/>
                </a:spcAft>
              </a:pPr>
              <a:t>27.01.2020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  <a:latin typeface="Gill Sans MT"/>
              <a:cs typeface="+mn-cs"/>
            </a:endParaRPr>
          </a:p>
        </p:txBody>
      </p:sp>
      <p:sp>
        <p:nvSpPr>
          <p:cNvPr id="10" name="Altbilgi Yer Tutucusu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endParaRPr lang="tr-TR">
              <a:solidFill>
                <a:srgbClr val="E7DEC9">
                  <a:shade val="50000"/>
                  <a:satMod val="200000"/>
                </a:srgbClr>
              </a:solidFill>
              <a:latin typeface="Gill Sans MT"/>
              <a:cs typeface="+mn-cs"/>
            </a:endParaRPr>
          </a:p>
        </p:txBody>
      </p:sp>
      <p:sp>
        <p:nvSpPr>
          <p:cNvPr id="22" name="Slayt Numarası Yer Tutucus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fld id="{DF1F79AB-9229-4814-A1F8-FDBD1522D16E}" type="slidenum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  <a:latin typeface="Gill Sans MT"/>
                <a:cs typeface="+mn-cs"/>
              </a:rPr>
              <a:pPr defTabSz="4572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  <a:latin typeface="Gill Sans MT"/>
              <a:cs typeface="+mn-cs"/>
            </a:endParaRPr>
          </a:p>
        </p:txBody>
      </p:sp>
      <p:sp>
        <p:nvSpPr>
          <p:cNvPr id="15" name="Dikdörtgen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7801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18" r:id="rId1"/>
    <p:sldLayoutId id="2147484319" r:id="rId2"/>
    <p:sldLayoutId id="2147484320" r:id="rId3"/>
    <p:sldLayoutId id="2147484321" r:id="rId4"/>
    <p:sldLayoutId id="2147484322" r:id="rId5"/>
    <p:sldLayoutId id="2147484323" r:id="rId6"/>
    <p:sldLayoutId id="2147484324" r:id="rId7"/>
    <p:sldLayoutId id="2147484325" r:id="rId8"/>
    <p:sldLayoutId id="2147484326" r:id="rId9"/>
    <p:sldLayoutId id="2147484327" r:id="rId10"/>
    <p:sldLayoutId id="2147484328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266699"/>
            <a:ext cx="9144000" cy="632459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122486" y="631952"/>
            <a:ext cx="2899028" cy="574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F1F1F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28160" y="1362201"/>
            <a:ext cx="8087678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0" i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1"/>
            <a:ext cx="2926080" cy="20774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1"/>
            <a:ext cx="2103120" cy="20774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1"/>
            <a:ext cx="2103120" cy="20774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37368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54" r:id="rId1"/>
    <p:sldLayoutId id="2147484355" r:id="rId2"/>
    <p:sldLayoutId id="2147484356" r:id="rId3"/>
    <p:sldLayoutId id="2147484357" r:id="rId4"/>
    <p:sldLayoutId id="2147484358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342900">
        <a:defRPr>
          <a:latin typeface="+mn-lt"/>
          <a:ea typeface="+mn-ea"/>
          <a:cs typeface="+mn-cs"/>
        </a:defRPr>
      </a:lvl2pPr>
      <a:lvl3pPr marL="685800">
        <a:defRPr>
          <a:latin typeface="+mn-lt"/>
          <a:ea typeface="+mn-ea"/>
          <a:cs typeface="+mn-cs"/>
        </a:defRPr>
      </a:lvl3pPr>
      <a:lvl4pPr marL="1028700">
        <a:defRPr>
          <a:latin typeface="+mn-lt"/>
          <a:ea typeface="+mn-ea"/>
          <a:cs typeface="+mn-cs"/>
        </a:defRPr>
      </a:lvl4pPr>
      <a:lvl5pPr marL="1371600">
        <a:defRPr>
          <a:latin typeface="+mn-lt"/>
          <a:ea typeface="+mn-ea"/>
          <a:cs typeface="+mn-cs"/>
        </a:defRPr>
      </a:lvl5pPr>
      <a:lvl6pPr marL="1714500">
        <a:defRPr>
          <a:latin typeface="+mn-lt"/>
          <a:ea typeface="+mn-ea"/>
          <a:cs typeface="+mn-cs"/>
        </a:defRPr>
      </a:lvl6pPr>
      <a:lvl7pPr marL="2057400">
        <a:defRPr>
          <a:latin typeface="+mn-lt"/>
          <a:ea typeface="+mn-ea"/>
          <a:cs typeface="+mn-cs"/>
        </a:defRPr>
      </a:lvl7pPr>
      <a:lvl8pPr marL="2400300">
        <a:defRPr>
          <a:latin typeface="+mn-lt"/>
          <a:ea typeface="+mn-ea"/>
          <a:cs typeface="+mn-cs"/>
        </a:defRPr>
      </a:lvl8pPr>
      <a:lvl9pPr marL="27432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342900">
        <a:defRPr>
          <a:latin typeface="+mn-lt"/>
          <a:ea typeface="+mn-ea"/>
          <a:cs typeface="+mn-cs"/>
        </a:defRPr>
      </a:lvl2pPr>
      <a:lvl3pPr marL="685800">
        <a:defRPr>
          <a:latin typeface="+mn-lt"/>
          <a:ea typeface="+mn-ea"/>
          <a:cs typeface="+mn-cs"/>
        </a:defRPr>
      </a:lvl3pPr>
      <a:lvl4pPr marL="1028700">
        <a:defRPr>
          <a:latin typeface="+mn-lt"/>
          <a:ea typeface="+mn-ea"/>
          <a:cs typeface="+mn-cs"/>
        </a:defRPr>
      </a:lvl4pPr>
      <a:lvl5pPr marL="1371600">
        <a:defRPr>
          <a:latin typeface="+mn-lt"/>
          <a:ea typeface="+mn-ea"/>
          <a:cs typeface="+mn-cs"/>
        </a:defRPr>
      </a:lvl5pPr>
      <a:lvl6pPr marL="1714500">
        <a:defRPr>
          <a:latin typeface="+mn-lt"/>
          <a:ea typeface="+mn-ea"/>
          <a:cs typeface="+mn-cs"/>
        </a:defRPr>
      </a:lvl6pPr>
      <a:lvl7pPr marL="2057400">
        <a:defRPr>
          <a:latin typeface="+mn-lt"/>
          <a:ea typeface="+mn-ea"/>
          <a:cs typeface="+mn-cs"/>
        </a:defRPr>
      </a:lvl7pPr>
      <a:lvl8pPr marL="2400300">
        <a:defRPr>
          <a:latin typeface="+mn-lt"/>
          <a:ea typeface="+mn-ea"/>
          <a:cs typeface="+mn-cs"/>
        </a:defRPr>
      </a:lvl8pPr>
      <a:lvl9pPr marL="2743200">
        <a:defRPr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266699"/>
            <a:ext cx="9144000" cy="632459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122486" y="631952"/>
            <a:ext cx="2899028" cy="574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F1F1F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28160" y="1362201"/>
            <a:ext cx="8087678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0" i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1"/>
            <a:ext cx="2926080" cy="20774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1"/>
            <a:ext cx="2103120" cy="20774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1"/>
            <a:ext cx="2103120" cy="20774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5965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60" r:id="rId1"/>
    <p:sldLayoutId id="2147484361" r:id="rId2"/>
    <p:sldLayoutId id="2147484362" r:id="rId3"/>
    <p:sldLayoutId id="2147484363" r:id="rId4"/>
    <p:sldLayoutId id="2147484364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342900">
        <a:defRPr>
          <a:latin typeface="+mn-lt"/>
          <a:ea typeface="+mn-ea"/>
          <a:cs typeface="+mn-cs"/>
        </a:defRPr>
      </a:lvl2pPr>
      <a:lvl3pPr marL="685800">
        <a:defRPr>
          <a:latin typeface="+mn-lt"/>
          <a:ea typeface="+mn-ea"/>
          <a:cs typeface="+mn-cs"/>
        </a:defRPr>
      </a:lvl3pPr>
      <a:lvl4pPr marL="1028700">
        <a:defRPr>
          <a:latin typeface="+mn-lt"/>
          <a:ea typeface="+mn-ea"/>
          <a:cs typeface="+mn-cs"/>
        </a:defRPr>
      </a:lvl4pPr>
      <a:lvl5pPr marL="1371600">
        <a:defRPr>
          <a:latin typeface="+mn-lt"/>
          <a:ea typeface="+mn-ea"/>
          <a:cs typeface="+mn-cs"/>
        </a:defRPr>
      </a:lvl5pPr>
      <a:lvl6pPr marL="1714500">
        <a:defRPr>
          <a:latin typeface="+mn-lt"/>
          <a:ea typeface="+mn-ea"/>
          <a:cs typeface="+mn-cs"/>
        </a:defRPr>
      </a:lvl6pPr>
      <a:lvl7pPr marL="2057400">
        <a:defRPr>
          <a:latin typeface="+mn-lt"/>
          <a:ea typeface="+mn-ea"/>
          <a:cs typeface="+mn-cs"/>
        </a:defRPr>
      </a:lvl7pPr>
      <a:lvl8pPr marL="2400300">
        <a:defRPr>
          <a:latin typeface="+mn-lt"/>
          <a:ea typeface="+mn-ea"/>
          <a:cs typeface="+mn-cs"/>
        </a:defRPr>
      </a:lvl8pPr>
      <a:lvl9pPr marL="27432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342900">
        <a:defRPr>
          <a:latin typeface="+mn-lt"/>
          <a:ea typeface="+mn-ea"/>
          <a:cs typeface="+mn-cs"/>
        </a:defRPr>
      </a:lvl2pPr>
      <a:lvl3pPr marL="685800">
        <a:defRPr>
          <a:latin typeface="+mn-lt"/>
          <a:ea typeface="+mn-ea"/>
          <a:cs typeface="+mn-cs"/>
        </a:defRPr>
      </a:lvl3pPr>
      <a:lvl4pPr marL="1028700">
        <a:defRPr>
          <a:latin typeface="+mn-lt"/>
          <a:ea typeface="+mn-ea"/>
          <a:cs typeface="+mn-cs"/>
        </a:defRPr>
      </a:lvl4pPr>
      <a:lvl5pPr marL="1371600">
        <a:defRPr>
          <a:latin typeface="+mn-lt"/>
          <a:ea typeface="+mn-ea"/>
          <a:cs typeface="+mn-cs"/>
        </a:defRPr>
      </a:lvl5pPr>
      <a:lvl6pPr marL="1714500">
        <a:defRPr>
          <a:latin typeface="+mn-lt"/>
          <a:ea typeface="+mn-ea"/>
          <a:cs typeface="+mn-cs"/>
        </a:defRPr>
      </a:lvl6pPr>
      <a:lvl7pPr marL="2057400">
        <a:defRPr>
          <a:latin typeface="+mn-lt"/>
          <a:ea typeface="+mn-ea"/>
          <a:cs typeface="+mn-cs"/>
        </a:defRPr>
      </a:lvl7pPr>
      <a:lvl8pPr marL="2400300">
        <a:defRPr>
          <a:latin typeface="+mn-lt"/>
          <a:ea typeface="+mn-ea"/>
          <a:cs typeface="+mn-cs"/>
        </a:defRPr>
      </a:lvl8pPr>
      <a:lvl9pPr marL="2743200">
        <a:defRPr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266699"/>
            <a:ext cx="9144000" cy="632459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122486" y="631952"/>
            <a:ext cx="2899028" cy="574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F1F1F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28160" y="1362201"/>
            <a:ext cx="8087678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0" i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1"/>
            <a:ext cx="2926080" cy="20774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1"/>
            <a:ext cx="2103120" cy="20774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1"/>
            <a:ext cx="2103120" cy="20774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35071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66" r:id="rId1"/>
    <p:sldLayoutId id="2147484367" r:id="rId2"/>
    <p:sldLayoutId id="2147484368" r:id="rId3"/>
    <p:sldLayoutId id="2147484369" r:id="rId4"/>
    <p:sldLayoutId id="2147484370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342900">
        <a:defRPr>
          <a:latin typeface="+mn-lt"/>
          <a:ea typeface="+mn-ea"/>
          <a:cs typeface="+mn-cs"/>
        </a:defRPr>
      </a:lvl2pPr>
      <a:lvl3pPr marL="685800">
        <a:defRPr>
          <a:latin typeface="+mn-lt"/>
          <a:ea typeface="+mn-ea"/>
          <a:cs typeface="+mn-cs"/>
        </a:defRPr>
      </a:lvl3pPr>
      <a:lvl4pPr marL="1028700">
        <a:defRPr>
          <a:latin typeface="+mn-lt"/>
          <a:ea typeface="+mn-ea"/>
          <a:cs typeface="+mn-cs"/>
        </a:defRPr>
      </a:lvl4pPr>
      <a:lvl5pPr marL="1371600">
        <a:defRPr>
          <a:latin typeface="+mn-lt"/>
          <a:ea typeface="+mn-ea"/>
          <a:cs typeface="+mn-cs"/>
        </a:defRPr>
      </a:lvl5pPr>
      <a:lvl6pPr marL="1714500">
        <a:defRPr>
          <a:latin typeface="+mn-lt"/>
          <a:ea typeface="+mn-ea"/>
          <a:cs typeface="+mn-cs"/>
        </a:defRPr>
      </a:lvl6pPr>
      <a:lvl7pPr marL="2057400">
        <a:defRPr>
          <a:latin typeface="+mn-lt"/>
          <a:ea typeface="+mn-ea"/>
          <a:cs typeface="+mn-cs"/>
        </a:defRPr>
      </a:lvl7pPr>
      <a:lvl8pPr marL="2400300">
        <a:defRPr>
          <a:latin typeface="+mn-lt"/>
          <a:ea typeface="+mn-ea"/>
          <a:cs typeface="+mn-cs"/>
        </a:defRPr>
      </a:lvl8pPr>
      <a:lvl9pPr marL="27432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342900">
        <a:defRPr>
          <a:latin typeface="+mn-lt"/>
          <a:ea typeface="+mn-ea"/>
          <a:cs typeface="+mn-cs"/>
        </a:defRPr>
      </a:lvl2pPr>
      <a:lvl3pPr marL="685800">
        <a:defRPr>
          <a:latin typeface="+mn-lt"/>
          <a:ea typeface="+mn-ea"/>
          <a:cs typeface="+mn-cs"/>
        </a:defRPr>
      </a:lvl3pPr>
      <a:lvl4pPr marL="1028700">
        <a:defRPr>
          <a:latin typeface="+mn-lt"/>
          <a:ea typeface="+mn-ea"/>
          <a:cs typeface="+mn-cs"/>
        </a:defRPr>
      </a:lvl4pPr>
      <a:lvl5pPr marL="1371600">
        <a:defRPr>
          <a:latin typeface="+mn-lt"/>
          <a:ea typeface="+mn-ea"/>
          <a:cs typeface="+mn-cs"/>
        </a:defRPr>
      </a:lvl5pPr>
      <a:lvl6pPr marL="1714500">
        <a:defRPr>
          <a:latin typeface="+mn-lt"/>
          <a:ea typeface="+mn-ea"/>
          <a:cs typeface="+mn-cs"/>
        </a:defRPr>
      </a:lvl6pPr>
      <a:lvl7pPr marL="2057400">
        <a:defRPr>
          <a:latin typeface="+mn-lt"/>
          <a:ea typeface="+mn-ea"/>
          <a:cs typeface="+mn-cs"/>
        </a:defRPr>
      </a:lvl7pPr>
      <a:lvl8pPr marL="2400300">
        <a:defRPr>
          <a:latin typeface="+mn-lt"/>
          <a:ea typeface="+mn-ea"/>
          <a:cs typeface="+mn-cs"/>
        </a:defRPr>
      </a:lvl8pPr>
      <a:lvl9pPr marL="2743200">
        <a:defRPr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266699"/>
            <a:ext cx="9144000" cy="632459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122486" y="631952"/>
            <a:ext cx="2899028" cy="574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F1F1F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28160" y="1362201"/>
            <a:ext cx="8087678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0" i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1"/>
            <a:ext cx="2926080" cy="20774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1"/>
            <a:ext cx="2103120" cy="20774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1"/>
            <a:ext cx="2103120" cy="20774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7355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72" r:id="rId1"/>
    <p:sldLayoutId id="2147484373" r:id="rId2"/>
    <p:sldLayoutId id="2147484374" r:id="rId3"/>
    <p:sldLayoutId id="2147484375" r:id="rId4"/>
    <p:sldLayoutId id="2147484376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342900">
        <a:defRPr>
          <a:latin typeface="+mn-lt"/>
          <a:ea typeface="+mn-ea"/>
          <a:cs typeface="+mn-cs"/>
        </a:defRPr>
      </a:lvl2pPr>
      <a:lvl3pPr marL="685800">
        <a:defRPr>
          <a:latin typeface="+mn-lt"/>
          <a:ea typeface="+mn-ea"/>
          <a:cs typeface="+mn-cs"/>
        </a:defRPr>
      </a:lvl3pPr>
      <a:lvl4pPr marL="1028700">
        <a:defRPr>
          <a:latin typeface="+mn-lt"/>
          <a:ea typeface="+mn-ea"/>
          <a:cs typeface="+mn-cs"/>
        </a:defRPr>
      </a:lvl4pPr>
      <a:lvl5pPr marL="1371600">
        <a:defRPr>
          <a:latin typeface="+mn-lt"/>
          <a:ea typeface="+mn-ea"/>
          <a:cs typeface="+mn-cs"/>
        </a:defRPr>
      </a:lvl5pPr>
      <a:lvl6pPr marL="1714500">
        <a:defRPr>
          <a:latin typeface="+mn-lt"/>
          <a:ea typeface="+mn-ea"/>
          <a:cs typeface="+mn-cs"/>
        </a:defRPr>
      </a:lvl6pPr>
      <a:lvl7pPr marL="2057400">
        <a:defRPr>
          <a:latin typeface="+mn-lt"/>
          <a:ea typeface="+mn-ea"/>
          <a:cs typeface="+mn-cs"/>
        </a:defRPr>
      </a:lvl7pPr>
      <a:lvl8pPr marL="2400300">
        <a:defRPr>
          <a:latin typeface="+mn-lt"/>
          <a:ea typeface="+mn-ea"/>
          <a:cs typeface="+mn-cs"/>
        </a:defRPr>
      </a:lvl8pPr>
      <a:lvl9pPr marL="27432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342900">
        <a:defRPr>
          <a:latin typeface="+mn-lt"/>
          <a:ea typeface="+mn-ea"/>
          <a:cs typeface="+mn-cs"/>
        </a:defRPr>
      </a:lvl2pPr>
      <a:lvl3pPr marL="685800">
        <a:defRPr>
          <a:latin typeface="+mn-lt"/>
          <a:ea typeface="+mn-ea"/>
          <a:cs typeface="+mn-cs"/>
        </a:defRPr>
      </a:lvl3pPr>
      <a:lvl4pPr marL="1028700">
        <a:defRPr>
          <a:latin typeface="+mn-lt"/>
          <a:ea typeface="+mn-ea"/>
          <a:cs typeface="+mn-cs"/>
        </a:defRPr>
      </a:lvl4pPr>
      <a:lvl5pPr marL="1371600">
        <a:defRPr>
          <a:latin typeface="+mn-lt"/>
          <a:ea typeface="+mn-ea"/>
          <a:cs typeface="+mn-cs"/>
        </a:defRPr>
      </a:lvl5pPr>
      <a:lvl6pPr marL="1714500">
        <a:defRPr>
          <a:latin typeface="+mn-lt"/>
          <a:ea typeface="+mn-ea"/>
          <a:cs typeface="+mn-cs"/>
        </a:defRPr>
      </a:lvl6pPr>
      <a:lvl7pPr marL="2057400">
        <a:defRPr>
          <a:latin typeface="+mn-lt"/>
          <a:ea typeface="+mn-ea"/>
          <a:cs typeface="+mn-cs"/>
        </a:defRPr>
      </a:lvl7pPr>
      <a:lvl8pPr marL="2400300">
        <a:defRPr>
          <a:latin typeface="+mn-lt"/>
          <a:ea typeface="+mn-ea"/>
          <a:cs typeface="+mn-cs"/>
        </a:defRPr>
      </a:lvl8pPr>
      <a:lvl9pPr marL="2743200">
        <a:defRPr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261937"/>
            <a:ext cx="9144000" cy="633412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358486" y="631952"/>
            <a:ext cx="4427029" cy="574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F1F1F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34414" y="2981114"/>
            <a:ext cx="707517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1"/>
            <a:ext cx="2926080" cy="20774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1"/>
            <a:ext cx="2103120" cy="20774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1"/>
            <a:ext cx="2103120" cy="20774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9472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78" r:id="rId1"/>
    <p:sldLayoutId id="2147484379" r:id="rId2"/>
    <p:sldLayoutId id="2147484380" r:id="rId3"/>
    <p:sldLayoutId id="2147484381" r:id="rId4"/>
    <p:sldLayoutId id="2147484382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342900">
        <a:defRPr>
          <a:latin typeface="+mn-lt"/>
          <a:ea typeface="+mn-ea"/>
          <a:cs typeface="+mn-cs"/>
        </a:defRPr>
      </a:lvl2pPr>
      <a:lvl3pPr marL="685800">
        <a:defRPr>
          <a:latin typeface="+mn-lt"/>
          <a:ea typeface="+mn-ea"/>
          <a:cs typeface="+mn-cs"/>
        </a:defRPr>
      </a:lvl3pPr>
      <a:lvl4pPr marL="1028700">
        <a:defRPr>
          <a:latin typeface="+mn-lt"/>
          <a:ea typeface="+mn-ea"/>
          <a:cs typeface="+mn-cs"/>
        </a:defRPr>
      </a:lvl4pPr>
      <a:lvl5pPr marL="1371600">
        <a:defRPr>
          <a:latin typeface="+mn-lt"/>
          <a:ea typeface="+mn-ea"/>
          <a:cs typeface="+mn-cs"/>
        </a:defRPr>
      </a:lvl5pPr>
      <a:lvl6pPr marL="1714500">
        <a:defRPr>
          <a:latin typeface="+mn-lt"/>
          <a:ea typeface="+mn-ea"/>
          <a:cs typeface="+mn-cs"/>
        </a:defRPr>
      </a:lvl6pPr>
      <a:lvl7pPr marL="2057400">
        <a:defRPr>
          <a:latin typeface="+mn-lt"/>
          <a:ea typeface="+mn-ea"/>
          <a:cs typeface="+mn-cs"/>
        </a:defRPr>
      </a:lvl7pPr>
      <a:lvl8pPr marL="2400300">
        <a:defRPr>
          <a:latin typeface="+mn-lt"/>
          <a:ea typeface="+mn-ea"/>
          <a:cs typeface="+mn-cs"/>
        </a:defRPr>
      </a:lvl8pPr>
      <a:lvl9pPr marL="27432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342900">
        <a:defRPr>
          <a:latin typeface="+mn-lt"/>
          <a:ea typeface="+mn-ea"/>
          <a:cs typeface="+mn-cs"/>
        </a:defRPr>
      </a:lvl2pPr>
      <a:lvl3pPr marL="685800">
        <a:defRPr>
          <a:latin typeface="+mn-lt"/>
          <a:ea typeface="+mn-ea"/>
          <a:cs typeface="+mn-cs"/>
        </a:defRPr>
      </a:lvl3pPr>
      <a:lvl4pPr marL="1028700">
        <a:defRPr>
          <a:latin typeface="+mn-lt"/>
          <a:ea typeface="+mn-ea"/>
          <a:cs typeface="+mn-cs"/>
        </a:defRPr>
      </a:lvl4pPr>
      <a:lvl5pPr marL="1371600">
        <a:defRPr>
          <a:latin typeface="+mn-lt"/>
          <a:ea typeface="+mn-ea"/>
          <a:cs typeface="+mn-cs"/>
        </a:defRPr>
      </a:lvl5pPr>
      <a:lvl6pPr marL="1714500">
        <a:defRPr>
          <a:latin typeface="+mn-lt"/>
          <a:ea typeface="+mn-ea"/>
          <a:cs typeface="+mn-cs"/>
        </a:defRPr>
      </a:lvl6pPr>
      <a:lvl7pPr marL="2057400">
        <a:defRPr>
          <a:latin typeface="+mn-lt"/>
          <a:ea typeface="+mn-ea"/>
          <a:cs typeface="+mn-cs"/>
        </a:defRPr>
      </a:lvl7pPr>
      <a:lvl8pPr marL="2400300">
        <a:defRPr>
          <a:latin typeface="+mn-lt"/>
          <a:ea typeface="+mn-ea"/>
          <a:cs typeface="+mn-cs"/>
        </a:defRPr>
      </a:lvl8pPr>
      <a:lvl9pPr marL="2743200">
        <a:defRPr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261937"/>
            <a:ext cx="9144000" cy="633412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358486" y="631952"/>
            <a:ext cx="4427029" cy="574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F1F1F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34414" y="2981114"/>
            <a:ext cx="707517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1"/>
            <a:ext cx="2926080" cy="20774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1"/>
            <a:ext cx="2103120" cy="20774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1"/>
            <a:ext cx="2103120" cy="20774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74952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84" r:id="rId1"/>
    <p:sldLayoutId id="2147484385" r:id="rId2"/>
    <p:sldLayoutId id="2147484386" r:id="rId3"/>
    <p:sldLayoutId id="2147484387" r:id="rId4"/>
    <p:sldLayoutId id="2147484388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342900">
        <a:defRPr>
          <a:latin typeface="+mn-lt"/>
          <a:ea typeface="+mn-ea"/>
          <a:cs typeface="+mn-cs"/>
        </a:defRPr>
      </a:lvl2pPr>
      <a:lvl3pPr marL="685800">
        <a:defRPr>
          <a:latin typeface="+mn-lt"/>
          <a:ea typeface="+mn-ea"/>
          <a:cs typeface="+mn-cs"/>
        </a:defRPr>
      </a:lvl3pPr>
      <a:lvl4pPr marL="1028700">
        <a:defRPr>
          <a:latin typeface="+mn-lt"/>
          <a:ea typeface="+mn-ea"/>
          <a:cs typeface="+mn-cs"/>
        </a:defRPr>
      </a:lvl4pPr>
      <a:lvl5pPr marL="1371600">
        <a:defRPr>
          <a:latin typeface="+mn-lt"/>
          <a:ea typeface="+mn-ea"/>
          <a:cs typeface="+mn-cs"/>
        </a:defRPr>
      </a:lvl5pPr>
      <a:lvl6pPr marL="1714500">
        <a:defRPr>
          <a:latin typeface="+mn-lt"/>
          <a:ea typeface="+mn-ea"/>
          <a:cs typeface="+mn-cs"/>
        </a:defRPr>
      </a:lvl6pPr>
      <a:lvl7pPr marL="2057400">
        <a:defRPr>
          <a:latin typeface="+mn-lt"/>
          <a:ea typeface="+mn-ea"/>
          <a:cs typeface="+mn-cs"/>
        </a:defRPr>
      </a:lvl7pPr>
      <a:lvl8pPr marL="2400300">
        <a:defRPr>
          <a:latin typeface="+mn-lt"/>
          <a:ea typeface="+mn-ea"/>
          <a:cs typeface="+mn-cs"/>
        </a:defRPr>
      </a:lvl8pPr>
      <a:lvl9pPr marL="27432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342900">
        <a:defRPr>
          <a:latin typeface="+mn-lt"/>
          <a:ea typeface="+mn-ea"/>
          <a:cs typeface="+mn-cs"/>
        </a:defRPr>
      </a:lvl2pPr>
      <a:lvl3pPr marL="685800">
        <a:defRPr>
          <a:latin typeface="+mn-lt"/>
          <a:ea typeface="+mn-ea"/>
          <a:cs typeface="+mn-cs"/>
        </a:defRPr>
      </a:lvl3pPr>
      <a:lvl4pPr marL="1028700">
        <a:defRPr>
          <a:latin typeface="+mn-lt"/>
          <a:ea typeface="+mn-ea"/>
          <a:cs typeface="+mn-cs"/>
        </a:defRPr>
      </a:lvl4pPr>
      <a:lvl5pPr marL="1371600">
        <a:defRPr>
          <a:latin typeface="+mn-lt"/>
          <a:ea typeface="+mn-ea"/>
          <a:cs typeface="+mn-cs"/>
        </a:defRPr>
      </a:lvl5pPr>
      <a:lvl6pPr marL="1714500">
        <a:defRPr>
          <a:latin typeface="+mn-lt"/>
          <a:ea typeface="+mn-ea"/>
          <a:cs typeface="+mn-cs"/>
        </a:defRPr>
      </a:lvl6pPr>
      <a:lvl7pPr marL="2057400">
        <a:defRPr>
          <a:latin typeface="+mn-lt"/>
          <a:ea typeface="+mn-ea"/>
          <a:cs typeface="+mn-cs"/>
        </a:defRPr>
      </a:lvl7pPr>
      <a:lvl8pPr marL="2400300">
        <a:defRPr>
          <a:latin typeface="+mn-lt"/>
          <a:ea typeface="+mn-ea"/>
          <a:cs typeface="+mn-cs"/>
        </a:defRPr>
      </a:lvl8pPr>
      <a:lvl9pPr marL="2743200">
        <a:defRPr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261937"/>
            <a:ext cx="9144000" cy="633412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35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358486" y="631952"/>
            <a:ext cx="4427029" cy="574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F1F1F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34414" y="2981114"/>
            <a:ext cx="707517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1"/>
            <a:ext cx="2926080" cy="20774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1"/>
            <a:ext cx="2103120" cy="20774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1/28/2020</a:t>
            </a:fld>
            <a:endParaRPr lang="en-US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1"/>
            <a:ext cx="2103120" cy="20774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tr-TR" sz="135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tr-TR" sz="1350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9958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90" r:id="rId1"/>
    <p:sldLayoutId id="2147484391" r:id="rId2"/>
    <p:sldLayoutId id="2147484392" r:id="rId3"/>
    <p:sldLayoutId id="2147484393" r:id="rId4"/>
    <p:sldLayoutId id="2147484394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342900">
        <a:defRPr>
          <a:latin typeface="+mn-lt"/>
          <a:ea typeface="+mn-ea"/>
          <a:cs typeface="+mn-cs"/>
        </a:defRPr>
      </a:lvl2pPr>
      <a:lvl3pPr marL="685800">
        <a:defRPr>
          <a:latin typeface="+mn-lt"/>
          <a:ea typeface="+mn-ea"/>
          <a:cs typeface="+mn-cs"/>
        </a:defRPr>
      </a:lvl3pPr>
      <a:lvl4pPr marL="1028700">
        <a:defRPr>
          <a:latin typeface="+mn-lt"/>
          <a:ea typeface="+mn-ea"/>
          <a:cs typeface="+mn-cs"/>
        </a:defRPr>
      </a:lvl4pPr>
      <a:lvl5pPr marL="1371600">
        <a:defRPr>
          <a:latin typeface="+mn-lt"/>
          <a:ea typeface="+mn-ea"/>
          <a:cs typeface="+mn-cs"/>
        </a:defRPr>
      </a:lvl5pPr>
      <a:lvl6pPr marL="1714500">
        <a:defRPr>
          <a:latin typeface="+mn-lt"/>
          <a:ea typeface="+mn-ea"/>
          <a:cs typeface="+mn-cs"/>
        </a:defRPr>
      </a:lvl6pPr>
      <a:lvl7pPr marL="2057400">
        <a:defRPr>
          <a:latin typeface="+mn-lt"/>
          <a:ea typeface="+mn-ea"/>
          <a:cs typeface="+mn-cs"/>
        </a:defRPr>
      </a:lvl7pPr>
      <a:lvl8pPr marL="2400300">
        <a:defRPr>
          <a:latin typeface="+mn-lt"/>
          <a:ea typeface="+mn-ea"/>
          <a:cs typeface="+mn-cs"/>
        </a:defRPr>
      </a:lvl8pPr>
      <a:lvl9pPr marL="27432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342900">
        <a:defRPr>
          <a:latin typeface="+mn-lt"/>
          <a:ea typeface="+mn-ea"/>
          <a:cs typeface="+mn-cs"/>
        </a:defRPr>
      </a:lvl2pPr>
      <a:lvl3pPr marL="685800">
        <a:defRPr>
          <a:latin typeface="+mn-lt"/>
          <a:ea typeface="+mn-ea"/>
          <a:cs typeface="+mn-cs"/>
        </a:defRPr>
      </a:lvl3pPr>
      <a:lvl4pPr marL="1028700">
        <a:defRPr>
          <a:latin typeface="+mn-lt"/>
          <a:ea typeface="+mn-ea"/>
          <a:cs typeface="+mn-cs"/>
        </a:defRPr>
      </a:lvl4pPr>
      <a:lvl5pPr marL="1371600">
        <a:defRPr>
          <a:latin typeface="+mn-lt"/>
          <a:ea typeface="+mn-ea"/>
          <a:cs typeface="+mn-cs"/>
        </a:defRPr>
      </a:lvl5pPr>
      <a:lvl6pPr marL="1714500">
        <a:defRPr>
          <a:latin typeface="+mn-lt"/>
          <a:ea typeface="+mn-ea"/>
          <a:cs typeface="+mn-cs"/>
        </a:defRPr>
      </a:lvl6pPr>
      <a:lvl7pPr marL="2057400">
        <a:defRPr>
          <a:latin typeface="+mn-lt"/>
          <a:ea typeface="+mn-ea"/>
          <a:cs typeface="+mn-cs"/>
        </a:defRPr>
      </a:lvl7pPr>
      <a:lvl8pPr marL="2400300">
        <a:defRPr>
          <a:latin typeface="+mn-lt"/>
          <a:ea typeface="+mn-ea"/>
          <a:cs typeface="+mn-cs"/>
        </a:defRPr>
      </a:lvl8pPr>
      <a:lvl9pPr marL="27432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5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4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4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4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5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5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5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5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5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5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5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5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5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5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5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5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5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5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46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56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55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56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6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3.xml"/><Relationship Id="rId4" Type="http://schemas.openxmlformats.org/officeDocument/2006/relationships/image" Target="../media/image7.jp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6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6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6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61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6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3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61.xml"/><Relationship Id="rId4" Type="http://schemas.openxmlformats.org/officeDocument/2006/relationships/image" Target="../media/image64.png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6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6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6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6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6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6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2.png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3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24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4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3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8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emf"/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70.emf"/><Relationship Id="rId5" Type="http://schemas.openxmlformats.org/officeDocument/2006/relationships/customXml" Target="../ink/ink2.xml"/><Relationship Id="rId10" Type="http://schemas.openxmlformats.org/officeDocument/2006/relationships/image" Target="../media/image72.emf"/><Relationship Id="rId4" Type="http://schemas.openxmlformats.org/officeDocument/2006/relationships/image" Target="../media/image69.emf"/><Relationship Id="rId9" Type="http://schemas.openxmlformats.org/officeDocument/2006/relationships/customXml" Target="../ink/ink4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emf"/><Relationship Id="rId1" Type="http://schemas.openxmlformats.org/officeDocument/2006/relationships/slideLayout" Target="../slideLayouts/slideLayout23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66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66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7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76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6.xml"/><Relationship Id="rId4" Type="http://schemas.openxmlformats.org/officeDocument/2006/relationships/image" Target="../media/image87.pn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76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76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76.xml"/><Relationship Id="rId4" Type="http://schemas.openxmlformats.org/officeDocument/2006/relationships/image" Target="../media/image93.png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76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g"/><Relationship Id="rId1" Type="http://schemas.openxmlformats.org/officeDocument/2006/relationships/slideLayout" Target="../slideLayouts/slideLayout76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76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g"/><Relationship Id="rId1" Type="http://schemas.openxmlformats.org/officeDocument/2006/relationships/slideLayout" Target="../slideLayouts/slideLayout76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g"/><Relationship Id="rId1" Type="http://schemas.openxmlformats.org/officeDocument/2006/relationships/slideLayout" Target="../slideLayouts/slideLayout76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g"/><Relationship Id="rId1" Type="http://schemas.openxmlformats.org/officeDocument/2006/relationships/slideLayout" Target="../slideLayouts/slideLayout76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g"/><Relationship Id="rId1" Type="http://schemas.openxmlformats.org/officeDocument/2006/relationships/slideLayout" Target="../slideLayouts/slideLayout76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76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102.jpg"/><Relationship Id="rId1" Type="http://schemas.openxmlformats.org/officeDocument/2006/relationships/slideLayout" Target="../slideLayouts/slideLayout76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76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6.xml"/><Relationship Id="rId6" Type="http://schemas.openxmlformats.org/officeDocument/2006/relationships/image" Target="../media/image108.jpg"/><Relationship Id="rId5" Type="http://schemas.openxmlformats.org/officeDocument/2006/relationships/image" Target="../media/image107.png"/><Relationship Id="rId4" Type="http://schemas.openxmlformats.org/officeDocument/2006/relationships/image" Target="../media/image106.jpg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76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2" Type="http://schemas.openxmlformats.org/officeDocument/2006/relationships/image" Target="../media/image110.jpg"/><Relationship Id="rId1" Type="http://schemas.openxmlformats.org/officeDocument/2006/relationships/slideLayout" Target="../slideLayouts/slideLayout76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emf"/><Relationship Id="rId1" Type="http://schemas.openxmlformats.org/officeDocument/2006/relationships/slideLayout" Target="../slideLayouts/slideLayout23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23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83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1557338"/>
            <a:ext cx="7543800" cy="792162"/>
          </a:xfrm>
          <a:effectLst>
            <a:outerShdw dist="161645" dir="2700000" algn="ctr" rotWithShape="0">
              <a:schemeClr val="bg2">
                <a:alpha val="50000"/>
              </a:schemeClr>
            </a:outerShdw>
          </a:effectLst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tr-TR" sz="21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T.C </a:t>
            </a:r>
            <a:br>
              <a:rPr lang="tr-TR" sz="21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tr-TR" sz="21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KAMU İHALE KURUMU</a:t>
            </a:r>
            <a:br>
              <a:rPr lang="tr-TR" sz="21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tr-TR" sz="2100" dirty="0" smtClean="0"/>
              <a:t/>
            </a:r>
            <a:br>
              <a:rPr lang="tr-TR" sz="2100" dirty="0" smtClean="0"/>
            </a:br>
            <a:r>
              <a:rPr lang="tr-TR" sz="2100" dirty="0" smtClean="0"/>
              <a:t/>
            </a:r>
            <a:br>
              <a:rPr lang="tr-TR" sz="2100" dirty="0" smtClean="0"/>
            </a:br>
            <a:r>
              <a:rPr lang="tr-TR" sz="4200" dirty="0" smtClean="0"/>
              <a:t/>
            </a:r>
            <a:br>
              <a:rPr lang="tr-TR" sz="4200" dirty="0" smtClean="0"/>
            </a:br>
            <a:r>
              <a:rPr lang="tr-TR" sz="5500" dirty="0" smtClean="0"/>
              <a:t/>
            </a:r>
            <a:br>
              <a:rPr lang="tr-TR" sz="5500" dirty="0" smtClean="0"/>
            </a:br>
            <a:r>
              <a:rPr lang="tr-TR" sz="5500" dirty="0" smtClean="0"/>
              <a:t/>
            </a:r>
            <a:br>
              <a:rPr lang="tr-TR" sz="5500" dirty="0" smtClean="0"/>
            </a:br>
            <a:endParaRPr lang="tr-TR" sz="1800" dirty="0" smtClean="0"/>
          </a:p>
        </p:txBody>
      </p:sp>
      <p:sp>
        <p:nvSpPr>
          <p:cNvPr id="6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r>
              <a:rPr lang="tr-TR" dirty="0"/>
              <a:t>1</a:t>
            </a:r>
          </a:p>
        </p:txBody>
      </p:sp>
      <p:pic>
        <p:nvPicPr>
          <p:cNvPr id="9220" name="Picture 3" descr="bina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500" y="0"/>
            <a:ext cx="1403350" cy="1231900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6838" name="Text Box 6"/>
          <p:cNvSpPr txBox="1">
            <a:spLocks noChangeArrowheads="1"/>
          </p:cNvSpPr>
          <p:nvPr/>
        </p:nvSpPr>
        <p:spPr bwMode="auto">
          <a:xfrm>
            <a:off x="395290" y="2133600"/>
            <a:ext cx="8208962" cy="26776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43684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r-TR" sz="3600" dirty="0">
              <a:solidFill>
                <a:srgbClr val="FF0000"/>
              </a:solidFill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İHALE İŞLEMLERİNİN ELEKTRONİK ORTAMA TAŞINMASI PROJESİ</a:t>
            </a:r>
            <a:endParaRPr lang="tr-TR"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115616" y="260648"/>
            <a:ext cx="7499350" cy="850106"/>
          </a:xfrm>
        </p:spPr>
        <p:txBody>
          <a:bodyPr/>
          <a:lstStyle/>
          <a:p>
            <a:pPr algn="ctr"/>
            <a:r>
              <a:rPr lang="tr-TR" dirty="0" smtClean="0">
                <a:latin typeface="Arial" panose="020B0604020202020204" pitchFamily="34" charset="0"/>
                <a:cs typeface="Arial" panose="020B0604020202020204" pitchFamily="34" charset="0"/>
              </a:rPr>
              <a:t>KAPSAM</a:t>
            </a:r>
            <a:endParaRPr lang="tr-T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6450919"/>
              </p:ext>
            </p:extLst>
          </p:nvPr>
        </p:nvGraphicFramePr>
        <p:xfrm>
          <a:off x="1259632" y="1447800"/>
          <a:ext cx="7674818" cy="973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C7594F2F-08F0-4C92-8255-62562BEA1528}" type="slidenum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2</a:t>
            </a:fld>
            <a:endParaRPr lang="tr-TR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graphicFrame>
        <p:nvGraphicFramePr>
          <p:cNvPr id="9" name="Diyagram 8"/>
          <p:cNvGraphicFramePr/>
          <p:nvPr>
            <p:extLst>
              <p:ext uri="{D42A27DB-BD31-4B8C-83A1-F6EECF244321}">
                <p14:modId xmlns:p14="http://schemas.microsoft.com/office/powerpoint/2010/main" val="856716947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422582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AE2F4F28-52DE-4D83-9A8B-FB5149CD5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5341" y="274638"/>
            <a:ext cx="791834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tr-TR" sz="3800" b="1" dirty="0"/>
              <a:t>İSTENECEK BELGELERİN AZALTILMASI</a:t>
            </a:r>
            <a:endParaRPr lang="tr-TR" sz="3800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1BB13DF3-9E4D-43AD-93F9-FC103B95F9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0144" y="1314450"/>
            <a:ext cx="7879556" cy="54673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tr-T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Nasıl?</a:t>
            </a:r>
          </a:p>
          <a:p>
            <a:pPr marL="0" indent="0">
              <a:buNone/>
            </a:pPr>
            <a:endParaRPr lang="tr-T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tr-TR" sz="2000" dirty="0">
                <a:latin typeface="Arial" panose="020B0604020202020204" pitchFamily="34" charset="0"/>
                <a:cs typeface="Arial" panose="020B0604020202020204" pitchFamily="34" charset="0"/>
              </a:rPr>
              <a:t> EKAP veya</a:t>
            </a:r>
          </a:p>
          <a:p>
            <a:r>
              <a:rPr lang="tr-TR" sz="2000" dirty="0">
                <a:latin typeface="Arial" panose="020B0604020202020204" pitchFamily="34" charset="0"/>
                <a:cs typeface="Arial" panose="020B0604020202020204" pitchFamily="34" charset="0"/>
              </a:rPr>
              <a:t> Diğer kamu kurum ve kuruluşları ile</a:t>
            </a:r>
          </a:p>
          <a:p>
            <a:r>
              <a:rPr lang="tr-TR" sz="2000" dirty="0">
                <a:latin typeface="Arial" panose="020B0604020202020204" pitchFamily="34" charset="0"/>
                <a:cs typeface="Arial" panose="020B0604020202020204" pitchFamily="34" charset="0"/>
              </a:rPr>
              <a:t> Kamu kurumu niteliğindeki meslek kuruluşlarının</a:t>
            </a:r>
          </a:p>
          <a:p>
            <a:pPr marL="0" indent="0">
              <a:buNone/>
            </a:pPr>
            <a:r>
              <a:rPr lang="tr-TR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tr-TR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internet siteleri üzerinden</a:t>
            </a:r>
            <a:r>
              <a:rPr lang="tr-TR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"sorgulanmak </a:t>
            </a:r>
            <a:r>
              <a:rPr lang="tr-TR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suretiyle»</a:t>
            </a:r>
            <a:r>
              <a:rPr lang="tr-TR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tr-TR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'temin veya teyit edilebilen' </a:t>
            </a:r>
          </a:p>
          <a:p>
            <a:pPr marL="0" indent="0">
              <a:buNone/>
            </a:pPr>
            <a:r>
              <a:rPr lang="tr-TR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tr-TR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tr-T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1-Katılım </a:t>
            </a:r>
            <a:r>
              <a:rPr lang="tr-T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ve yeterlik kriterlerine ilişkin </a:t>
            </a:r>
            <a:r>
              <a:rPr lang="tr-T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belgeler ile</a:t>
            </a:r>
          </a:p>
          <a:p>
            <a:pPr marL="0" indent="0">
              <a:buNone/>
            </a:pPr>
            <a:r>
              <a:rPr lang="tr-T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tr-T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2- Sözleşme imzalanmadan önce ihale üzerinde bırakılan isteklinin sunması gereken belgelere,</a:t>
            </a:r>
            <a:endParaRPr lang="tr-TR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tr-T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tr-TR" sz="2000" dirty="0">
                <a:latin typeface="Arial" panose="020B0604020202020204" pitchFamily="34" charset="0"/>
                <a:cs typeface="Arial" panose="020B0604020202020204" pitchFamily="34" charset="0"/>
              </a:rPr>
              <a:t>yönelik olarak bu imkan </a:t>
            </a:r>
            <a:r>
              <a:rPr 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kullanılabilecektir.</a:t>
            </a:r>
          </a:p>
          <a:p>
            <a:pPr marL="0" indent="0">
              <a:buNone/>
            </a:pPr>
            <a:r>
              <a:rPr 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lang="tr-TR" sz="2000" dirty="0">
                <a:latin typeface="Arial" panose="020B0604020202020204" pitchFamily="34" charset="0"/>
                <a:cs typeface="Arial" panose="020B0604020202020204" pitchFamily="34" charset="0"/>
              </a:rPr>
              <a:t>belgeler için </a:t>
            </a:r>
            <a:r>
              <a:rPr lang="tr-TR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"belgelerin sunuluş </a:t>
            </a:r>
            <a:r>
              <a:rPr lang="tr-TR" sz="20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şekli"</a:t>
            </a:r>
            <a:r>
              <a:rPr lang="tr-TR" sz="200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</a:t>
            </a:r>
            <a:r>
              <a:rPr lang="tr-TR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ilişkin şartlar aranmaz.</a:t>
            </a:r>
          </a:p>
          <a:p>
            <a:pPr marL="0" indent="0">
              <a:buNone/>
            </a:pPr>
            <a:endParaRPr lang="tr-TR" sz="2400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1BF6975D-6636-4D9C-98C4-781142EEC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F79AB-9229-4814-A1F8-FDBD1522D16E}" type="slidenum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9160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40C4605-EE58-482D-A5DE-1DB495424F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5341" y="273132"/>
            <a:ext cx="7793182" cy="926276"/>
          </a:xfrm>
        </p:spPr>
        <p:txBody>
          <a:bodyPr>
            <a:normAutofit fontScale="90000"/>
          </a:bodyPr>
          <a:lstStyle/>
          <a:p>
            <a:pPr algn="ctr"/>
            <a:r>
              <a:rPr lang="tr-TR" sz="3800" b="1" dirty="0">
                <a:solidFill>
                  <a:srgbClr val="4F271C">
                    <a:satMod val="130000"/>
                  </a:srgbClr>
                </a:solidFill>
              </a:rPr>
              <a:t>İSTENECEK BELGELERİN AZALTILMASI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C4FE497A-6382-4322-837B-663EB86FB9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0966" y="1341912"/>
            <a:ext cx="8019882" cy="5310815"/>
          </a:xfrm>
        </p:spPr>
        <p:txBody>
          <a:bodyPr>
            <a:normAutofit fontScale="92500"/>
          </a:bodyPr>
          <a:lstStyle/>
          <a:p>
            <a:pPr marL="82296" indent="0">
              <a:buNone/>
            </a:pPr>
            <a:r>
              <a:rPr lang="tr-TR" sz="2600" dirty="0"/>
              <a:t>    </a:t>
            </a:r>
            <a:r>
              <a:rPr lang="tr-TR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Bu doğrultuda, 19.06.2018 </a:t>
            </a:r>
            <a:r>
              <a:rPr lang="tr-TR" sz="3000" dirty="0">
                <a:latin typeface="Arial" panose="020B0604020202020204" pitchFamily="34" charset="0"/>
                <a:cs typeface="Arial" panose="020B0604020202020204" pitchFamily="34" charset="0"/>
              </a:rPr>
              <a:t>tarihinde yapılan değişiklik </a:t>
            </a:r>
            <a:r>
              <a:rPr lang="tr-TR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ile </a:t>
            </a:r>
            <a:r>
              <a:rPr lang="tr-TR" sz="350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Fiziki ortamda</a:t>
            </a:r>
            <a:r>
              <a:rPr lang="tr-TR" sz="35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3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yapılan ihalelerde tekliflerin sunuluşunun ve değerlendirilmesinin </a:t>
            </a:r>
            <a:r>
              <a:rPr lang="tr-TR" sz="3000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nasıl yapılacağına ilişkin olarak</a:t>
            </a:r>
          </a:p>
          <a:p>
            <a:pPr marL="0" indent="0">
              <a:buNone/>
            </a:pPr>
            <a:r>
              <a:rPr lang="tr-TR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tr-TR" sz="3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İhale Uygulama Yönetmelikleri </a:t>
            </a:r>
            <a:r>
              <a:rPr lang="tr-TR" sz="3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ekine</a:t>
            </a:r>
          </a:p>
          <a:p>
            <a:pPr marL="0" indent="0">
              <a:buNone/>
            </a:pPr>
            <a:r>
              <a:rPr lang="tr-TR" sz="3000" b="1" dirty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tr-TR" sz="26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internet </a:t>
            </a:r>
            <a:r>
              <a:rPr lang="tr-TR" sz="2600" b="1" u="sng" dirty="0">
                <a:latin typeface="Arial" panose="020B0604020202020204" pitchFamily="34" charset="0"/>
                <a:cs typeface="Arial" panose="020B0604020202020204" pitchFamily="34" charset="0"/>
              </a:rPr>
              <a:t>ortamında sorgulaması yapılabilen </a:t>
            </a:r>
            <a:r>
              <a:rPr lang="tr-TR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katılım </a:t>
            </a:r>
            <a:r>
              <a:rPr lang="tr-TR" sz="2600" b="1" dirty="0">
                <a:latin typeface="Arial" panose="020B0604020202020204" pitchFamily="34" charset="0"/>
                <a:cs typeface="Arial" panose="020B0604020202020204" pitchFamily="34" charset="0"/>
              </a:rPr>
              <a:t>ve yeterlik </a:t>
            </a:r>
            <a:r>
              <a:rPr lang="tr-TR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kriter'lerine</a:t>
            </a:r>
            <a:r>
              <a:rPr lang="tr-TR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600" dirty="0">
                <a:latin typeface="Arial" panose="020B0604020202020204" pitchFamily="34" charset="0"/>
                <a:cs typeface="Arial" panose="020B0604020202020204" pitchFamily="34" charset="0"/>
              </a:rPr>
              <a:t>ilişkin belgelerin belirtildiği ’</a:t>
            </a:r>
            <a:endParaRPr lang="tr-TR" sz="2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tr-TR" sz="3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tr-TR" sz="3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«Sunulmayacak Belgeler Tablosu»</a:t>
            </a:r>
          </a:p>
          <a:p>
            <a:pPr marL="0" indent="0" algn="just">
              <a:buNone/>
            </a:pPr>
            <a:r>
              <a:rPr lang="tr-TR" sz="3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tr-TR" sz="3000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standart formu </a:t>
            </a:r>
            <a:r>
              <a:rPr lang="tr-TR" sz="300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eklenmiştir</a:t>
            </a:r>
            <a:r>
              <a:rPr lang="tr-TR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0009437E-62D3-45D2-BA74-16B0DD8AC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F79AB-9229-4814-A1F8-FDBD1522D16E}" type="slidenum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913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7FF31D69-51D0-4DC3-B07C-35A633E528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5340" y="76200"/>
            <a:ext cx="7917873" cy="446314"/>
          </a:xfrm>
        </p:spPr>
        <p:txBody>
          <a:bodyPr>
            <a:normAutofit fontScale="90000"/>
          </a:bodyPr>
          <a:lstStyle/>
          <a:p>
            <a:pPr algn="ctr"/>
            <a:r>
              <a:rPr lang="tr-TR" sz="3200" b="1" dirty="0">
                <a:cs typeface="Times New Roman" panose="02020603050405020304" pitchFamily="18" charset="0"/>
              </a:rPr>
              <a:t>SUNULMAYACAK BELGELER </a:t>
            </a:r>
            <a:r>
              <a:rPr lang="tr-TR" sz="3200" b="1" dirty="0" smtClean="0">
                <a:cs typeface="Times New Roman" panose="02020603050405020304" pitchFamily="18" charset="0"/>
              </a:rPr>
              <a:t>TABLOSU-1</a:t>
            </a:r>
            <a:endParaRPr lang="tr-TR" sz="3200" dirty="0"/>
          </a:p>
        </p:txBody>
      </p:sp>
      <p:graphicFrame>
        <p:nvGraphicFramePr>
          <p:cNvPr id="4" name="İçerik Yer Tutucusu 3">
            <a:extLst>
              <a:ext uri="{FF2B5EF4-FFF2-40B4-BE49-F238E27FC236}">
                <a16:creationId xmlns:a16="http://schemas.microsoft.com/office/drawing/2014/main" id="{5AFB5DD5-A992-4AAE-8A10-CC609B9E2A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7088237"/>
              </p:ext>
            </p:extLst>
          </p:nvPr>
        </p:nvGraphicFramePr>
        <p:xfrm>
          <a:off x="1117953" y="546268"/>
          <a:ext cx="7836838" cy="603446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92348">
                  <a:extLst>
                    <a:ext uri="{9D8B030D-6E8A-4147-A177-3AD203B41FA5}">
                      <a16:colId xmlns:a16="http://schemas.microsoft.com/office/drawing/2014/main" val="2773968920"/>
                    </a:ext>
                  </a:extLst>
                </a:gridCol>
                <a:gridCol w="1710047">
                  <a:extLst>
                    <a:ext uri="{9D8B030D-6E8A-4147-A177-3AD203B41FA5}">
                      <a16:colId xmlns:a16="http://schemas.microsoft.com/office/drawing/2014/main" val="2920617520"/>
                    </a:ext>
                  </a:extLst>
                </a:gridCol>
                <a:gridCol w="748145">
                  <a:extLst>
                    <a:ext uri="{9D8B030D-6E8A-4147-A177-3AD203B41FA5}">
                      <a16:colId xmlns:a16="http://schemas.microsoft.com/office/drawing/2014/main" val="863680126"/>
                    </a:ext>
                  </a:extLst>
                </a:gridCol>
                <a:gridCol w="1286298">
                  <a:extLst>
                    <a:ext uri="{9D8B030D-6E8A-4147-A177-3AD203B41FA5}">
                      <a16:colId xmlns:a16="http://schemas.microsoft.com/office/drawing/2014/main" val="705892193"/>
                    </a:ext>
                  </a:extLst>
                </a:gridCol>
              </a:tblGrid>
              <a:tr h="1300309">
                <a:tc gridSpan="4"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359410" algn="l"/>
                        </a:tabLst>
                      </a:pPr>
                      <a:r>
                        <a:rPr lang="tr-TR" sz="300" dirty="0">
                          <a:effectLst/>
                        </a:rPr>
                        <a:t> </a:t>
                      </a:r>
                      <a:endParaRPr lang="tr-TR" sz="700" dirty="0">
                        <a:effectLst/>
                      </a:endParaRPr>
                    </a:p>
                    <a:p>
                      <a:pPr algn="ctr" hangingPunct="0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359410" algn="l"/>
                        </a:tabLst>
                      </a:pPr>
                      <a:r>
                        <a:rPr lang="tr-TR" sz="1200" dirty="0">
                          <a:effectLst/>
                        </a:rPr>
                        <a:t>SUNULMAYACAK BELGELER TABLOSU</a:t>
                      </a:r>
                    </a:p>
                    <a:p>
                      <a:pPr algn="ctr" hangingPunct="0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359410" algn="l"/>
                        </a:tabLst>
                      </a:pPr>
                      <a:r>
                        <a:rPr lang="tr-TR" sz="300" dirty="0">
                          <a:effectLst/>
                        </a:rPr>
                        <a:t> </a:t>
                      </a:r>
                      <a:endParaRPr lang="tr-TR" sz="700" dirty="0">
                        <a:effectLst/>
                      </a:endParaRPr>
                    </a:p>
                    <a:p>
                      <a:pPr algn="ctr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[Teklif verilen kısım:………..]</a:t>
                      </a:r>
                    </a:p>
                    <a:p>
                      <a:pPr algn="ctr" hangingPunct="0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359410" algn="l"/>
                        </a:tabLst>
                      </a:pPr>
                      <a:r>
                        <a:rPr lang="tr-TR" sz="300" dirty="0">
                          <a:effectLst/>
                        </a:rPr>
                        <a:t> </a:t>
                      </a:r>
                      <a:endParaRPr lang="tr-TR" sz="700" dirty="0">
                        <a:effectLst/>
                      </a:endParaRPr>
                    </a:p>
                    <a:p>
                      <a:pPr algn="ctr" hangingPunct="0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359410" algn="l"/>
                        </a:tabLst>
                      </a:pPr>
                      <a:r>
                        <a:rPr lang="tr-TR" sz="1200" dirty="0">
                          <a:effectLst/>
                        </a:rPr>
                        <a:t>(Bu tablonun kısmi teklife açık ihalelerde her bir kısım için, ortak girişimlerin katıldığı ihalelerde ise her bir ortak tarafından ayrı ayrı doldurulması gerekmektedir.)</a:t>
                      </a:r>
                    </a:p>
                    <a:p>
                      <a:pPr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" dirty="0">
                          <a:effectLst/>
                        </a:rPr>
                        <a:t> </a:t>
                      </a:r>
                    </a:p>
                    <a:p>
                      <a:pPr algn="ctr" hangingPunct="0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359410" algn="l"/>
                        </a:tabLst>
                      </a:pPr>
                      <a:r>
                        <a:rPr lang="tr-TR" sz="1200" u="sng" dirty="0">
                          <a:effectLst/>
                        </a:rPr>
                        <a:t>Bu tabloda </a:t>
                      </a:r>
                      <a:r>
                        <a:rPr lang="tr-TR" sz="1500" u="sng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teyit bilgisi belirtilen belgeler </a:t>
                      </a:r>
                      <a:r>
                        <a:rPr lang="tr-TR" sz="1200" u="sng" dirty="0">
                          <a:effectLst/>
                        </a:rPr>
                        <a:t>başvuru veya teklif zarfında sunulmayacaktır.</a:t>
                      </a:r>
                      <a:endParaRPr lang="tr-TR" sz="1200" dirty="0">
                        <a:effectLst/>
                      </a:endParaRPr>
                    </a:p>
                    <a:p>
                      <a:pPr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700" dirty="0">
                          <a:effectLst/>
                        </a:rPr>
                        <a:t> </a:t>
                      </a:r>
                      <a:endParaRPr lang="tr-TR" sz="7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892" marR="31892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9552237"/>
                  </a:ext>
                </a:extLst>
              </a:tr>
              <a:tr h="187857">
                <a:tc>
                  <a:txBody>
                    <a:bodyPr/>
                    <a:lstStyle/>
                    <a:p>
                      <a:pPr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[ADAYIN/İSTEKLİNİN/ORTAĞIN] ADI-SOYADI/TİCARET UNVANI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892" marR="31892" marT="0" marB="0"/>
                </a:tc>
                <a:tc gridSpan="3"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700" dirty="0">
                          <a:effectLst/>
                        </a:rPr>
                        <a:t> </a:t>
                      </a:r>
                      <a:endParaRPr lang="tr-TR" sz="7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892" marR="31892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4122212"/>
                  </a:ext>
                </a:extLst>
              </a:tr>
              <a:tr h="201940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İHALEYE KATILMAK İÇİN GEREKEN BELGE ADI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892" marR="3189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TEYİT KRİTERİ 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892" marR="3189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TEYİT BİLGİSİ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892" marR="3189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TEYİT ADRESİ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892" marR="31892" marT="0" marB="0"/>
                </a:tc>
                <a:extLst>
                  <a:ext uri="{0D108BD9-81ED-4DB2-BD59-A6C34878D82A}">
                    <a16:rowId xmlns:a16="http://schemas.microsoft.com/office/drawing/2014/main" val="1652139976"/>
                  </a:ext>
                </a:extLst>
              </a:tr>
              <a:tr h="48543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</a:rPr>
                        <a:t>Bilanço</a:t>
                      </a: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İdari Şartnamenin … maddesi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892" marR="318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kumimoji="0" lang="tr-TR" sz="1200" kern="12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+mn-ea"/>
                          <a:cs typeface="Times New Roman"/>
                        </a:rPr>
                        <a:t>EKAP üzerinde hangi yıl/yılların </a:t>
                      </a:r>
                      <a:r>
                        <a:rPr kumimoji="0" lang="tr-TR" sz="1200" kern="1200" dirty="0">
                          <a:solidFill>
                            <a:srgbClr val="002060"/>
                          </a:solidFill>
                          <a:effectLst/>
                          <a:latin typeface="Calibri"/>
                          <a:cs typeface="Times New Roman"/>
                        </a:rPr>
                        <a:t>Bilançosu Kullanılacağı</a:t>
                      </a:r>
                      <a:endParaRPr kumimoji="0" lang="tr-TR" sz="1200" kern="12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42863" marR="42863" marT="57150" marB="57150" anchor="ctr"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...İstekli tarafından…</a:t>
                      </a:r>
                    </a:p>
                  </a:txBody>
                  <a:tcPr marL="31892" marR="31892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200" kern="1200" noProof="0" dirty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+mn-ea"/>
                          <a:cs typeface="Times New Roman"/>
                        </a:rPr>
                        <a:t>www.ekap.gov.tr</a:t>
                      </a:r>
                    </a:p>
                  </a:txBody>
                  <a:tcPr marL="31892" marR="31892" marT="0" marB="0"/>
                </a:tc>
                <a:extLst>
                  <a:ext uri="{0D108BD9-81ED-4DB2-BD59-A6C34878D82A}">
                    <a16:rowId xmlns:a16="http://schemas.microsoft.com/office/drawing/2014/main" val="1308743129"/>
                  </a:ext>
                </a:extLst>
              </a:tr>
              <a:tr h="485430"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</a:rPr>
                        <a:t>Gelir Tablosu</a:t>
                      </a: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İdari Şartnamenin … maddesi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892" marR="3189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kumimoji="0" lang="tr-TR" sz="1200" kern="12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+mn-ea"/>
                          <a:cs typeface="Times New Roman"/>
                        </a:rPr>
                        <a:t>EKAP üzerinde hangi yıl/yılların </a:t>
                      </a:r>
                      <a:r>
                        <a:rPr kumimoji="0" lang="tr-TR" sz="1200" kern="1200" dirty="0">
                          <a:solidFill>
                            <a:srgbClr val="002060"/>
                          </a:solidFill>
                          <a:effectLst/>
                          <a:latin typeface="Calibri"/>
                          <a:cs typeface="Times New Roman"/>
                        </a:rPr>
                        <a:t>Gelir Tablosu Kullanılacağı</a:t>
                      </a:r>
                      <a:endParaRPr kumimoji="0" lang="tr-TR" sz="1200" kern="12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42863" marR="42863" marT="57150" marB="57150" anchor="ctr"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...İstekli tarafından…</a:t>
                      </a:r>
                    </a:p>
                  </a:txBody>
                  <a:tcPr marL="31892" marR="31892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200" kern="1200" noProof="0" dirty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+mn-ea"/>
                          <a:cs typeface="Times New Roman"/>
                        </a:rPr>
                        <a:t>www.ekap.gov.tr</a:t>
                      </a:r>
                    </a:p>
                  </a:txBody>
                  <a:tcPr marL="31892" marR="31892" marT="0" marB="0"/>
                </a:tc>
                <a:extLst>
                  <a:ext uri="{0D108BD9-81ED-4DB2-BD59-A6C34878D82A}">
                    <a16:rowId xmlns:a16="http://schemas.microsoft.com/office/drawing/2014/main" val="2122584190"/>
                  </a:ext>
                </a:extLst>
              </a:tr>
              <a:tr h="414284"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</a:rPr>
                        <a:t>İş Deneyim Belgesi</a:t>
                      </a: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İdari Şartnamenin … maddesi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892" marR="31892" marT="0" marB="0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Belgeye EKAP tarafından verilen Sayı</a:t>
                      </a:r>
                    </a:p>
                  </a:txBody>
                  <a:tcPr marL="31892" marR="31892" marT="0" marB="0"/>
                </a:tc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...İstekli</a:t>
                      </a:r>
                      <a:r>
                        <a:rPr lang="tr-TR" sz="120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tarafından…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892" marR="31892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www.ekap.gov.tr</a:t>
                      </a:r>
                    </a:p>
                  </a:txBody>
                  <a:tcPr marL="31892" marR="31892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51428"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</a:rPr>
                        <a:t>Geçici Teminat Mektubu</a:t>
                      </a: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İdari Şartnamenin … maddesi </a:t>
                      </a: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(Geçici teminat mektubunun Elektronik İhale Uygulama Yönetmeliğinin 21 inci maddesinin ikinci fıkrasına uygun olarak alınması durumunda)</a:t>
                      </a:r>
                    </a:p>
                  </a:txBody>
                  <a:tcPr marL="31892" marR="31892" marT="0" marB="0"/>
                </a:tc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kumimoji="0" lang="tr-TR" sz="1200" b="0" i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Geçici Teminat Mektubunun Ayırt Edici Numarası</a:t>
                      </a:r>
                      <a:endParaRPr lang="tr-TR" sz="12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892" marR="31892" marT="0" marB="0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...İstekli</a:t>
                      </a:r>
                      <a:r>
                        <a:rPr lang="tr-TR" sz="120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tarafından</a:t>
                      </a:r>
                    </a:p>
                    <a:p>
                      <a:pPr marL="0" marR="0" indent="0" algn="just" defTabSz="914400" rtl="0" eaLnBrk="1" fontAlgn="auto" latinLnBrk="0" hangingPunc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doldurulacak</a:t>
                      </a:r>
                    </a:p>
                  </a:txBody>
                  <a:tcPr marL="31892" marR="31892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www.ekap.gov.tr</a:t>
                      </a:r>
                    </a:p>
                  </a:txBody>
                  <a:tcPr marL="31892" marR="31892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07118">
                <a:tc>
                  <a:txBody>
                    <a:bodyPr/>
                    <a:lstStyle/>
                    <a:p>
                      <a:pPr marL="0" algn="just" rtl="0" eaLnBrk="1" latinLnBrk="0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kumimoji="0" lang="tr-T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Türkiye Ticaret Sicili Gazetesi</a:t>
                      </a:r>
                    </a:p>
                  </a:txBody>
                  <a:tcPr marL="31892" marR="31892" marT="0" marB="0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200" b="0" i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Sicil Numarası, Sicil Müdürlüğü, Ticaret Sicili Gazete/Gazetelerinin Tarih ve Sayısı ile Sayfa Numarası</a:t>
                      </a:r>
                    </a:p>
                  </a:txBody>
                  <a:tcPr marL="31892" marR="31892" marT="0" marB="0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...İstekli</a:t>
                      </a:r>
                      <a:r>
                        <a:rPr lang="tr-TR" sz="120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tarafından doldurulacak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892" marR="31892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200" kern="1200" dirty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www.ticaretsicil.gov.tr</a:t>
                      </a:r>
                    </a:p>
                  </a:txBody>
                  <a:tcPr marL="31892" marR="31892" marT="0" marB="0"/>
                </a:tc>
                <a:extLst>
                  <a:ext uri="{0D108BD9-81ED-4DB2-BD59-A6C34878D82A}">
                    <a16:rowId xmlns:a16="http://schemas.microsoft.com/office/drawing/2014/main" val="309033784"/>
                  </a:ext>
                </a:extLst>
              </a:tr>
            </a:tbl>
          </a:graphicData>
        </a:graphic>
      </p:graphicFrame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AF54FCE4-27BE-4461-A722-B1F1CC2838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F79AB-9229-4814-A1F8-FDBD1522D16E}" type="slidenum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5984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7FF31D69-51D0-4DC3-B07C-35A633E528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5340" y="76200"/>
            <a:ext cx="7917873" cy="446314"/>
          </a:xfrm>
        </p:spPr>
        <p:txBody>
          <a:bodyPr>
            <a:normAutofit fontScale="90000"/>
          </a:bodyPr>
          <a:lstStyle/>
          <a:p>
            <a:pPr algn="ctr"/>
            <a:r>
              <a:rPr lang="tr-TR" sz="3200" b="1" dirty="0">
                <a:cs typeface="Times New Roman" panose="02020603050405020304" pitchFamily="18" charset="0"/>
              </a:rPr>
              <a:t>SUNULMAYACAK BELGELER </a:t>
            </a:r>
            <a:r>
              <a:rPr lang="tr-TR" sz="3200" b="1" dirty="0" smtClean="0">
                <a:cs typeface="Times New Roman" panose="02020603050405020304" pitchFamily="18" charset="0"/>
              </a:rPr>
              <a:t>TABLOSU-2</a:t>
            </a:r>
            <a:endParaRPr lang="tr-TR" sz="3200" dirty="0"/>
          </a:p>
        </p:txBody>
      </p:sp>
      <p:graphicFrame>
        <p:nvGraphicFramePr>
          <p:cNvPr id="4" name="İçerik Yer Tutucusu 3">
            <a:extLst>
              <a:ext uri="{FF2B5EF4-FFF2-40B4-BE49-F238E27FC236}">
                <a16:creationId xmlns:a16="http://schemas.microsoft.com/office/drawing/2014/main" id="{5AFB5DD5-A992-4AAE-8A10-CC609B9E2A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79232693"/>
              </p:ext>
            </p:extLst>
          </p:nvPr>
        </p:nvGraphicFramePr>
        <p:xfrm>
          <a:off x="1117953" y="546268"/>
          <a:ext cx="7836838" cy="533874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92348">
                  <a:extLst>
                    <a:ext uri="{9D8B030D-6E8A-4147-A177-3AD203B41FA5}">
                      <a16:colId xmlns:a16="http://schemas.microsoft.com/office/drawing/2014/main" val="2773968920"/>
                    </a:ext>
                  </a:extLst>
                </a:gridCol>
                <a:gridCol w="1710047">
                  <a:extLst>
                    <a:ext uri="{9D8B030D-6E8A-4147-A177-3AD203B41FA5}">
                      <a16:colId xmlns:a16="http://schemas.microsoft.com/office/drawing/2014/main" val="2920617520"/>
                    </a:ext>
                  </a:extLst>
                </a:gridCol>
                <a:gridCol w="748145">
                  <a:extLst>
                    <a:ext uri="{9D8B030D-6E8A-4147-A177-3AD203B41FA5}">
                      <a16:colId xmlns:a16="http://schemas.microsoft.com/office/drawing/2014/main" val="863680126"/>
                    </a:ext>
                  </a:extLst>
                </a:gridCol>
                <a:gridCol w="1286298">
                  <a:extLst>
                    <a:ext uri="{9D8B030D-6E8A-4147-A177-3AD203B41FA5}">
                      <a16:colId xmlns:a16="http://schemas.microsoft.com/office/drawing/2014/main" val="705892193"/>
                    </a:ext>
                  </a:extLst>
                </a:gridCol>
              </a:tblGrid>
              <a:tr h="1300309">
                <a:tc gridSpan="4"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359410" algn="l"/>
                        </a:tabLst>
                      </a:pPr>
                      <a:r>
                        <a:rPr lang="tr-TR" sz="300" dirty="0">
                          <a:effectLst/>
                        </a:rPr>
                        <a:t> </a:t>
                      </a:r>
                      <a:endParaRPr lang="tr-TR" sz="700" dirty="0">
                        <a:effectLst/>
                      </a:endParaRPr>
                    </a:p>
                    <a:p>
                      <a:pPr algn="ctr" hangingPunct="0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359410" algn="l"/>
                        </a:tabLst>
                      </a:pPr>
                      <a:r>
                        <a:rPr lang="tr-TR" sz="1200" dirty="0">
                          <a:effectLst/>
                        </a:rPr>
                        <a:t>SUNULMAYACAK BELGELER TABLOSU</a:t>
                      </a:r>
                    </a:p>
                    <a:p>
                      <a:pPr algn="ctr" hangingPunct="0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359410" algn="l"/>
                        </a:tabLst>
                      </a:pPr>
                      <a:r>
                        <a:rPr lang="tr-TR" sz="300" dirty="0">
                          <a:effectLst/>
                        </a:rPr>
                        <a:t> </a:t>
                      </a:r>
                      <a:endParaRPr lang="tr-TR" sz="700" dirty="0">
                        <a:effectLst/>
                      </a:endParaRPr>
                    </a:p>
                    <a:p>
                      <a:pPr algn="ctr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[Teklif verilen kısım:………..]</a:t>
                      </a:r>
                    </a:p>
                    <a:p>
                      <a:pPr algn="ctr" hangingPunct="0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359410" algn="l"/>
                        </a:tabLst>
                      </a:pPr>
                      <a:r>
                        <a:rPr lang="tr-TR" sz="300" dirty="0">
                          <a:effectLst/>
                        </a:rPr>
                        <a:t> </a:t>
                      </a:r>
                      <a:endParaRPr lang="tr-TR" sz="700" dirty="0">
                        <a:effectLst/>
                      </a:endParaRPr>
                    </a:p>
                    <a:p>
                      <a:pPr algn="ctr" hangingPunct="0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359410" algn="l"/>
                        </a:tabLst>
                      </a:pPr>
                      <a:r>
                        <a:rPr lang="tr-TR" sz="1200" dirty="0">
                          <a:effectLst/>
                        </a:rPr>
                        <a:t>(Bu tablonun kısmi teklife açık ihalelerde her bir kısım için, ortak girişimlerin katıldığı ihalelerde ise her bir ortak tarafından ayrı ayrı doldurulması gerekmektedir.)</a:t>
                      </a:r>
                    </a:p>
                    <a:p>
                      <a:pPr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" dirty="0">
                          <a:effectLst/>
                        </a:rPr>
                        <a:t> </a:t>
                      </a:r>
                    </a:p>
                    <a:p>
                      <a:pPr algn="ctr" hangingPunct="0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359410" algn="l"/>
                        </a:tabLst>
                      </a:pPr>
                      <a:r>
                        <a:rPr lang="tr-TR" sz="1200" u="sng" dirty="0">
                          <a:effectLst/>
                        </a:rPr>
                        <a:t>Bu tabloda </a:t>
                      </a:r>
                      <a:r>
                        <a:rPr lang="tr-TR" sz="1500" u="sng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teyit bilgisi belirtilen belgeler </a:t>
                      </a:r>
                      <a:r>
                        <a:rPr lang="tr-TR" sz="1200" u="sng" dirty="0">
                          <a:effectLst/>
                        </a:rPr>
                        <a:t>başvuru veya teklif zarfında sunulmayacaktır.</a:t>
                      </a:r>
                      <a:endParaRPr lang="tr-TR" sz="1200" dirty="0">
                        <a:effectLst/>
                      </a:endParaRPr>
                    </a:p>
                    <a:p>
                      <a:pPr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700" dirty="0">
                          <a:effectLst/>
                        </a:rPr>
                        <a:t> </a:t>
                      </a:r>
                      <a:endParaRPr lang="tr-TR" sz="7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892" marR="31892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9552237"/>
                  </a:ext>
                </a:extLst>
              </a:tr>
              <a:tr h="187857">
                <a:tc>
                  <a:txBody>
                    <a:bodyPr/>
                    <a:lstStyle/>
                    <a:p>
                      <a:pPr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[ADAYIN/İSTEKLİNİN/ORTAĞIN] ADI-SOYADI/TİCARET UNVANI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892" marR="31892" marT="0" marB="0"/>
                </a:tc>
                <a:tc gridSpan="3"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700" dirty="0">
                          <a:effectLst/>
                        </a:rPr>
                        <a:t> </a:t>
                      </a:r>
                      <a:endParaRPr lang="tr-TR" sz="7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892" marR="31892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4122212"/>
                  </a:ext>
                </a:extLst>
              </a:tr>
              <a:tr h="201940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İHALEYE KATILMAK İÇİN GEREKEN BELGE ADI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892" marR="3189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TEYİT KRİTERİ 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892" marR="3189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TEYİT BİLGİSİ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892" marR="3189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TEYİT ADRESİ</a:t>
                      </a:r>
                      <a:endParaRPr lang="tr-T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892" marR="31892" marT="0" marB="0"/>
                </a:tc>
                <a:extLst>
                  <a:ext uri="{0D108BD9-81ED-4DB2-BD59-A6C34878D82A}">
                    <a16:rowId xmlns:a16="http://schemas.microsoft.com/office/drawing/2014/main" val="1652139976"/>
                  </a:ext>
                </a:extLst>
              </a:tr>
              <a:tr h="707118">
                <a:tc>
                  <a:txBody>
                    <a:bodyPr/>
                    <a:lstStyle/>
                    <a:p>
                      <a:pPr marL="0" algn="just" rtl="0" eaLnBrk="1" latinLnBrk="0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kumimoji="0" lang="tr-TR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Vekaletname,</a:t>
                      </a:r>
                      <a:r>
                        <a:rPr kumimoji="0" lang="tr-TR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tr-TR" sz="1200" b="1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azilname</a:t>
                      </a:r>
                      <a:r>
                        <a:rPr kumimoji="0" lang="tr-TR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 istifa bilgileri</a:t>
                      </a:r>
                      <a:endParaRPr kumimoji="0" lang="tr-TR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1892" marR="31892" marT="0" marB="0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200" b="0" i="0" kern="120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Noterlik</a:t>
                      </a:r>
                      <a:r>
                        <a:rPr kumimoji="0" lang="tr-TR" sz="1200" b="0" i="0" kern="1200" baseline="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adı, </a:t>
                      </a:r>
                      <a:r>
                        <a:rPr kumimoji="0" lang="tr-TR" sz="1200" b="0" i="0" kern="1200" baseline="0" dirty="0" err="1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tc</a:t>
                      </a:r>
                      <a:r>
                        <a:rPr kumimoji="0" lang="tr-TR" sz="1200" b="0" i="0" kern="1200" baseline="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kimlik </a:t>
                      </a:r>
                      <a:r>
                        <a:rPr kumimoji="0" lang="tr-TR" sz="1200" b="0" i="0" kern="1200" baseline="0" dirty="0" err="1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</a:t>
                      </a:r>
                      <a:r>
                        <a:rPr kumimoji="0" lang="tr-TR" sz="1200" b="0" i="0" kern="1200" baseline="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yevmiye tarihi, yevmiye </a:t>
                      </a:r>
                      <a:r>
                        <a:rPr kumimoji="0" lang="tr-TR" sz="1200" b="0" i="0" kern="1200" baseline="0" dirty="0" err="1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</a:t>
                      </a:r>
                      <a:endParaRPr kumimoji="0" lang="tr-TR" sz="1200" b="0" i="0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1892" marR="31892" marT="0" marB="0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İstekli </a:t>
                      </a:r>
                      <a:r>
                        <a:rPr lang="tr-TR" sz="12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tarafıdan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892" marR="31892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200" kern="1200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ekap.kikg.gov.tr</a:t>
                      </a:r>
                      <a:endParaRPr kumimoji="0" lang="tr-TR" sz="1200" kern="12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892" marR="31892" marT="0" marB="0"/>
                </a:tc>
                <a:extLst>
                  <a:ext uri="{0D108BD9-81ED-4DB2-BD59-A6C34878D82A}">
                    <a16:rowId xmlns:a16="http://schemas.microsoft.com/office/drawing/2014/main" val="309033784"/>
                  </a:ext>
                </a:extLst>
              </a:tr>
              <a:tr h="414284">
                <a:tc>
                  <a:txBody>
                    <a:bodyPr/>
                    <a:lstStyle/>
                    <a:p>
                      <a:pPr marL="0" algn="just" rtl="0" eaLnBrk="1" latinLnBrk="0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kumimoji="0" lang="tr-T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TÜRKAK Tarafından Akredite Edilen Belgeler</a:t>
                      </a:r>
                    </a:p>
                  </a:txBody>
                  <a:tcPr marL="31892" marR="31892" marT="0" marB="0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200" b="0" i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TÜRKAK Belge Doğrulama Sistemi Numarası</a:t>
                      </a:r>
                    </a:p>
                  </a:txBody>
                  <a:tcPr marL="31892" marR="31892" marT="0" marB="0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...İstekli</a:t>
                      </a:r>
                      <a:r>
                        <a:rPr lang="tr-TR" sz="120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tarafından…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892" marR="31892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200" kern="1200" dirty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tbds.turkak.org.tr</a:t>
                      </a:r>
                    </a:p>
                  </a:txBody>
                  <a:tcPr marL="31892" marR="31892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4284">
                <a:tc>
                  <a:txBody>
                    <a:bodyPr/>
                    <a:lstStyle/>
                    <a:p>
                      <a:pPr marL="0" algn="just" rtl="0" eaLnBrk="1" latinLnBrk="0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kumimoji="0" lang="tr-T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TSE Belgesi</a:t>
                      </a:r>
                    </a:p>
                  </a:txBody>
                  <a:tcPr marL="31892" marR="31892" marT="0" marB="0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200" b="0" i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Belge Numarası</a:t>
                      </a:r>
                    </a:p>
                  </a:txBody>
                  <a:tcPr marL="31892" marR="31892" marT="0" marB="0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...İstekli</a:t>
                      </a:r>
                      <a:r>
                        <a:rPr lang="tr-TR" sz="120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tarafından…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892" marR="31892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200" kern="1200" dirty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basvuruportal.tse.org.tr/Genel/FirmaArama.aspx</a:t>
                      </a:r>
                    </a:p>
                  </a:txBody>
                  <a:tcPr marL="31892" marR="31892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5714">
                <a:tc>
                  <a:txBody>
                    <a:bodyPr/>
                    <a:lstStyle/>
                    <a:p>
                      <a:pPr marL="0" algn="just" rtl="0" eaLnBrk="1" latinLnBrk="0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kumimoji="0" lang="tr-T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EPDK Tarafından Verilen Lisanslar</a:t>
                      </a:r>
                    </a:p>
                  </a:txBody>
                  <a:tcPr marL="31892" marR="31892" marT="0" marB="0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200" b="0" i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Lisans Numarası</a:t>
                      </a:r>
                    </a:p>
                  </a:txBody>
                  <a:tcPr marL="31892" marR="31892" marT="0" marB="0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...İstekli</a:t>
                      </a:r>
                      <a:r>
                        <a:rPr lang="tr-TR" sz="120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tarafından…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892" marR="31892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200" kern="1200" dirty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www.epdk.gov.tr</a:t>
                      </a:r>
                    </a:p>
                  </a:txBody>
                  <a:tcPr marL="31892" marR="31892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63571">
                <a:tc>
                  <a:txBody>
                    <a:bodyPr/>
                    <a:lstStyle/>
                    <a:p>
                      <a:pPr marL="0" algn="just" rtl="0" eaLnBrk="1" latinLnBrk="0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kumimoji="0" lang="tr-T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Satış Sonrası Hizmet Yeterlik Belgesi</a:t>
                      </a:r>
                    </a:p>
                  </a:txBody>
                  <a:tcPr marL="31892" marR="31892" marT="0" marB="0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200" b="0" i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Yeterlilik Numarası</a:t>
                      </a:r>
                    </a:p>
                  </a:txBody>
                  <a:tcPr marL="31892" marR="31892" marT="0" marB="0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...İstekli</a:t>
                      </a:r>
                      <a:r>
                        <a:rPr lang="tr-TR" sz="120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tarafından…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892" marR="31892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200" kern="1200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e-garanti.gtb.gov.tr/ </a:t>
                      </a:r>
                      <a:r>
                        <a:rPr kumimoji="0" lang="tr-TR" sz="1200" kern="1200" dirty="0" err="1" smtClean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application</a:t>
                      </a:r>
                      <a:r>
                        <a:rPr kumimoji="0" lang="tr-TR" sz="1200" kern="1200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/</a:t>
                      </a:r>
                      <a:r>
                        <a:rPr kumimoji="0" lang="tr-TR" sz="1200" kern="1200" dirty="0" err="1" smtClean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HTMLClient</a:t>
                      </a:r>
                      <a:endParaRPr kumimoji="0" lang="tr-TR" sz="1200" kern="12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892" marR="31892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AF54FCE4-27BE-4461-A722-B1F1CC2838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F79AB-9229-4814-A1F8-FDBD1522D16E}" type="slidenum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080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006434" y="274638"/>
            <a:ext cx="7927254" cy="1143000"/>
          </a:xfrm>
        </p:spPr>
        <p:txBody>
          <a:bodyPr/>
          <a:lstStyle/>
          <a:p>
            <a:pPr algn="ctr"/>
            <a:r>
              <a:rPr lang="tr-T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Entegrasyonlar</a:t>
            </a:r>
            <a:endParaRPr lang="tr-TR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45890542"/>
              </p:ext>
            </p:extLst>
          </p:nvPr>
        </p:nvGraphicFramePr>
        <p:xfrm>
          <a:off x="612776" y="1600200"/>
          <a:ext cx="81534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>
          <a:xfrm>
            <a:off x="0" y="1271601"/>
            <a:ext cx="533400" cy="244475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>
              <a:defRPr/>
            </a:pPr>
            <a:fld id="{C7594F2F-08F0-4C92-8255-62562BEA1528}" type="slidenum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7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cxnSp>
        <p:nvCxnSpPr>
          <p:cNvPr id="7" name="Düz Ok Bağlayıcısı 6"/>
          <p:cNvCxnSpPr/>
          <p:nvPr/>
        </p:nvCxnSpPr>
        <p:spPr>
          <a:xfrm>
            <a:off x="4504184" y="2924944"/>
            <a:ext cx="0" cy="3145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Düz Ok Bağlayıcısı 8"/>
          <p:cNvCxnSpPr/>
          <p:nvPr/>
        </p:nvCxnSpPr>
        <p:spPr>
          <a:xfrm flipH="1">
            <a:off x="5060697" y="3051944"/>
            <a:ext cx="792088" cy="4320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Düz Ok Bağlayıcısı 10"/>
          <p:cNvCxnSpPr/>
          <p:nvPr/>
        </p:nvCxnSpPr>
        <p:spPr>
          <a:xfrm flipH="1">
            <a:off x="5076058" y="3789040"/>
            <a:ext cx="115212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Düz Ok Bağlayıcısı 12"/>
          <p:cNvCxnSpPr/>
          <p:nvPr/>
        </p:nvCxnSpPr>
        <p:spPr>
          <a:xfrm flipH="1" flipV="1">
            <a:off x="5060695" y="4239096"/>
            <a:ext cx="720080" cy="4320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Düz Ok Bağlayıcısı 14"/>
          <p:cNvCxnSpPr/>
          <p:nvPr/>
        </p:nvCxnSpPr>
        <p:spPr>
          <a:xfrm flipV="1">
            <a:off x="4283971" y="4437112"/>
            <a:ext cx="72008" cy="4320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Düz Ok Bağlayıcısı 16"/>
          <p:cNvCxnSpPr/>
          <p:nvPr/>
        </p:nvCxnSpPr>
        <p:spPr>
          <a:xfrm flipV="1">
            <a:off x="3262705" y="4196101"/>
            <a:ext cx="720080" cy="1440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Düz Ok Bağlayıcısı 18"/>
          <p:cNvCxnSpPr/>
          <p:nvPr/>
        </p:nvCxnSpPr>
        <p:spPr>
          <a:xfrm>
            <a:off x="3423903" y="3140968"/>
            <a:ext cx="576064" cy="3600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2525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8B32CDC1-161C-4B58-80E1-A8ED68F067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8762" y="367466"/>
            <a:ext cx="7092578" cy="978483"/>
          </a:xfrm>
        </p:spPr>
        <p:txBody>
          <a:bodyPr>
            <a:normAutofit fontScale="90000"/>
          </a:bodyPr>
          <a:lstStyle/>
          <a:p>
            <a:pPr algn="ctr"/>
            <a:r>
              <a:rPr lang="tr-TR" sz="3800" b="1" dirty="0">
                <a:solidFill>
                  <a:srgbClr val="4F271C">
                    <a:satMod val="130000"/>
                  </a:srgbClr>
                </a:solidFill>
              </a:rPr>
              <a:t>İSTENECEK BELGELERİN AZALTILMASI</a:t>
            </a:r>
            <a:endParaRPr lang="tr-TR" sz="3200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977648F7-2839-43E5-A064-3F2CDE102F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5341" y="1345940"/>
            <a:ext cx="8055508" cy="5359660"/>
          </a:xfrm>
        </p:spPr>
        <p:txBody>
          <a:bodyPr>
            <a:normAutofit fontScale="62500" lnSpcReduction="20000"/>
          </a:bodyPr>
          <a:lstStyle/>
          <a:p>
            <a:pPr marL="82296" indent="0">
              <a:buNone/>
            </a:pPr>
            <a:r>
              <a:rPr lang="tr-TR" sz="3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-</a:t>
            </a:r>
            <a:r>
              <a:rPr lang="tr-TR" sz="3500" b="1" u="sng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Hangi Belgeler "Sunulmayacak Belgeler" Kapsamında Olacak</a:t>
            </a:r>
            <a:r>
              <a:rPr lang="tr-TR" sz="3900" b="1" u="sng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82296" indent="0">
              <a:buNone/>
            </a:pPr>
            <a:endParaRPr lang="tr-TR" sz="8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spcAft>
                <a:spcPts val="600"/>
              </a:spcAft>
            </a:pPr>
            <a:r>
              <a:rPr lang="tr-TR" sz="3200" dirty="0"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  <a:r>
              <a:rPr lang="tr-TR" b="1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</a:t>
            </a:r>
            <a:r>
              <a:rPr lang="tr-TR" altLang="tr-TR" b="1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Sunulmayacak Belgeler Listesi"</a:t>
            </a:r>
          </a:p>
          <a:p>
            <a:pPr marL="82296" indent="0" algn="just">
              <a:spcAft>
                <a:spcPts val="600"/>
              </a:spcAft>
              <a:buNone/>
            </a:pPr>
            <a:r>
              <a:rPr lang="tr-TR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- Hangi belgelerin</a:t>
            </a:r>
            <a:r>
              <a:rPr lang="tr-TR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bu kapsamda olduğu ve</a:t>
            </a:r>
          </a:p>
          <a:p>
            <a:pPr marL="0" indent="0" algn="just">
              <a:spcAft>
                <a:spcPts val="600"/>
              </a:spcAft>
              <a:buNone/>
            </a:pPr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        - </a:t>
            </a:r>
            <a:r>
              <a:rPr lang="tr-TR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Teyit kriterlerinin </a:t>
            </a:r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neler olduğu; </a:t>
            </a:r>
          </a:p>
          <a:p>
            <a:pPr marL="0" indent="0" algn="just">
              <a:spcAft>
                <a:spcPts val="600"/>
              </a:spcAft>
              <a:buNone/>
            </a:pPr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  <a:r>
              <a:rPr lang="tr-TR" b="1" dirty="0" err="1">
                <a:latin typeface="Arial" panose="020B0604020202020204" pitchFamily="34" charset="0"/>
                <a:cs typeface="Arial" panose="020B0604020202020204" pitchFamily="34" charset="0"/>
              </a:rPr>
              <a:t>EKAP</a:t>
            </a:r>
            <a:r>
              <a:rPr lang="tr-TR" dirty="0" err="1">
                <a:latin typeface="Arial" panose="020B0604020202020204" pitchFamily="34" charset="0"/>
                <a:cs typeface="Arial" panose="020B0604020202020204" pitchFamily="34" charset="0"/>
              </a:rPr>
              <a:t>’ta</a:t>
            </a:r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 "Sorgulama İşlemleri" menüsünde</a:t>
            </a:r>
          </a:p>
          <a:p>
            <a:pPr marL="0" indent="0" algn="just">
              <a:spcAft>
                <a:spcPts val="600"/>
              </a:spcAft>
              <a:buNone/>
            </a:pPr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tr-TR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"Sunulmayacak Belgeler Listesi"</a:t>
            </a:r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 bölümünde</a:t>
            </a:r>
          </a:p>
          <a:p>
            <a:pPr marL="0" indent="0" algn="just">
              <a:spcAft>
                <a:spcPts val="600"/>
              </a:spcAft>
              <a:buNone/>
            </a:pPr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tr-TR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tr-TR" u="sng" dirty="0">
                <a:latin typeface="Arial" panose="020B0604020202020204" pitchFamily="34" charset="0"/>
                <a:cs typeface="Arial" panose="020B0604020202020204" pitchFamily="34" charset="0"/>
              </a:rPr>
              <a:t>kamuoyuna </a:t>
            </a:r>
            <a:r>
              <a:rPr lang="tr-TR" b="1" u="sng" dirty="0">
                <a:latin typeface="Arial" panose="020B0604020202020204" pitchFamily="34" charset="0"/>
                <a:cs typeface="Arial" panose="020B0604020202020204" pitchFamily="34" charset="0"/>
              </a:rPr>
              <a:t>duyurulmaktadır.</a:t>
            </a:r>
          </a:p>
          <a:p>
            <a:pPr marL="0" indent="0" algn="just">
              <a:spcAft>
                <a:spcPts val="600"/>
              </a:spcAft>
              <a:buNone/>
            </a:pPr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         * (</a:t>
            </a:r>
            <a:r>
              <a:rPr lang="tr-TR" dirty="0" smtClean="0">
                <a:latin typeface="Arial" panose="020B0604020202020204" pitchFamily="34" charset="0"/>
                <a:cs typeface="Arial" panose="020B0604020202020204" pitchFamily="34" charset="0"/>
              </a:rPr>
              <a:t>Halihazırda 9 belge;</a:t>
            </a:r>
          </a:p>
          <a:p>
            <a:pPr marL="0" indent="0" algn="just">
              <a:spcAft>
                <a:spcPts val="600"/>
              </a:spcAft>
              <a:buNone/>
            </a:pPr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dirty="0" smtClean="0">
                <a:latin typeface="Arial" panose="020B0604020202020204" pitchFamily="34" charset="0"/>
                <a:cs typeface="Arial" panose="020B0604020202020204" pitchFamily="34" charset="0"/>
              </a:rPr>
              <a:t>  « </a:t>
            </a:r>
            <a:r>
              <a:rPr lang="tr-TR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'Geçici teminat mektubu’,</a:t>
            </a:r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'İş deneyim belgesi</a:t>
            </a:r>
            <a:r>
              <a:rPr lang="tr-TR" b="1" dirty="0" smtClean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', </a:t>
            </a:r>
            <a:r>
              <a:rPr lang="tr-TR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tr-TR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Bilanço’, </a:t>
            </a:r>
            <a:r>
              <a:rPr lang="tr-TR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‘Gelir Tablosu‘, </a:t>
            </a:r>
            <a:endParaRPr lang="tr-TR" b="1" dirty="0" smtClean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spcAft>
                <a:spcPts val="600"/>
              </a:spcAft>
              <a:buNone/>
            </a:pPr>
            <a:r>
              <a:rPr lang="tr-TR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b="1" dirty="0" smtClean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tr-TR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tr-TR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TSE Belgesi, </a:t>
            </a:r>
            <a:r>
              <a:rPr lang="tr-TR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‘Ticaret Sicil Gazetesi</a:t>
            </a:r>
            <a:r>
              <a:rPr lang="tr-TR" b="1" dirty="0" smtClean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’, </a:t>
            </a:r>
            <a:r>
              <a:rPr lang="tr-TR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tr-TR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TÜRKAK Belgesi’, </a:t>
            </a:r>
            <a:r>
              <a:rPr lang="tr-TR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‘EPDK Lisansları’ </a:t>
            </a:r>
            <a:r>
              <a:rPr lang="tr-TR" b="1" dirty="0" smtClean="0">
                <a:latin typeface="Arial" panose="020B0604020202020204" pitchFamily="34" charset="0"/>
                <a:cs typeface="Arial" panose="020B0604020202020204" pitchFamily="34" charset="0"/>
              </a:rPr>
              <a:t>ve</a:t>
            </a:r>
          </a:p>
          <a:p>
            <a:pPr marL="0" indent="0" algn="just">
              <a:spcAft>
                <a:spcPts val="600"/>
              </a:spcAft>
              <a:buNone/>
            </a:pPr>
            <a:r>
              <a:rPr lang="tr-TR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tr-TR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‘Hizmet Yeterlilik Belgesi’ </a:t>
            </a:r>
            <a:r>
              <a:rPr lang="tr-TR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tr-TR" sz="3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gibi.</a:t>
            </a:r>
            <a:r>
              <a:rPr lang="tr-TR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tr-TR" b="1" u="sng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589DA71B-506B-4F6A-8B22-40E3063A1F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F79AB-9229-4814-A1F8-FDBD1522D16E}" type="slidenum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6707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8B32CDC1-161C-4B58-80E1-A8ED68F067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8762" y="367466"/>
            <a:ext cx="7092578" cy="978483"/>
          </a:xfrm>
        </p:spPr>
        <p:txBody>
          <a:bodyPr>
            <a:normAutofit fontScale="90000"/>
          </a:bodyPr>
          <a:lstStyle/>
          <a:p>
            <a:pPr algn="ctr"/>
            <a:r>
              <a:rPr lang="tr-TR" sz="3200" b="1" dirty="0"/>
              <a:t>İSTENECEK BELGELERİN AZALTILMASI</a:t>
            </a:r>
            <a:endParaRPr lang="tr-TR" sz="3200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977648F7-2839-43E5-A064-3F2CDE102F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4427" y="1345949"/>
            <a:ext cx="7956423" cy="1883035"/>
          </a:xfrm>
        </p:spPr>
        <p:txBody>
          <a:bodyPr>
            <a:normAutofit fontScale="77500" lnSpcReduction="20000"/>
          </a:bodyPr>
          <a:lstStyle/>
          <a:p>
            <a:pPr marL="82296" indent="0">
              <a:buNone/>
            </a:pPr>
            <a:r>
              <a:rPr lang="tr-TR" sz="3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-</a:t>
            </a:r>
            <a:r>
              <a:rPr lang="tr-TR" sz="35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Hangi Belgeler "Sunulmayacak Belgeler" Kapsamında Olacak</a:t>
            </a:r>
            <a:r>
              <a:rPr lang="tr-TR" sz="39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82296" indent="0">
              <a:buNone/>
            </a:pPr>
            <a:endParaRPr lang="tr-TR" sz="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600"/>
              </a:spcAft>
            </a:pPr>
            <a:r>
              <a:rPr lang="tr-TR" sz="3200" dirty="0"/>
              <a:t>          </a:t>
            </a:r>
            <a:r>
              <a:rPr lang="tr-TR" b="1" u="sng" dirty="0">
                <a:solidFill>
                  <a:srgbClr val="FF0000"/>
                </a:solidFill>
              </a:rPr>
              <a:t>"</a:t>
            </a:r>
            <a:r>
              <a:rPr lang="tr-TR" altLang="tr-TR" b="1" u="sng" dirty="0">
                <a:solidFill>
                  <a:srgbClr val="FF0000"/>
                </a:solidFill>
              </a:rPr>
              <a:t>Sunulmayacak Belgeler Listesi"</a:t>
            </a:r>
          </a:p>
          <a:p>
            <a:pPr marL="82296" indent="0" algn="just">
              <a:spcAft>
                <a:spcPts val="600"/>
              </a:spcAft>
              <a:buNone/>
            </a:pPr>
            <a:r>
              <a:rPr lang="tr-TR" b="1" dirty="0">
                <a:solidFill>
                  <a:srgbClr val="C00000"/>
                </a:solidFill>
              </a:rPr>
              <a:t>    </a:t>
            </a:r>
            <a:r>
              <a:rPr lang="tr-TR" sz="2600" dirty="0"/>
              <a:t>https://ekap.kik.gov.tr</a:t>
            </a:r>
            <a:endParaRPr lang="tr-TR" sz="2600" u="sng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589DA71B-506B-4F6A-8B22-40E3063A1F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F79AB-9229-4814-A1F8-FDBD1522D16E}" type="slidenum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4941DF81-5A5B-43EA-9501-ABFB91248C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431" y="2885713"/>
            <a:ext cx="7808118" cy="3219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024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8B32CDC1-161C-4B58-80E1-A8ED68F067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8762" y="106879"/>
            <a:ext cx="7092578" cy="534390"/>
          </a:xfrm>
        </p:spPr>
        <p:txBody>
          <a:bodyPr>
            <a:noAutofit/>
          </a:bodyPr>
          <a:lstStyle/>
          <a:p>
            <a:pPr algn="ctr"/>
            <a:r>
              <a:rPr lang="tr-TR" sz="2000" b="1" dirty="0">
                <a:solidFill>
                  <a:srgbClr val="4F271C">
                    <a:satMod val="130000"/>
                  </a:srgbClr>
                </a:solidFill>
              </a:rPr>
              <a:t>İSTENECEK BELGELERİN AZALTILMASI</a:t>
            </a:r>
            <a:endParaRPr lang="tr-TR" sz="2000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977648F7-2839-43E5-A064-3F2CDE102F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4427" y="1345940"/>
            <a:ext cx="7956423" cy="535966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tr-TR" sz="3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tr-TR" b="1" u="sng" dirty="0">
              <a:solidFill>
                <a:srgbClr val="FF0000"/>
              </a:solidFill>
            </a:endParaRPr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589DA71B-506B-4F6A-8B22-40E3063A1F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F79AB-9229-4814-A1F8-FDBD1522D16E}" type="slidenum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10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7" name="Picture 3" descr="C:\Users\caneryurttakal\Desktop\Adsız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499" y="641270"/>
            <a:ext cx="7980218" cy="6032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3207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8B32CDC1-161C-4B58-80E1-A8ED68F067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8762" y="367466"/>
            <a:ext cx="7092578" cy="978483"/>
          </a:xfrm>
        </p:spPr>
        <p:txBody>
          <a:bodyPr>
            <a:noAutofit/>
          </a:bodyPr>
          <a:lstStyle/>
          <a:p>
            <a:pPr algn="ctr"/>
            <a:r>
              <a:rPr lang="tr-TR" sz="2800" b="1" dirty="0">
                <a:solidFill>
                  <a:srgbClr val="4F271C">
                    <a:satMod val="130000"/>
                  </a:srgbClr>
                </a:solidFill>
              </a:rPr>
              <a:t>İSTENECEK BELGELERİN AZALTILMASI</a:t>
            </a:r>
            <a:endParaRPr lang="tr-TR" sz="2400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977648F7-2839-43E5-A064-3F2CDE102F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7529" y="1276350"/>
            <a:ext cx="8073321" cy="5429250"/>
          </a:xfrm>
        </p:spPr>
        <p:txBody>
          <a:bodyPr>
            <a:normAutofit fontScale="92500"/>
          </a:bodyPr>
          <a:lstStyle/>
          <a:p>
            <a:pPr marL="82296" indent="0">
              <a:buNone/>
            </a:pPr>
            <a:r>
              <a:rPr lang="tr-TR" sz="43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"</a:t>
            </a:r>
            <a:r>
              <a:rPr lang="tr-TR" sz="4300" b="1" u="sng" dirty="0">
                <a:latin typeface="Arial" panose="020B0604020202020204" pitchFamily="34" charset="0"/>
                <a:cs typeface="Arial" panose="020B0604020202020204" pitchFamily="34" charset="0"/>
              </a:rPr>
              <a:t>Teyit"</a:t>
            </a:r>
            <a:r>
              <a:rPr lang="tr-TR" sz="4300" b="1" u="sng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tr-TR" sz="4000" b="1" u="sng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İhale Komisyonu Tarafından </a:t>
            </a:r>
            <a:r>
              <a:rPr lang="tr-TR" sz="4300" b="1" u="sng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Nasıl Yapılacak?</a:t>
            </a:r>
          </a:p>
          <a:p>
            <a:pPr marL="82296" indent="0">
              <a:buNone/>
            </a:pPr>
            <a:endParaRPr lang="tr-TR" sz="26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2296" indent="0">
              <a:spcAft>
                <a:spcPts val="600"/>
              </a:spcAft>
              <a:buNone/>
            </a:pPr>
            <a:r>
              <a:rPr lang="tr-T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'Tekliflerin </a:t>
            </a:r>
            <a:r>
              <a:rPr lang="tr-T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değerlendirilmesi' aşamasında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tr-T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   ilgili </a:t>
            </a:r>
            <a:r>
              <a:rPr lang="tr-TR" sz="3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internet sitelerinden </a:t>
            </a:r>
            <a:r>
              <a:rPr lang="tr-T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(www.ekap.gov.tr,  </a:t>
            </a:r>
            <a:r>
              <a:rPr lang="tr-T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ticaretsicil.gov.tr </a:t>
            </a:r>
            <a:r>
              <a:rPr lang="tr-TR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vb</a:t>
            </a:r>
            <a:r>
              <a:rPr lang="tr-T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tr-T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tr-TR" sz="3600" b="1" u="sng" dirty="0">
                <a:latin typeface="Arial" panose="020B0604020202020204" pitchFamily="34" charset="0"/>
                <a:cs typeface="Arial" panose="020B0604020202020204" pitchFamily="34" charset="0"/>
              </a:rPr>
              <a:t>sorgulanmak suretiyle</a:t>
            </a:r>
            <a:r>
              <a:rPr lang="tr-TR" sz="3600" dirty="0">
                <a:latin typeface="Arial" panose="020B0604020202020204" pitchFamily="34" charset="0"/>
                <a:cs typeface="Arial" panose="020B0604020202020204" pitchFamily="34" charset="0"/>
              </a:rPr>
              <a:t> gerekli bilgilere ulaşılarak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tr-TR" sz="3600" dirty="0">
                <a:latin typeface="Arial" panose="020B0604020202020204" pitchFamily="34" charset="0"/>
                <a:cs typeface="Arial" panose="020B0604020202020204" pitchFamily="34" charset="0"/>
              </a:rPr>
              <a:t>         </a:t>
            </a:r>
            <a:r>
              <a:rPr lang="tr-TR" sz="3600" b="1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"teyidi yapılacaktır."</a:t>
            </a:r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589DA71B-506B-4F6A-8B22-40E3063A1F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F79AB-9229-4814-A1F8-FDBD1522D16E}" type="slidenum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11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1864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7E7E3402-FE3E-4C1C-954E-4A3193509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6435" y="225631"/>
            <a:ext cx="7846620" cy="593766"/>
          </a:xfrm>
        </p:spPr>
        <p:txBody>
          <a:bodyPr>
            <a:normAutofit fontScale="90000"/>
          </a:bodyPr>
          <a:lstStyle/>
          <a:p>
            <a:pPr algn="ctr"/>
            <a:r>
              <a:rPr lang="tr-TR" sz="3600" b="1" dirty="0">
                <a:solidFill>
                  <a:schemeClr val="accent3">
                    <a:lumMod val="75000"/>
                  </a:schemeClr>
                </a:solidFill>
              </a:rPr>
              <a:t>- E- Geçici Teminat Mektubu (E-GTM) 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D9EFB250-6C64-4E3F-880D-417FFDA4EB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7298" y="1438276"/>
            <a:ext cx="7529513" cy="479107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tr-TR" sz="2400" dirty="0"/>
              <a:t>        </a:t>
            </a:r>
            <a:endParaRPr lang="tr-TR" sz="3200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15859158-36A9-4B08-BCB3-9C37FDFBB0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F79AB-9229-4814-A1F8-FDBD1522D16E}" type="slidenum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12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5" name="Picture 4" descr="elektronik geÃ§ici teminat mektubu Ã¶rnek ile ilgili gÃ¶rsel sonucu">
            <a:extLst>
              <a:ext uri="{FF2B5EF4-FFF2-40B4-BE49-F238E27FC236}">
                <a16:creationId xmlns:a16="http://schemas.microsoft.com/office/drawing/2014/main" id="{2C45A304-4DAC-4EA6-818D-E17EB3B86C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6196" y="1234945"/>
            <a:ext cx="7529513" cy="5447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Unvan 1">
            <a:extLst>
              <a:ext uri="{FF2B5EF4-FFF2-40B4-BE49-F238E27FC236}">
                <a16:creationId xmlns:a16="http://schemas.microsoft.com/office/drawing/2014/main" id="{7E7E3402-FE3E-4C1C-954E-4A3193509943}"/>
              </a:ext>
            </a:extLst>
          </p:cNvPr>
          <p:cNvSpPr txBox="1">
            <a:spLocks/>
          </p:cNvSpPr>
          <p:nvPr/>
        </p:nvSpPr>
        <p:spPr>
          <a:xfrm>
            <a:off x="1386192" y="748148"/>
            <a:ext cx="7041790" cy="48679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fontAlgn="auto">
              <a:spcAft>
                <a:spcPts val="0"/>
              </a:spcAft>
            </a:pPr>
            <a:r>
              <a:rPr lang="tr-TR" sz="1800" dirty="0" smtClean="0">
                <a:solidFill>
                  <a:prstClr val="black"/>
                </a:solidFill>
              </a:rPr>
              <a:t>Geçici Teminat Mektubu Bilgileri Standart Formu </a:t>
            </a:r>
            <a:endParaRPr lang="tr-TR" sz="1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4522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7E7E3402-FE3E-4C1C-954E-4A3193509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7294" y="367199"/>
            <a:ext cx="7315200" cy="867744"/>
          </a:xfrm>
        </p:spPr>
        <p:txBody>
          <a:bodyPr>
            <a:normAutofit/>
          </a:bodyPr>
          <a:lstStyle/>
          <a:p>
            <a:pPr algn="ctr"/>
            <a:r>
              <a:rPr lang="tr-TR" sz="36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tr-TR" sz="3600" b="1" dirty="0">
                <a:solidFill>
                  <a:schemeClr val="accent3">
                    <a:lumMod val="75000"/>
                  </a:schemeClr>
                </a:solidFill>
              </a:rPr>
              <a:t>Türkiye Ticaret Sicili Gazetesi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D9EFB250-6C64-4E3F-880D-417FFDA4EB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7294" y="1294410"/>
            <a:ext cx="7663574" cy="5391398"/>
          </a:xfrm>
        </p:spPr>
        <p:txBody>
          <a:bodyPr>
            <a:normAutofit/>
          </a:bodyPr>
          <a:lstStyle/>
          <a:p>
            <a:pPr marL="0" indent="0" algn="just">
              <a:spcAft>
                <a:spcPts val="600"/>
              </a:spcAft>
              <a:buNone/>
            </a:pPr>
            <a:r>
              <a:rPr lang="tr-TR" dirty="0"/>
              <a:t>         </a:t>
            </a:r>
            <a:endParaRPr lang="tr-TR" sz="35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15859158-36A9-4B08-BCB3-9C37FDFBB0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F79AB-9229-4814-A1F8-FDBD1522D16E}" type="slidenum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13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 descr="C:\Users\caneryurttakal\Desktop\Adsız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673" y="1567544"/>
            <a:ext cx="7616037" cy="2244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Unvan 1">
            <a:extLst>
              <a:ext uri="{FF2B5EF4-FFF2-40B4-BE49-F238E27FC236}">
                <a16:creationId xmlns:a16="http://schemas.microsoft.com/office/drawing/2014/main" id="{7E7E3402-FE3E-4C1C-954E-4A3193509943}"/>
              </a:ext>
            </a:extLst>
          </p:cNvPr>
          <p:cNvSpPr txBox="1">
            <a:spLocks/>
          </p:cNvSpPr>
          <p:nvPr/>
        </p:nvSpPr>
        <p:spPr>
          <a:xfrm>
            <a:off x="1174672" y="1139746"/>
            <a:ext cx="7969328" cy="344670"/>
          </a:xfrm>
          <a:prstGeom prst="rect">
            <a:avLst/>
          </a:prstGeom>
        </p:spPr>
        <p:txBody>
          <a:bodyPr anchor="ctr">
            <a:normAutofit fontScale="750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fontAlgn="auto">
              <a:spcAft>
                <a:spcPts val="0"/>
              </a:spcAft>
            </a:pPr>
            <a:r>
              <a:rPr lang="tr-TR" sz="2500" dirty="0">
                <a:solidFill>
                  <a:srgbClr val="C32D2E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http://www.ticaretsicil.gov.tr</a:t>
            </a:r>
          </a:p>
        </p:txBody>
      </p:sp>
      <p:pic>
        <p:nvPicPr>
          <p:cNvPr id="1027" name="Picture 3" descr="C:\Users\caneryurttakal\Desktop\Adsız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677" y="3794174"/>
            <a:ext cx="7543801" cy="2695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0947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7E7E3402-FE3E-4C1C-954E-4A3193509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8621" y="357674"/>
            <a:ext cx="8019648" cy="867744"/>
          </a:xfrm>
        </p:spPr>
        <p:txBody>
          <a:bodyPr>
            <a:normAutofit fontScale="90000"/>
          </a:bodyPr>
          <a:lstStyle/>
          <a:p>
            <a:pPr algn="ctr"/>
            <a:r>
              <a:rPr lang="tr-TR" sz="3600" b="1" dirty="0" smtClean="0">
                <a:solidFill>
                  <a:schemeClr val="accent3">
                    <a:lumMod val="75000"/>
                  </a:schemeClr>
                </a:solidFill>
              </a:rPr>
              <a:t>TÜRKAK </a:t>
            </a:r>
            <a:r>
              <a:rPr lang="tr-TR" sz="3600" b="1" dirty="0">
                <a:solidFill>
                  <a:schemeClr val="accent3">
                    <a:lumMod val="75000"/>
                  </a:schemeClr>
                </a:solidFill>
              </a:rPr>
              <a:t>Tarafından Akredite Edilen Belgeler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D9EFB250-6C64-4E3F-880D-417FFDA4EB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7297" y="1235035"/>
            <a:ext cx="7823891" cy="5546765"/>
          </a:xfrm>
        </p:spPr>
        <p:txBody>
          <a:bodyPr>
            <a:normAutofit/>
          </a:bodyPr>
          <a:lstStyle/>
          <a:p>
            <a:pPr marL="0" indent="0" algn="just">
              <a:spcAft>
                <a:spcPts val="600"/>
              </a:spcAft>
              <a:buNone/>
            </a:pPr>
            <a:r>
              <a:rPr lang="tr-TR" dirty="0"/>
              <a:t>          </a:t>
            </a:r>
            <a:endParaRPr lang="tr-TR" sz="35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15859158-36A9-4B08-BCB3-9C37FDFBB0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F79AB-9229-4814-A1F8-FDBD1522D16E}" type="slidenum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14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Unvan 1">
            <a:extLst>
              <a:ext uri="{FF2B5EF4-FFF2-40B4-BE49-F238E27FC236}">
                <a16:creationId xmlns:a16="http://schemas.microsoft.com/office/drawing/2014/main" id="{7E7E3402-FE3E-4C1C-954E-4A3193509943}"/>
              </a:ext>
            </a:extLst>
          </p:cNvPr>
          <p:cNvSpPr txBox="1">
            <a:spLocks/>
          </p:cNvSpPr>
          <p:nvPr/>
        </p:nvSpPr>
        <p:spPr>
          <a:xfrm>
            <a:off x="1174672" y="1139746"/>
            <a:ext cx="7969328" cy="344670"/>
          </a:xfrm>
          <a:prstGeom prst="rect">
            <a:avLst/>
          </a:prstGeom>
        </p:spPr>
        <p:txBody>
          <a:bodyPr anchor="ctr">
            <a:normAutofit fontScale="750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fontAlgn="auto">
              <a:spcAft>
                <a:spcPts val="0"/>
              </a:spcAft>
            </a:pPr>
            <a:r>
              <a:rPr lang="tr-TR" sz="2500" dirty="0">
                <a:solidFill>
                  <a:srgbClr val="C32D2E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https://tbds.turkak.org.tr</a:t>
            </a:r>
          </a:p>
        </p:txBody>
      </p:sp>
      <p:pic>
        <p:nvPicPr>
          <p:cNvPr id="4" name="Picture 2" descr="C:\Users\caneryurttakal\Desktop\Adsız11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625" y="1567543"/>
            <a:ext cx="7953499" cy="5094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4780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7E7E3402-FE3E-4C1C-954E-4A3193509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7294" y="367199"/>
            <a:ext cx="7315200" cy="867744"/>
          </a:xfrm>
        </p:spPr>
        <p:txBody>
          <a:bodyPr>
            <a:normAutofit/>
          </a:bodyPr>
          <a:lstStyle/>
          <a:p>
            <a:pPr algn="ctr"/>
            <a:r>
              <a:rPr lang="tr-TR" sz="3600" b="1" dirty="0" smtClean="0">
                <a:solidFill>
                  <a:schemeClr val="accent3">
                    <a:lumMod val="75000"/>
                  </a:schemeClr>
                </a:solidFill>
              </a:rPr>
              <a:t>TSE </a:t>
            </a:r>
            <a:r>
              <a:rPr lang="tr-TR" sz="3600" b="1" dirty="0">
                <a:solidFill>
                  <a:schemeClr val="accent3">
                    <a:lumMod val="75000"/>
                  </a:schemeClr>
                </a:solidFill>
              </a:rPr>
              <a:t>Belgesi</a:t>
            </a:r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15859158-36A9-4B08-BCB3-9C37FDFBB0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F79AB-9229-4814-A1F8-FDBD1522D16E}" type="slidenum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15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Unvan 1">
            <a:extLst>
              <a:ext uri="{FF2B5EF4-FFF2-40B4-BE49-F238E27FC236}">
                <a16:creationId xmlns:a16="http://schemas.microsoft.com/office/drawing/2014/main" id="{7E7E3402-FE3E-4C1C-954E-4A3193509943}"/>
              </a:ext>
            </a:extLst>
          </p:cNvPr>
          <p:cNvSpPr txBox="1">
            <a:spLocks/>
          </p:cNvSpPr>
          <p:nvPr/>
        </p:nvSpPr>
        <p:spPr>
          <a:xfrm>
            <a:off x="1174672" y="1139746"/>
            <a:ext cx="7969328" cy="344670"/>
          </a:xfrm>
          <a:prstGeom prst="rect">
            <a:avLst/>
          </a:prstGeom>
        </p:spPr>
        <p:txBody>
          <a:bodyPr anchor="ctr">
            <a:normAutofit fontScale="750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fontAlgn="auto">
              <a:spcAft>
                <a:spcPts val="0"/>
              </a:spcAft>
            </a:pPr>
            <a:r>
              <a:rPr lang="tr-TR" sz="2500" dirty="0">
                <a:solidFill>
                  <a:srgbClr val="C32D2E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https://basvuruportal.tse.org.tr/Genel/FirmaArama.aspx</a:t>
            </a:r>
          </a:p>
        </p:txBody>
      </p:sp>
      <p:pic>
        <p:nvPicPr>
          <p:cNvPr id="8194" name="Picture 2" descr="C:\Users\caneryurttakal\Desktop\Adsı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673" y="1484416"/>
            <a:ext cx="7714009" cy="5165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9555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7E7E3402-FE3E-4C1C-954E-4A3193509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7294" y="367199"/>
            <a:ext cx="7315200" cy="867744"/>
          </a:xfrm>
        </p:spPr>
        <p:txBody>
          <a:bodyPr>
            <a:normAutofit fontScale="90000"/>
          </a:bodyPr>
          <a:lstStyle/>
          <a:p>
            <a:pPr algn="ctr"/>
            <a:r>
              <a:rPr lang="tr-TR" sz="3600" b="1" dirty="0" smtClean="0">
                <a:solidFill>
                  <a:schemeClr val="accent3">
                    <a:lumMod val="75000"/>
                  </a:schemeClr>
                </a:solidFill>
              </a:rPr>
              <a:t>EPDK </a:t>
            </a:r>
            <a:r>
              <a:rPr lang="tr-TR" sz="3600" b="1" dirty="0">
                <a:solidFill>
                  <a:schemeClr val="accent3">
                    <a:lumMod val="75000"/>
                  </a:schemeClr>
                </a:solidFill>
              </a:rPr>
              <a:t>Tarafından Verilen Lisanslar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D9EFB250-6C64-4E3F-880D-417FFDA4EB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7298" y="1438275"/>
            <a:ext cx="7529513" cy="5181600"/>
          </a:xfrm>
        </p:spPr>
        <p:txBody>
          <a:bodyPr>
            <a:normAutofit/>
          </a:bodyPr>
          <a:lstStyle/>
          <a:p>
            <a:pPr marL="0" indent="0" algn="just">
              <a:spcAft>
                <a:spcPts val="600"/>
              </a:spcAft>
              <a:buNone/>
            </a:pPr>
            <a:r>
              <a:rPr lang="tr-TR" dirty="0"/>
              <a:t>          </a:t>
            </a:r>
            <a:endParaRPr lang="tr-TR" sz="35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15859158-36A9-4B08-BCB3-9C37FDFBB0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F79AB-9229-4814-A1F8-FDBD1522D16E}" type="slidenum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16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Unvan 1">
            <a:extLst>
              <a:ext uri="{FF2B5EF4-FFF2-40B4-BE49-F238E27FC236}">
                <a16:creationId xmlns:a16="http://schemas.microsoft.com/office/drawing/2014/main" id="{7E7E3402-FE3E-4C1C-954E-4A3193509943}"/>
              </a:ext>
            </a:extLst>
          </p:cNvPr>
          <p:cNvSpPr txBox="1">
            <a:spLocks/>
          </p:cNvSpPr>
          <p:nvPr/>
        </p:nvSpPr>
        <p:spPr>
          <a:xfrm>
            <a:off x="1174672" y="1139746"/>
            <a:ext cx="7969328" cy="344670"/>
          </a:xfrm>
          <a:prstGeom prst="rect">
            <a:avLst/>
          </a:prstGeom>
        </p:spPr>
        <p:txBody>
          <a:bodyPr anchor="ctr">
            <a:normAutofit fontScale="750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fontAlgn="auto">
              <a:spcAft>
                <a:spcPts val="0"/>
              </a:spcAft>
            </a:pPr>
            <a:r>
              <a:rPr lang="tr-TR" sz="2500" dirty="0">
                <a:solidFill>
                  <a:srgbClr val="C32D2E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http://www.epdk.gov.tr/</a:t>
            </a:r>
          </a:p>
        </p:txBody>
      </p:sp>
      <p:pic>
        <p:nvPicPr>
          <p:cNvPr id="4099" name="Picture 3" descr="C:\Users\caneryurttakal\Desktop\Adsız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672" y="1638795"/>
            <a:ext cx="7731822" cy="4880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718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7E7E3402-FE3E-4C1C-954E-4A3193509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7293" y="367199"/>
            <a:ext cx="7793832" cy="867744"/>
          </a:xfrm>
        </p:spPr>
        <p:txBody>
          <a:bodyPr>
            <a:normAutofit fontScale="90000"/>
          </a:bodyPr>
          <a:lstStyle/>
          <a:p>
            <a:pPr algn="ctr"/>
            <a:r>
              <a:rPr lang="tr-TR" sz="3600" b="1" dirty="0" smtClean="0">
                <a:solidFill>
                  <a:schemeClr val="accent3">
                    <a:lumMod val="75000"/>
                  </a:schemeClr>
                </a:solidFill>
              </a:rPr>
              <a:t>Satış </a:t>
            </a:r>
            <a:r>
              <a:rPr lang="tr-TR" sz="3600" b="1" dirty="0">
                <a:solidFill>
                  <a:schemeClr val="accent3">
                    <a:lumMod val="75000"/>
                  </a:schemeClr>
                </a:solidFill>
              </a:rPr>
              <a:t>Sonrası Hizmet Yeterlik Belgesi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D9EFB250-6C64-4E3F-880D-417FFDA4EB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7294" y="1438275"/>
            <a:ext cx="7863555" cy="5181600"/>
          </a:xfrm>
        </p:spPr>
        <p:txBody>
          <a:bodyPr>
            <a:normAutofit/>
          </a:bodyPr>
          <a:lstStyle/>
          <a:p>
            <a:pPr marL="0" indent="0" algn="just">
              <a:spcAft>
                <a:spcPts val="600"/>
              </a:spcAft>
              <a:buNone/>
            </a:pPr>
            <a:r>
              <a:rPr lang="tr-TR" dirty="0"/>
              <a:t>          </a:t>
            </a:r>
            <a:endParaRPr lang="tr-TR" sz="35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15859158-36A9-4B08-BCB3-9C37FDFBB0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F79AB-9229-4814-A1F8-FDBD1522D16E}" type="slidenum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Unvan 1">
            <a:extLst>
              <a:ext uri="{FF2B5EF4-FFF2-40B4-BE49-F238E27FC236}">
                <a16:creationId xmlns:a16="http://schemas.microsoft.com/office/drawing/2014/main" id="{7E7E3402-FE3E-4C1C-954E-4A3193509943}"/>
              </a:ext>
            </a:extLst>
          </p:cNvPr>
          <p:cNvSpPr txBox="1">
            <a:spLocks/>
          </p:cNvSpPr>
          <p:nvPr/>
        </p:nvSpPr>
        <p:spPr>
          <a:xfrm>
            <a:off x="1174672" y="1139746"/>
            <a:ext cx="7969328" cy="344670"/>
          </a:xfrm>
          <a:prstGeom prst="rect">
            <a:avLst/>
          </a:prstGeom>
        </p:spPr>
        <p:txBody>
          <a:bodyPr anchor="ctr">
            <a:normAutofit fontScale="750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fontAlgn="auto">
              <a:spcAft>
                <a:spcPts val="0"/>
              </a:spcAft>
            </a:pPr>
            <a:r>
              <a:rPr lang="tr-TR" sz="2500" dirty="0">
                <a:solidFill>
                  <a:srgbClr val="C32D2E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http://e-garanti.gtb.gov.tr/application/HTMLClient/</a:t>
            </a:r>
          </a:p>
        </p:txBody>
      </p:sp>
      <p:pic>
        <p:nvPicPr>
          <p:cNvPr id="6148" name="Picture 4" descr="C:\Users\caneryurttakal\Desktop\Adsız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064" y="1745672"/>
            <a:ext cx="7267699" cy="4797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6161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667072" y="1700808"/>
            <a:ext cx="8153400" cy="4495800"/>
          </a:xfrm>
        </p:spPr>
        <p:txBody>
          <a:bodyPr/>
          <a:lstStyle/>
          <a:p>
            <a:pPr algn="just"/>
            <a:endParaRPr lang="tr-TR" sz="2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tr-TR" sz="2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tr-TR" sz="2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6713" lvl="1" indent="0" algn="just">
              <a:buNone/>
            </a:pPr>
            <a:r>
              <a:rPr lang="tr-TR" sz="4000" b="1" dirty="0">
                <a:latin typeface="Arial" panose="020B0604020202020204" pitchFamily="34" charset="0"/>
                <a:cs typeface="Arial" panose="020B0604020202020204" pitchFamily="34" charset="0"/>
              </a:rPr>
              <a:t>2- ELEKTRONİK İHALE</a:t>
            </a:r>
          </a:p>
          <a:p>
            <a:pPr algn="just"/>
            <a:endParaRPr lang="tr-TR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C7594F2F-08F0-4C92-8255-62562BEA1528}" type="slidenum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18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59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600" b="1" dirty="0" smtClean="0"/>
              <a:t>ELEKTRONİK İHALE</a:t>
            </a:r>
            <a:endParaRPr lang="tr-TR" sz="3600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667072" y="1700808"/>
            <a:ext cx="8153400" cy="4495800"/>
          </a:xfrm>
        </p:spPr>
        <p:txBody>
          <a:bodyPr/>
          <a:lstStyle/>
          <a:p>
            <a:pPr algn="just"/>
            <a:endParaRPr lang="tr-TR" sz="2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tr-TR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tr-TR" sz="2600" b="1" dirty="0">
                <a:latin typeface="Arial" panose="020B0604020202020204" pitchFamily="34" charset="0"/>
                <a:cs typeface="Arial" panose="020B0604020202020204" pitchFamily="34" charset="0"/>
              </a:rPr>
              <a:t>Temmuz 2016 </a:t>
            </a:r>
            <a:r>
              <a:rPr lang="tr-TR" sz="2600" dirty="0">
                <a:latin typeface="Arial" panose="020B0604020202020204" pitchFamily="34" charset="0"/>
                <a:cs typeface="Arial" panose="020B0604020202020204" pitchFamily="34" charset="0"/>
              </a:rPr>
              <a:t>tarihinde yürürlüğe giren düzenlemelerle</a:t>
            </a:r>
            <a:r>
              <a:rPr lang="tr-TR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tr-TR" sz="2600" dirty="0">
                <a:latin typeface="Arial" panose="020B0604020202020204" pitchFamily="34" charset="0"/>
                <a:cs typeface="Arial" panose="020B0604020202020204" pitchFamily="34" charset="0"/>
              </a:rPr>
              <a:t> ihalelerinin elektronik ortamda teklif alınmak suretiyle gerçekleştirilmesine imkan </a:t>
            </a:r>
            <a:r>
              <a:rPr lang="tr-TR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tanıyan</a:t>
            </a:r>
          </a:p>
          <a:p>
            <a:pPr marL="0" indent="0" algn="just">
              <a:buNone/>
            </a:pPr>
            <a:r>
              <a:rPr lang="tr-TR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just"/>
            <a:r>
              <a:rPr lang="tr-TR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Elektronik </a:t>
            </a:r>
            <a:r>
              <a:rPr lang="tr-TR" sz="2600" b="1" dirty="0">
                <a:latin typeface="Arial" panose="020B0604020202020204" pitchFamily="34" charset="0"/>
                <a:cs typeface="Arial" panose="020B0604020202020204" pitchFamily="34" charset="0"/>
              </a:rPr>
              <a:t>ortamda teklif alınan beyan usulü </a:t>
            </a:r>
            <a:r>
              <a:rPr lang="tr-TR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olarak </a:t>
            </a:r>
            <a:r>
              <a:rPr lang="tr-TR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mevzuatımıza </a:t>
            </a:r>
            <a:r>
              <a:rPr lang="tr-TR" sz="2600" dirty="0">
                <a:latin typeface="Arial" panose="020B0604020202020204" pitchFamily="34" charset="0"/>
                <a:cs typeface="Arial" panose="020B0604020202020204" pitchFamily="34" charset="0"/>
              </a:rPr>
              <a:t>eklenmiştir</a:t>
            </a:r>
            <a:r>
              <a:rPr lang="tr-TR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tr-TR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tr-TR" sz="2600" dirty="0">
                <a:latin typeface="Arial" panose="020B0604020202020204" pitchFamily="34" charset="0"/>
                <a:cs typeface="Arial" panose="020B0604020202020204" pitchFamily="34" charset="0"/>
              </a:rPr>
              <a:t>Parasal limit düşük tutuldu (2016;250 bin TL) (2018 yılı için 270.489 TL) </a:t>
            </a:r>
          </a:p>
          <a:p>
            <a:pPr algn="just"/>
            <a:endParaRPr lang="tr-TR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tr-TR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C7594F2F-08F0-4C92-8255-62562BEA1528}" type="slidenum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19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3826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600" b="1" dirty="0"/>
              <a:t>ELEKTRONİK İHALE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tr-TR" sz="2100" dirty="0">
                <a:latin typeface="Arial" panose="020B0604020202020204" pitchFamily="34" charset="0"/>
                <a:cs typeface="Arial" panose="020B0604020202020204" pitchFamily="34" charset="0"/>
              </a:rPr>
              <a:t>19.06.2018</a:t>
            </a:r>
            <a:r>
              <a:rPr lang="tr-T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400" dirty="0">
                <a:latin typeface="Arial" panose="020B0604020202020204" pitchFamily="34" charset="0"/>
                <a:cs typeface="Arial" panose="020B0604020202020204" pitchFamily="34" charset="0"/>
              </a:rPr>
              <a:t>tarihli Resmi Gazetede yapılan değişiklik </a:t>
            </a:r>
            <a:r>
              <a:rPr lang="tr-T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ile</a:t>
            </a:r>
            <a:r>
              <a:rPr lang="tr-TR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tr-TR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tr-TR" sz="21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02.01.2019</a:t>
            </a:r>
            <a:r>
              <a:rPr lang="tr-TR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100" dirty="0">
                <a:latin typeface="Arial" panose="020B0604020202020204" pitchFamily="34" charset="0"/>
                <a:cs typeface="Arial" panose="020B0604020202020204" pitchFamily="34" charset="0"/>
              </a:rPr>
              <a:t>tarihinden </a:t>
            </a:r>
            <a:r>
              <a:rPr lang="tr-TR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itibaren;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tr-T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Açık </a:t>
            </a:r>
            <a:r>
              <a:rPr lang="tr-TR" sz="2400" b="1" dirty="0">
                <a:latin typeface="Arial" panose="020B0604020202020204" pitchFamily="34" charset="0"/>
                <a:cs typeface="Arial" panose="020B0604020202020204" pitchFamily="34" charset="0"/>
              </a:rPr>
              <a:t>İhale Usulü ile </a:t>
            </a:r>
            <a:r>
              <a:rPr lang="tr-T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yapılan </a:t>
            </a:r>
            <a:r>
              <a:rPr lang="tr-TR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Mal </a:t>
            </a:r>
            <a:r>
              <a:rPr lang="tr-TR" sz="2400" u="sng" dirty="0">
                <a:latin typeface="Arial" panose="020B0604020202020204" pitchFamily="34" charset="0"/>
                <a:cs typeface="Arial" panose="020B0604020202020204" pitchFamily="34" charset="0"/>
              </a:rPr>
              <a:t>ve Hizmet Alımı İle Yapım İşi </a:t>
            </a:r>
            <a:r>
              <a:rPr lang="tr-TR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İhaleleri,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tr-T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21 inci maddenin (Pazarlık Usulü) (f) bendine göre yapılan </a:t>
            </a:r>
            <a:r>
              <a:rPr lang="tr-TR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Mal ve Hizmet Alımı ihaleleri</a:t>
            </a:r>
            <a:r>
              <a:rPr lang="tr-T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,(2019 Yılı Limiti </a:t>
            </a:r>
            <a:r>
              <a:rPr lang="tr-TR" sz="2400" b="1" u="sng" dirty="0" smtClean="0">
                <a:solidFill>
                  <a:schemeClr val="accent4">
                    <a:lumMod val="50000"/>
                  </a:schemeClr>
                </a:solidFill>
              </a:rPr>
              <a:t>301.228 TL</a:t>
            </a:r>
            <a:r>
              <a:rPr lang="tr-TR" sz="24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tr-TR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tr-T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Yeterlik </a:t>
            </a:r>
            <a:r>
              <a:rPr lang="tr-TR" sz="2400" b="1" dirty="0">
                <a:latin typeface="Arial" panose="020B0604020202020204" pitchFamily="34" charset="0"/>
                <a:cs typeface="Arial" panose="020B0604020202020204" pitchFamily="34" charset="0"/>
              </a:rPr>
              <a:t>Sertifikası üzerinden Yeterlik Tespiti </a:t>
            </a:r>
            <a:r>
              <a:rPr lang="tr-T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yapılan </a:t>
            </a:r>
            <a:r>
              <a:rPr lang="tr-TR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Yapım </a:t>
            </a:r>
            <a:r>
              <a:rPr lang="tr-TR" sz="2400" u="sng" dirty="0">
                <a:latin typeface="Arial" panose="020B0604020202020204" pitchFamily="34" charset="0"/>
                <a:cs typeface="Arial" panose="020B0604020202020204" pitchFamily="34" charset="0"/>
              </a:rPr>
              <a:t>İşi </a:t>
            </a:r>
            <a:r>
              <a:rPr lang="tr-TR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İhaleleri,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tr-TR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13.09.2019 tarihinden itibaren;</a:t>
            </a:r>
            <a:endParaRPr lang="tr-TR" sz="24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tr-TR" sz="24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tr-T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tr-TR" sz="2400" b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Yaklaşık </a:t>
            </a:r>
            <a:r>
              <a:rPr lang="tr-TR" sz="2400" b="1" u="sng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maliyet limiti </a:t>
            </a:r>
            <a:r>
              <a:rPr lang="tr-TR" sz="2400" b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olmadan (Danışmanlık hariç)</a:t>
            </a:r>
            <a:r>
              <a:rPr lang="tr-TR" sz="24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e-ihale yoluyla yapılabilecektir</a:t>
            </a:r>
            <a:r>
              <a:rPr lang="tr-TR" sz="2400" u="sng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tr-TR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2026F8BA-9EC2-4CFA-B1CC-AA1F8B0ED30E}" type="slidenum">
              <a:rPr lang="tr-TR" smtClean="0"/>
              <a:pPr>
                <a:defRPr/>
              </a:pPr>
              <a:t>20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93165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Başlık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tr-TR" altLang="tr-TR" sz="3200" b="1" dirty="0">
                <a:latin typeface="Arial" charset="0"/>
                <a:cs typeface="Arial" charset="0"/>
              </a:rPr>
              <a:t>GENEL ÖZELLİKLER</a:t>
            </a:r>
            <a:endParaRPr lang="en-US" altLang="tr-TR" sz="3200" b="1" dirty="0" smtClean="0">
              <a:latin typeface="Arial" charset="0"/>
              <a:cs typeface="Arial" charset="0"/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7ACD110F-9EFE-41CC-A834-BA1D03D865B6}" type="slidenum">
              <a:rPr lang="tr-TR"/>
              <a:pPr>
                <a:defRPr/>
              </a:pPr>
              <a:t>21</a:t>
            </a:fld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sz="quarter" idx="1"/>
          </p:nvPr>
        </p:nvSpPr>
        <p:spPr>
          <a:xfrm>
            <a:off x="395291" y="1600200"/>
            <a:ext cx="8370887" cy="4495800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tr-TR" sz="2400" dirty="0">
                <a:latin typeface="Arial" panose="020B0604020202020204" pitchFamily="34" charset="0"/>
                <a:cs typeface="Arial" panose="020B0604020202020204" pitchFamily="34" charset="0"/>
              </a:rPr>
              <a:t>Bu ihalelerde, Elektronik İhale Uygulama Yönetmeliğinin ekinde bulunan </a:t>
            </a:r>
            <a:r>
              <a:rPr lang="tr-TR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“Yeterlik Bilgileri Tablosu Sunulan ve Tekliflerin Elektronik Ortamda Alındığı İhalelerde Uygulanacak Tip İdari Şartname” </a:t>
            </a:r>
            <a:r>
              <a:rPr lang="tr-TR" sz="2400" dirty="0">
                <a:latin typeface="Arial" panose="020B0604020202020204" pitchFamily="34" charset="0"/>
                <a:cs typeface="Arial" panose="020B0604020202020204" pitchFamily="34" charset="0"/>
              </a:rPr>
              <a:t>ve ilgili yönetmelikler ekinde bulunan diğer standart formlar </a:t>
            </a:r>
            <a:r>
              <a:rPr lang="tr-T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kullanılır.</a:t>
            </a:r>
          </a:p>
          <a:p>
            <a:pPr algn="just">
              <a:buFont typeface="Wingdings" panose="05000000000000000000" pitchFamily="2" charset="2"/>
              <a:buChar char="q"/>
            </a:pPr>
            <a:endParaRPr lang="tr-T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tr-T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İhale ilanı ve dokümanında tekliflerin elektronik ortamda alınacağı belirtilir.</a:t>
            </a:r>
          </a:p>
          <a:p>
            <a:pPr algn="just">
              <a:buFont typeface="Wingdings" panose="05000000000000000000" pitchFamily="2" charset="2"/>
              <a:buChar char="q"/>
            </a:pPr>
            <a:endParaRPr lang="tr-T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tr-T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EKAP üzerinden gönderilmeyen teklifler kabul edilmez.</a:t>
            </a:r>
          </a:p>
          <a:p>
            <a:pPr algn="just">
              <a:buFont typeface="Wingdings" panose="05000000000000000000" pitchFamily="2" charset="2"/>
              <a:buChar char="q"/>
            </a:pPr>
            <a:endParaRPr lang="tr-TR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Wingdings" pitchFamily="2" charset="2"/>
              <a:buChar char="§"/>
            </a:pPr>
            <a:endParaRPr lang="tr-TR" sz="24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itchFamily="2" charset="2"/>
              <a:buChar char="q"/>
            </a:pPr>
            <a:endParaRPr lang="tr-TR" altLang="tr-TR" sz="28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eaLnBrk="1" fontAlgn="auto" hangingPunct="1">
              <a:lnSpc>
                <a:spcPct val="90000"/>
              </a:lnSpc>
              <a:spcAft>
                <a:spcPts val="0"/>
              </a:spcAft>
              <a:buNone/>
              <a:defRPr/>
            </a:pPr>
            <a:endParaRPr lang="en-US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2800" dirty="0" smtClean="0"/>
              <a:t>SÜREÇ NASIL İŞLEYECEK</a:t>
            </a:r>
            <a:endParaRPr lang="tr-TR" sz="2800" dirty="0"/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25144"/>
          </a:xfrm>
        </p:spPr>
        <p:txBody>
          <a:bodyPr/>
          <a:lstStyle/>
          <a:p>
            <a:pPr algn="just"/>
            <a:r>
              <a:rPr lang="tr-TR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1- İdarenin ihale dokümanını düzenlemesi</a:t>
            </a:r>
          </a:p>
          <a:p>
            <a:pPr algn="just"/>
            <a:endParaRPr lang="tr-TR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tr-TR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2- İsteklinin teklifini elektronik ortamda oluşturması ve göndermesi</a:t>
            </a:r>
          </a:p>
          <a:p>
            <a:pPr algn="just"/>
            <a:endParaRPr lang="tr-TR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tr-TR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3- Tekliflerin elektronik ortamda değerlendirilmesi</a:t>
            </a:r>
            <a:endParaRPr lang="tr-TR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2026F8BA-9EC2-4CFA-B1CC-AA1F8B0ED30E}" type="slidenum">
              <a:rPr lang="tr-TR" smtClean="0"/>
              <a:pPr>
                <a:defRPr/>
              </a:pPr>
              <a:t>22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0056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42F354A6-E2BC-4264-8212-B9E7CF8298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tr-TR" dirty="0" smtClean="0"/>
              <a:t/>
            </a:r>
            <a:br>
              <a:rPr lang="tr-TR" dirty="0" smtClean="0"/>
            </a:br>
            <a:r>
              <a:rPr lang="tr-TR" dirty="0" smtClean="0"/>
              <a:t>2-Elektronik </a:t>
            </a:r>
            <a:r>
              <a:rPr lang="tr-TR" dirty="0"/>
              <a:t>İhale Usulünde </a:t>
            </a:r>
            <a:br>
              <a:rPr lang="tr-TR" dirty="0"/>
            </a:br>
            <a:r>
              <a:rPr lang="tr-TR" dirty="0"/>
              <a:t>Tekliflerin (e-teklif) Hazırlanması ve Sunulması</a:t>
            </a:r>
          </a:p>
        </p:txBody>
      </p:sp>
      <p:pic>
        <p:nvPicPr>
          <p:cNvPr id="16386" name="Picture 2" descr="ihaleye elektronik ortamda teklif verme ile ilgili gÃ¶rsel sonucu">
            <a:extLst>
              <a:ext uri="{FF2B5EF4-FFF2-40B4-BE49-F238E27FC236}">
                <a16:creationId xmlns:a16="http://schemas.microsoft.com/office/drawing/2014/main" id="{33D78C3F-C2A2-4691-8FE8-724E10F000A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2013633"/>
            <a:ext cx="6459166" cy="4455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18C5231D-900A-459D-B27B-BF6015F033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DF1F79AB-9229-4814-A1F8-FDBD1522D16E}" type="slidenum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23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1414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67509" y="4310443"/>
            <a:ext cx="3591401" cy="516969"/>
          </a:xfrm>
          <a:prstGeom prst="rect">
            <a:avLst/>
          </a:prstGeom>
        </p:spPr>
        <p:txBody>
          <a:bodyPr vert="horz" wrap="square" lIns="0" tIns="9049" rIns="0" bIns="0" rtlCol="0">
            <a:spAutoFit/>
          </a:bodyPr>
          <a:lstStyle/>
          <a:p>
            <a:pPr marL="9525">
              <a:spcBef>
                <a:spcPts val="71"/>
              </a:spcBef>
            </a:pPr>
            <a:r>
              <a:rPr sz="3300" dirty="0">
                <a:solidFill>
                  <a:srgbClr val="FFFFFF"/>
                </a:solidFill>
              </a:rPr>
              <a:t>Doküman</a:t>
            </a:r>
            <a:r>
              <a:rPr sz="3300" spc="-53" dirty="0">
                <a:solidFill>
                  <a:srgbClr val="FFFFFF"/>
                </a:solidFill>
              </a:rPr>
              <a:t> </a:t>
            </a:r>
            <a:r>
              <a:rPr sz="3300" spc="30" dirty="0">
                <a:solidFill>
                  <a:srgbClr val="FFFFFF"/>
                </a:solidFill>
              </a:rPr>
              <a:t>İndirme</a:t>
            </a:r>
            <a:endParaRPr sz="3300"/>
          </a:p>
        </p:txBody>
      </p:sp>
      <p:sp>
        <p:nvSpPr>
          <p:cNvPr id="3" name="object 3"/>
          <p:cNvSpPr/>
          <p:nvPr/>
        </p:nvSpPr>
        <p:spPr>
          <a:xfrm>
            <a:off x="7511796" y="884110"/>
            <a:ext cx="1605439" cy="1673066"/>
          </a:xfrm>
          <a:custGeom>
            <a:avLst/>
            <a:gdLst/>
            <a:ahLst/>
            <a:cxnLst/>
            <a:rect l="l" t="t" r="r" b="b"/>
            <a:pathLst>
              <a:path w="2140584" h="2230755">
                <a:moveTo>
                  <a:pt x="504444" y="0"/>
                </a:moveTo>
                <a:lnTo>
                  <a:pt x="454931" y="10009"/>
                </a:lnTo>
                <a:lnTo>
                  <a:pt x="414480" y="37306"/>
                </a:lnTo>
                <a:lnTo>
                  <a:pt x="387197" y="77795"/>
                </a:lnTo>
                <a:lnTo>
                  <a:pt x="377190" y="127380"/>
                </a:lnTo>
                <a:lnTo>
                  <a:pt x="387197" y="176893"/>
                </a:lnTo>
                <a:lnTo>
                  <a:pt x="414480" y="217344"/>
                </a:lnTo>
                <a:lnTo>
                  <a:pt x="454931" y="244627"/>
                </a:lnTo>
                <a:lnTo>
                  <a:pt x="504444" y="254634"/>
                </a:lnTo>
                <a:lnTo>
                  <a:pt x="554029" y="244627"/>
                </a:lnTo>
                <a:lnTo>
                  <a:pt x="594518" y="217344"/>
                </a:lnTo>
                <a:lnTo>
                  <a:pt x="621815" y="176893"/>
                </a:lnTo>
                <a:lnTo>
                  <a:pt x="631825" y="127380"/>
                </a:lnTo>
                <a:lnTo>
                  <a:pt x="621815" y="77795"/>
                </a:lnTo>
                <a:lnTo>
                  <a:pt x="594518" y="37306"/>
                </a:lnTo>
                <a:lnTo>
                  <a:pt x="554029" y="10009"/>
                </a:lnTo>
                <a:lnTo>
                  <a:pt x="504444" y="0"/>
                </a:lnTo>
                <a:close/>
              </a:path>
              <a:path w="2140584" h="2230755">
                <a:moveTo>
                  <a:pt x="881633" y="0"/>
                </a:moveTo>
                <a:lnTo>
                  <a:pt x="832048" y="10009"/>
                </a:lnTo>
                <a:lnTo>
                  <a:pt x="791559" y="37306"/>
                </a:lnTo>
                <a:lnTo>
                  <a:pt x="764262" y="77795"/>
                </a:lnTo>
                <a:lnTo>
                  <a:pt x="754252" y="127380"/>
                </a:lnTo>
                <a:lnTo>
                  <a:pt x="764262" y="176893"/>
                </a:lnTo>
                <a:lnTo>
                  <a:pt x="791559" y="217344"/>
                </a:lnTo>
                <a:lnTo>
                  <a:pt x="832048" y="244627"/>
                </a:lnTo>
                <a:lnTo>
                  <a:pt x="881633" y="254634"/>
                </a:lnTo>
                <a:lnTo>
                  <a:pt x="931219" y="244627"/>
                </a:lnTo>
                <a:lnTo>
                  <a:pt x="971708" y="217344"/>
                </a:lnTo>
                <a:lnTo>
                  <a:pt x="999005" y="176893"/>
                </a:lnTo>
                <a:lnTo>
                  <a:pt x="1009015" y="127380"/>
                </a:lnTo>
                <a:lnTo>
                  <a:pt x="999005" y="77795"/>
                </a:lnTo>
                <a:lnTo>
                  <a:pt x="971708" y="37306"/>
                </a:lnTo>
                <a:lnTo>
                  <a:pt x="931219" y="10009"/>
                </a:lnTo>
                <a:lnTo>
                  <a:pt x="881633" y="0"/>
                </a:lnTo>
                <a:close/>
              </a:path>
              <a:path w="2140584" h="2230755">
                <a:moveTo>
                  <a:pt x="1258824" y="0"/>
                </a:moveTo>
                <a:lnTo>
                  <a:pt x="1209238" y="10009"/>
                </a:lnTo>
                <a:lnTo>
                  <a:pt x="1168749" y="37306"/>
                </a:lnTo>
                <a:lnTo>
                  <a:pt x="1141452" y="77795"/>
                </a:lnTo>
                <a:lnTo>
                  <a:pt x="1131443" y="127380"/>
                </a:lnTo>
                <a:lnTo>
                  <a:pt x="1141452" y="176893"/>
                </a:lnTo>
                <a:lnTo>
                  <a:pt x="1168749" y="217344"/>
                </a:lnTo>
                <a:lnTo>
                  <a:pt x="1209238" y="244627"/>
                </a:lnTo>
                <a:lnTo>
                  <a:pt x="1258824" y="254634"/>
                </a:lnTo>
                <a:lnTo>
                  <a:pt x="1308409" y="244627"/>
                </a:lnTo>
                <a:lnTo>
                  <a:pt x="1348898" y="217344"/>
                </a:lnTo>
                <a:lnTo>
                  <a:pt x="1376195" y="176893"/>
                </a:lnTo>
                <a:lnTo>
                  <a:pt x="1386204" y="127380"/>
                </a:lnTo>
                <a:lnTo>
                  <a:pt x="1376195" y="77795"/>
                </a:lnTo>
                <a:lnTo>
                  <a:pt x="1348898" y="37306"/>
                </a:lnTo>
                <a:lnTo>
                  <a:pt x="1308409" y="10009"/>
                </a:lnTo>
                <a:lnTo>
                  <a:pt x="1258824" y="0"/>
                </a:lnTo>
                <a:close/>
              </a:path>
              <a:path w="2140584" h="2230755">
                <a:moveTo>
                  <a:pt x="1636014" y="0"/>
                </a:moveTo>
                <a:lnTo>
                  <a:pt x="1586428" y="10009"/>
                </a:lnTo>
                <a:lnTo>
                  <a:pt x="1545939" y="37306"/>
                </a:lnTo>
                <a:lnTo>
                  <a:pt x="1518642" y="77795"/>
                </a:lnTo>
                <a:lnTo>
                  <a:pt x="1508632" y="127380"/>
                </a:lnTo>
                <a:lnTo>
                  <a:pt x="1518642" y="176893"/>
                </a:lnTo>
                <a:lnTo>
                  <a:pt x="1545939" y="217344"/>
                </a:lnTo>
                <a:lnTo>
                  <a:pt x="1586428" y="244627"/>
                </a:lnTo>
                <a:lnTo>
                  <a:pt x="1636014" y="254634"/>
                </a:lnTo>
                <a:lnTo>
                  <a:pt x="1685526" y="244627"/>
                </a:lnTo>
                <a:lnTo>
                  <a:pt x="1725977" y="217344"/>
                </a:lnTo>
                <a:lnTo>
                  <a:pt x="1753260" y="176893"/>
                </a:lnTo>
                <a:lnTo>
                  <a:pt x="1763268" y="127380"/>
                </a:lnTo>
                <a:lnTo>
                  <a:pt x="1753260" y="77795"/>
                </a:lnTo>
                <a:lnTo>
                  <a:pt x="1725977" y="37306"/>
                </a:lnTo>
                <a:lnTo>
                  <a:pt x="1685526" y="10009"/>
                </a:lnTo>
                <a:lnTo>
                  <a:pt x="1636014" y="0"/>
                </a:lnTo>
                <a:close/>
              </a:path>
              <a:path w="2140584" h="2230755">
                <a:moveTo>
                  <a:pt x="2013077" y="0"/>
                </a:moveTo>
                <a:lnTo>
                  <a:pt x="1963564" y="10009"/>
                </a:lnTo>
                <a:lnTo>
                  <a:pt x="1923113" y="37306"/>
                </a:lnTo>
                <a:lnTo>
                  <a:pt x="1895830" y="77795"/>
                </a:lnTo>
                <a:lnTo>
                  <a:pt x="1885823" y="127380"/>
                </a:lnTo>
                <a:lnTo>
                  <a:pt x="1895830" y="176893"/>
                </a:lnTo>
                <a:lnTo>
                  <a:pt x="1923113" y="217344"/>
                </a:lnTo>
                <a:lnTo>
                  <a:pt x="1963564" y="244627"/>
                </a:lnTo>
                <a:lnTo>
                  <a:pt x="2013077" y="254634"/>
                </a:lnTo>
                <a:lnTo>
                  <a:pt x="2062662" y="244627"/>
                </a:lnTo>
                <a:lnTo>
                  <a:pt x="2103151" y="217344"/>
                </a:lnTo>
                <a:lnTo>
                  <a:pt x="2130448" y="176893"/>
                </a:lnTo>
                <a:lnTo>
                  <a:pt x="2140457" y="127380"/>
                </a:lnTo>
                <a:lnTo>
                  <a:pt x="2130448" y="77795"/>
                </a:lnTo>
                <a:lnTo>
                  <a:pt x="2103151" y="37306"/>
                </a:lnTo>
                <a:lnTo>
                  <a:pt x="2062662" y="10009"/>
                </a:lnTo>
                <a:lnTo>
                  <a:pt x="2013077" y="0"/>
                </a:lnTo>
                <a:close/>
              </a:path>
              <a:path w="2140584" h="2230755">
                <a:moveTo>
                  <a:pt x="127380" y="395096"/>
                </a:moveTo>
                <a:lnTo>
                  <a:pt x="77795" y="405106"/>
                </a:lnTo>
                <a:lnTo>
                  <a:pt x="37306" y="432403"/>
                </a:lnTo>
                <a:lnTo>
                  <a:pt x="10009" y="472892"/>
                </a:lnTo>
                <a:lnTo>
                  <a:pt x="0" y="522477"/>
                </a:lnTo>
                <a:lnTo>
                  <a:pt x="10009" y="572063"/>
                </a:lnTo>
                <a:lnTo>
                  <a:pt x="37306" y="612552"/>
                </a:lnTo>
                <a:lnTo>
                  <a:pt x="77795" y="639849"/>
                </a:lnTo>
                <a:lnTo>
                  <a:pt x="127380" y="649858"/>
                </a:lnTo>
                <a:lnTo>
                  <a:pt x="176893" y="639849"/>
                </a:lnTo>
                <a:lnTo>
                  <a:pt x="217344" y="612552"/>
                </a:lnTo>
                <a:lnTo>
                  <a:pt x="244627" y="572063"/>
                </a:lnTo>
                <a:lnTo>
                  <a:pt x="254635" y="522477"/>
                </a:lnTo>
                <a:lnTo>
                  <a:pt x="244627" y="472892"/>
                </a:lnTo>
                <a:lnTo>
                  <a:pt x="217344" y="432403"/>
                </a:lnTo>
                <a:lnTo>
                  <a:pt x="176893" y="405106"/>
                </a:lnTo>
                <a:lnTo>
                  <a:pt x="127380" y="395096"/>
                </a:lnTo>
                <a:close/>
              </a:path>
              <a:path w="2140584" h="2230755">
                <a:moveTo>
                  <a:pt x="504444" y="395096"/>
                </a:moveTo>
                <a:lnTo>
                  <a:pt x="454931" y="405106"/>
                </a:lnTo>
                <a:lnTo>
                  <a:pt x="414480" y="432403"/>
                </a:lnTo>
                <a:lnTo>
                  <a:pt x="387197" y="472892"/>
                </a:lnTo>
                <a:lnTo>
                  <a:pt x="377190" y="522477"/>
                </a:lnTo>
                <a:lnTo>
                  <a:pt x="387197" y="572063"/>
                </a:lnTo>
                <a:lnTo>
                  <a:pt x="414480" y="612552"/>
                </a:lnTo>
                <a:lnTo>
                  <a:pt x="454931" y="639849"/>
                </a:lnTo>
                <a:lnTo>
                  <a:pt x="504444" y="649858"/>
                </a:lnTo>
                <a:lnTo>
                  <a:pt x="554029" y="639849"/>
                </a:lnTo>
                <a:lnTo>
                  <a:pt x="594518" y="612552"/>
                </a:lnTo>
                <a:lnTo>
                  <a:pt x="621815" y="572063"/>
                </a:lnTo>
                <a:lnTo>
                  <a:pt x="631825" y="522477"/>
                </a:lnTo>
                <a:lnTo>
                  <a:pt x="621815" y="472892"/>
                </a:lnTo>
                <a:lnTo>
                  <a:pt x="594518" y="432403"/>
                </a:lnTo>
                <a:lnTo>
                  <a:pt x="554029" y="405106"/>
                </a:lnTo>
                <a:lnTo>
                  <a:pt x="504444" y="395096"/>
                </a:lnTo>
                <a:close/>
              </a:path>
              <a:path w="2140584" h="2230755">
                <a:moveTo>
                  <a:pt x="881633" y="395096"/>
                </a:moveTo>
                <a:lnTo>
                  <a:pt x="832048" y="405106"/>
                </a:lnTo>
                <a:lnTo>
                  <a:pt x="791559" y="432403"/>
                </a:lnTo>
                <a:lnTo>
                  <a:pt x="764262" y="472892"/>
                </a:lnTo>
                <a:lnTo>
                  <a:pt x="754252" y="522477"/>
                </a:lnTo>
                <a:lnTo>
                  <a:pt x="764262" y="572063"/>
                </a:lnTo>
                <a:lnTo>
                  <a:pt x="791559" y="612552"/>
                </a:lnTo>
                <a:lnTo>
                  <a:pt x="832048" y="639849"/>
                </a:lnTo>
                <a:lnTo>
                  <a:pt x="881633" y="649858"/>
                </a:lnTo>
                <a:lnTo>
                  <a:pt x="931219" y="639849"/>
                </a:lnTo>
                <a:lnTo>
                  <a:pt x="971708" y="612552"/>
                </a:lnTo>
                <a:lnTo>
                  <a:pt x="999005" y="572063"/>
                </a:lnTo>
                <a:lnTo>
                  <a:pt x="1009015" y="522477"/>
                </a:lnTo>
                <a:lnTo>
                  <a:pt x="999005" y="472892"/>
                </a:lnTo>
                <a:lnTo>
                  <a:pt x="971708" y="432403"/>
                </a:lnTo>
                <a:lnTo>
                  <a:pt x="931219" y="405106"/>
                </a:lnTo>
                <a:lnTo>
                  <a:pt x="881633" y="395096"/>
                </a:lnTo>
                <a:close/>
              </a:path>
              <a:path w="2140584" h="2230755">
                <a:moveTo>
                  <a:pt x="1258824" y="395096"/>
                </a:moveTo>
                <a:lnTo>
                  <a:pt x="1209238" y="405106"/>
                </a:lnTo>
                <a:lnTo>
                  <a:pt x="1168749" y="432403"/>
                </a:lnTo>
                <a:lnTo>
                  <a:pt x="1141452" y="472892"/>
                </a:lnTo>
                <a:lnTo>
                  <a:pt x="1131443" y="522477"/>
                </a:lnTo>
                <a:lnTo>
                  <a:pt x="1141452" y="572063"/>
                </a:lnTo>
                <a:lnTo>
                  <a:pt x="1168749" y="612552"/>
                </a:lnTo>
                <a:lnTo>
                  <a:pt x="1209238" y="639849"/>
                </a:lnTo>
                <a:lnTo>
                  <a:pt x="1258824" y="649858"/>
                </a:lnTo>
                <a:lnTo>
                  <a:pt x="1308409" y="639849"/>
                </a:lnTo>
                <a:lnTo>
                  <a:pt x="1348898" y="612552"/>
                </a:lnTo>
                <a:lnTo>
                  <a:pt x="1376195" y="572063"/>
                </a:lnTo>
                <a:lnTo>
                  <a:pt x="1386204" y="522477"/>
                </a:lnTo>
                <a:lnTo>
                  <a:pt x="1376195" y="472892"/>
                </a:lnTo>
                <a:lnTo>
                  <a:pt x="1348898" y="432403"/>
                </a:lnTo>
                <a:lnTo>
                  <a:pt x="1308409" y="405106"/>
                </a:lnTo>
                <a:lnTo>
                  <a:pt x="1258824" y="395096"/>
                </a:lnTo>
                <a:close/>
              </a:path>
              <a:path w="2140584" h="2230755">
                <a:moveTo>
                  <a:pt x="1636014" y="395096"/>
                </a:moveTo>
                <a:lnTo>
                  <a:pt x="1586428" y="405106"/>
                </a:lnTo>
                <a:lnTo>
                  <a:pt x="1545939" y="432403"/>
                </a:lnTo>
                <a:lnTo>
                  <a:pt x="1518642" y="472892"/>
                </a:lnTo>
                <a:lnTo>
                  <a:pt x="1508632" y="522477"/>
                </a:lnTo>
                <a:lnTo>
                  <a:pt x="1518642" y="572063"/>
                </a:lnTo>
                <a:lnTo>
                  <a:pt x="1545939" y="612552"/>
                </a:lnTo>
                <a:lnTo>
                  <a:pt x="1586428" y="639849"/>
                </a:lnTo>
                <a:lnTo>
                  <a:pt x="1636014" y="649858"/>
                </a:lnTo>
                <a:lnTo>
                  <a:pt x="1685526" y="639849"/>
                </a:lnTo>
                <a:lnTo>
                  <a:pt x="1725977" y="612552"/>
                </a:lnTo>
                <a:lnTo>
                  <a:pt x="1753260" y="572063"/>
                </a:lnTo>
                <a:lnTo>
                  <a:pt x="1763268" y="522477"/>
                </a:lnTo>
                <a:lnTo>
                  <a:pt x="1753260" y="472892"/>
                </a:lnTo>
                <a:lnTo>
                  <a:pt x="1725977" y="432403"/>
                </a:lnTo>
                <a:lnTo>
                  <a:pt x="1685526" y="405106"/>
                </a:lnTo>
                <a:lnTo>
                  <a:pt x="1636014" y="395096"/>
                </a:lnTo>
                <a:close/>
              </a:path>
              <a:path w="2140584" h="2230755">
                <a:moveTo>
                  <a:pt x="2013077" y="395096"/>
                </a:moveTo>
                <a:lnTo>
                  <a:pt x="1963564" y="405106"/>
                </a:lnTo>
                <a:lnTo>
                  <a:pt x="1923113" y="432403"/>
                </a:lnTo>
                <a:lnTo>
                  <a:pt x="1895830" y="472892"/>
                </a:lnTo>
                <a:lnTo>
                  <a:pt x="1885823" y="522477"/>
                </a:lnTo>
                <a:lnTo>
                  <a:pt x="1895830" y="572063"/>
                </a:lnTo>
                <a:lnTo>
                  <a:pt x="1923113" y="612552"/>
                </a:lnTo>
                <a:lnTo>
                  <a:pt x="1963564" y="639849"/>
                </a:lnTo>
                <a:lnTo>
                  <a:pt x="2013077" y="649858"/>
                </a:lnTo>
                <a:lnTo>
                  <a:pt x="2062662" y="639849"/>
                </a:lnTo>
                <a:lnTo>
                  <a:pt x="2103151" y="612552"/>
                </a:lnTo>
                <a:lnTo>
                  <a:pt x="2130448" y="572063"/>
                </a:lnTo>
                <a:lnTo>
                  <a:pt x="2140457" y="522477"/>
                </a:lnTo>
                <a:lnTo>
                  <a:pt x="2130448" y="472892"/>
                </a:lnTo>
                <a:lnTo>
                  <a:pt x="2103151" y="432403"/>
                </a:lnTo>
                <a:lnTo>
                  <a:pt x="2062662" y="405106"/>
                </a:lnTo>
                <a:lnTo>
                  <a:pt x="2013077" y="395096"/>
                </a:lnTo>
                <a:close/>
              </a:path>
              <a:path w="2140584" h="2230755">
                <a:moveTo>
                  <a:pt x="1636014" y="790320"/>
                </a:moveTo>
                <a:lnTo>
                  <a:pt x="1586428" y="800328"/>
                </a:lnTo>
                <a:lnTo>
                  <a:pt x="1545939" y="827611"/>
                </a:lnTo>
                <a:lnTo>
                  <a:pt x="1518642" y="868062"/>
                </a:lnTo>
                <a:lnTo>
                  <a:pt x="1508632" y="917574"/>
                </a:lnTo>
                <a:lnTo>
                  <a:pt x="1518642" y="967160"/>
                </a:lnTo>
                <a:lnTo>
                  <a:pt x="1545939" y="1007649"/>
                </a:lnTo>
                <a:lnTo>
                  <a:pt x="1586428" y="1034946"/>
                </a:lnTo>
                <a:lnTo>
                  <a:pt x="1636014" y="1044955"/>
                </a:lnTo>
                <a:lnTo>
                  <a:pt x="1685526" y="1034946"/>
                </a:lnTo>
                <a:lnTo>
                  <a:pt x="1725977" y="1007649"/>
                </a:lnTo>
                <a:lnTo>
                  <a:pt x="1753260" y="967160"/>
                </a:lnTo>
                <a:lnTo>
                  <a:pt x="1763268" y="917574"/>
                </a:lnTo>
                <a:lnTo>
                  <a:pt x="1753260" y="868062"/>
                </a:lnTo>
                <a:lnTo>
                  <a:pt x="1725977" y="827611"/>
                </a:lnTo>
                <a:lnTo>
                  <a:pt x="1685526" y="800328"/>
                </a:lnTo>
                <a:lnTo>
                  <a:pt x="1636014" y="790320"/>
                </a:lnTo>
                <a:close/>
              </a:path>
              <a:path w="2140584" h="2230755">
                <a:moveTo>
                  <a:pt x="2013077" y="790320"/>
                </a:moveTo>
                <a:lnTo>
                  <a:pt x="1963564" y="800328"/>
                </a:lnTo>
                <a:lnTo>
                  <a:pt x="1923113" y="827611"/>
                </a:lnTo>
                <a:lnTo>
                  <a:pt x="1895830" y="868062"/>
                </a:lnTo>
                <a:lnTo>
                  <a:pt x="1885823" y="917574"/>
                </a:lnTo>
                <a:lnTo>
                  <a:pt x="1895830" y="967160"/>
                </a:lnTo>
                <a:lnTo>
                  <a:pt x="1923113" y="1007649"/>
                </a:lnTo>
                <a:lnTo>
                  <a:pt x="1963564" y="1034946"/>
                </a:lnTo>
                <a:lnTo>
                  <a:pt x="2013077" y="1044955"/>
                </a:lnTo>
                <a:lnTo>
                  <a:pt x="2062662" y="1034946"/>
                </a:lnTo>
                <a:lnTo>
                  <a:pt x="2103151" y="1007649"/>
                </a:lnTo>
                <a:lnTo>
                  <a:pt x="2130448" y="967160"/>
                </a:lnTo>
                <a:lnTo>
                  <a:pt x="2140457" y="917574"/>
                </a:lnTo>
                <a:lnTo>
                  <a:pt x="2130448" y="868062"/>
                </a:lnTo>
                <a:lnTo>
                  <a:pt x="2103151" y="827611"/>
                </a:lnTo>
                <a:lnTo>
                  <a:pt x="2062662" y="800328"/>
                </a:lnTo>
                <a:lnTo>
                  <a:pt x="2013077" y="790320"/>
                </a:lnTo>
                <a:close/>
              </a:path>
              <a:path w="2140584" h="2230755">
                <a:moveTo>
                  <a:pt x="1636014" y="1185417"/>
                </a:moveTo>
                <a:lnTo>
                  <a:pt x="1586428" y="1195427"/>
                </a:lnTo>
                <a:lnTo>
                  <a:pt x="1545939" y="1222724"/>
                </a:lnTo>
                <a:lnTo>
                  <a:pt x="1518642" y="1263213"/>
                </a:lnTo>
                <a:lnTo>
                  <a:pt x="1508632" y="1312798"/>
                </a:lnTo>
                <a:lnTo>
                  <a:pt x="1518642" y="1362311"/>
                </a:lnTo>
                <a:lnTo>
                  <a:pt x="1545939" y="1402762"/>
                </a:lnTo>
                <a:lnTo>
                  <a:pt x="1586428" y="1430045"/>
                </a:lnTo>
                <a:lnTo>
                  <a:pt x="1636014" y="1440052"/>
                </a:lnTo>
                <a:lnTo>
                  <a:pt x="1685526" y="1430045"/>
                </a:lnTo>
                <a:lnTo>
                  <a:pt x="1725977" y="1402762"/>
                </a:lnTo>
                <a:lnTo>
                  <a:pt x="1753260" y="1362311"/>
                </a:lnTo>
                <a:lnTo>
                  <a:pt x="1763268" y="1312798"/>
                </a:lnTo>
                <a:lnTo>
                  <a:pt x="1753260" y="1263213"/>
                </a:lnTo>
                <a:lnTo>
                  <a:pt x="1725977" y="1222724"/>
                </a:lnTo>
                <a:lnTo>
                  <a:pt x="1685526" y="1195427"/>
                </a:lnTo>
                <a:lnTo>
                  <a:pt x="1636014" y="1185417"/>
                </a:lnTo>
                <a:close/>
              </a:path>
              <a:path w="2140584" h="2230755">
                <a:moveTo>
                  <a:pt x="2013077" y="1185417"/>
                </a:moveTo>
                <a:lnTo>
                  <a:pt x="1963564" y="1195427"/>
                </a:lnTo>
                <a:lnTo>
                  <a:pt x="1923113" y="1222724"/>
                </a:lnTo>
                <a:lnTo>
                  <a:pt x="1895830" y="1263213"/>
                </a:lnTo>
                <a:lnTo>
                  <a:pt x="1885823" y="1312798"/>
                </a:lnTo>
                <a:lnTo>
                  <a:pt x="1895830" y="1362311"/>
                </a:lnTo>
                <a:lnTo>
                  <a:pt x="1923113" y="1402762"/>
                </a:lnTo>
                <a:lnTo>
                  <a:pt x="1963564" y="1430045"/>
                </a:lnTo>
                <a:lnTo>
                  <a:pt x="2013077" y="1440052"/>
                </a:lnTo>
                <a:lnTo>
                  <a:pt x="2062662" y="1430045"/>
                </a:lnTo>
                <a:lnTo>
                  <a:pt x="2103151" y="1402762"/>
                </a:lnTo>
                <a:lnTo>
                  <a:pt x="2130448" y="1362311"/>
                </a:lnTo>
                <a:lnTo>
                  <a:pt x="2140457" y="1312798"/>
                </a:lnTo>
                <a:lnTo>
                  <a:pt x="2130448" y="1263213"/>
                </a:lnTo>
                <a:lnTo>
                  <a:pt x="2103151" y="1222724"/>
                </a:lnTo>
                <a:lnTo>
                  <a:pt x="2062662" y="1195427"/>
                </a:lnTo>
                <a:lnTo>
                  <a:pt x="2013077" y="1185417"/>
                </a:lnTo>
                <a:close/>
              </a:path>
              <a:path w="2140584" h="2230755">
                <a:moveTo>
                  <a:pt x="1636014" y="1580514"/>
                </a:moveTo>
                <a:lnTo>
                  <a:pt x="1586428" y="1590524"/>
                </a:lnTo>
                <a:lnTo>
                  <a:pt x="1545939" y="1617821"/>
                </a:lnTo>
                <a:lnTo>
                  <a:pt x="1518642" y="1658310"/>
                </a:lnTo>
                <a:lnTo>
                  <a:pt x="1508632" y="1707895"/>
                </a:lnTo>
                <a:lnTo>
                  <a:pt x="1518642" y="1757481"/>
                </a:lnTo>
                <a:lnTo>
                  <a:pt x="1545939" y="1797970"/>
                </a:lnTo>
                <a:lnTo>
                  <a:pt x="1586428" y="1825267"/>
                </a:lnTo>
                <a:lnTo>
                  <a:pt x="1636014" y="1835276"/>
                </a:lnTo>
                <a:lnTo>
                  <a:pt x="1685526" y="1825267"/>
                </a:lnTo>
                <a:lnTo>
                  <a:pt x="1725977" y="1797970"/>
                </a:lnTo>
                <a:lnTo>
                  <a:pt x="1753260" y="1757481"/>
                </a:lnTo>
                <a:lnTo>
                  <a:pt x="1763268" y="1707895"/>
                </a:lnTo>
                <a:lnTo>
                  <a:pt x="1753260" y="1658310"/>
                </a:lnTo>
                <a:lnTo>
                  <a:pt x="1725977" y="1617821"/>
                </a:lnTo>
                <a:lnTo>
                  <a:pt x="1685526" y="1590524"/>
                </a:lnTo>
                <a:lnTo>
                  <a:pt x="1636014" y="1580514"/>
                </a:lnTo>
                <a:close/>
              </a:path>
              <a:path w="2140584" h="2230755">
                <a:moveTo>
                  <a:pt x="2013077" y="1580514"/>
                </a:moveTo>
                <a:lnTo>
                  <a:pt x="1963564" y="1590524"/>
                </a:lnTo>
                <a:lnTo>
                  <a:pt x="1923113" y="1617821"/>
                </a:lnTo>
                <a:lnTo>
                  <a:pt x="1895830" y="1658310"/>
                </a:lnTo>
                <a:lnTo>
                  <a:pt x="1885823" y="1707895"/>
                </a:lnTo>
                <a:lnTo>
                  <a:pt x="1895830" y="1757481"/>
                </a:lnTo>
                <a:lnTo>
                  <a:pt x="1923113" y="1797970"/>
                </a:lnTo>
                <a:lnTo>
                  <a:pt x="1963564" y="1825267"/>
                </a:lnTo>
                <a:lnTo>
                  <a:pt x="2013077" y="1835276"/>
                </a:lnTo>
                <a:lnTo>
                  <a:pt x="2062662" y="1825267"/>
                </a:lnTo>
                <a:lnTo>
                  <a:pt x="2103151" y="1797970"/>
                </a:lnTo>
                <a:lnTo>
                  <a:pt x="2130448" y="1757481"/>
                </a:lnTo>
                <a:lnTo>
                  <a:pt x="2140457" y="1707895"/>
                </a:lnTo>
                <a:lnTo>
                  <a:pt x="2130448" y="1658310"/>
                </a:lnTo>
                <a:lnTo>
                  <a:pt x="2103151" y="1617821"/>
                </a:lnTo>
                <a:lnTo>
                  <a:pt x="2062662" y="1590524"/>
                </a:lnTo>
                <a:lnTo>
                  <a:pt x="2013077" y="1580514"/>
                </a:lnTo>
                <a:close/>
              </a:path>
              <a:path w="2140584" h="2230755">
                <a:moveTo>
                  <a:pt x="1636014" y="1975738"/>
                </a:moveTo>
                <a:lnTo>
                  <a:pt x="1586428" y="1985746"/>
                </a:lnTo>
                <a:lnTo>
                  <a:pt x="1545939" y="2013029"/>
                </a:lnTo>
                <a:lnTo>
                  <a:pt x="1518642" y="2053480"/>
                </a:lnTo>
                <a:lnTo>
                  <a:pt x="1508632" y="2102992"/>
                </a:lnTo>
                <a:lnTo>
                  <a:pt x="1518642" y="2152578"/>
                </a:lnTo>
                <a:lnTo>
                  <a:pt x="1545939" y="2193067"/>
                </a:lnTo>
                <a:lnTo>
                  <a:pt x="1586428" y="2220364"/>
                </a:lnTo>
                <a:lnTo>
                  <a:pt x="1636014" y="2230373"/>
                </a:lnTo>
                <a:lnTo>
                  <a:pt x="1685526" y="2220364"/>
                </a:lnTo>
                <a:lnTo>
                  <a:pt x="1725977" y="2193067"/>
                </a:lnTo>
                <a:lnTo>
                  <a:pt x="1753260" y="2152578"/>
                </a:lnTo>
                <a:lnTo>
                  <a:pt x="1763268" y="2102992"/>
                </a:lnTo>
                <a:lnTo>
                  <a:pt x="1753260" y="2053480"/>
                </a:lnTo>
                <a:lnTo>
                  <a:pt x="1725977" y="2013029"/>
                </a:lnTo>
                <a:lnTo>
                  <a:pt x="1685526" y="1985746"/>
                </a:lnTo>
                <a:lnTo>
                  <a:pt x="1636014" y="197573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7687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8301" y="171263"/>
            <a:ext cx="9144000" cy="1332548"/>
          </a:xfrm>
          <a:custGeom>
            <a:avLst/>
            <a:gdLst/>
            <a:ahLst/>
            <a:cxnLst/>
            <a:rect l="l" t="t" r="r" b="b"/>
            <a:pathLst>
              <a:path w="12192000" h="1776730">
                <a:moveTo>
                  <a:pt x="12192000" y="0"/>
                </a:moveTo>
                <a:lnTo>
                  <a:pt x="0" y="0"/>
                </a:lnTo>
                <a:lnTo>
                  <a:pt x="0" y="1341247"/>
                </a:lnTo>
                <a:lnTo>
                  <a:pt x="2552" y="1388629"/>
                </a:lnTo>
                <a:lnTo>
                  <a:pt x="10033" y="1434537"/>
                </a:lnTo>
                <a:lnTo>
                  <a:pt x="22176" y="1478704"/>
                </a:lnTo>
                <a:lnTo>
                  <a:pt x="38717" y="1520865"/>
                </a:lnTo>
                <a:lnTo>
                  <a:pt x="59389" y="1560754"/>
                </a:lnTo>
                <a:lnTo>
                  <a:pt x="83929" y="1598106"/>
                </a:lnTo>
                <a:lnTo>
                  <a:pt x="112070" y="1632653"/>
                </a:lnTo>
                <a:lnTo>
                  <a:pt x="143546" y="1664132"/>
                </a:lnTo>
                <a:lnTo>
                  <a:pt x="178094" y="1692276"/>
                </a:lnTo>
                <a:lnTo>
                  <a:pt x="215446" y="1716818"/>
                </a:lnTo>
                <a:lnTo>
                  <a:pt x="255338" y="1737495"/>
                </a:lnTo>
                <a:lnTo>
                  <a:pt x="297505" y="1754039"/>
                </a:lnTo>
                <a:lnTo>
                  <a:pt x="341682" y="1766186"/>
                </a:lnTo>
                <a:lnTo>
                  <a:pt x="387601" y="1773668"/>
                </a:lnTo>
                <a:lnTo>
                  <a:pt x="435000" y="1776222"/>
                </a:lnTo>
                <a:lnTo>
                  <a:pt x="11757025" y="1776222"/>
                </a:lnTo>
                <a:lnTo>
                  <a:pt x="11804407" y="1773668"/>
                </a:lnTo>
                <a:lnTo>
                  <a:pt x="11850315" y="1766186"/>
                </a:lnTo>
                <a:lnTo>
                  <a:pt x="11894482" y="1754039"/>
                </a:lnTo>
                <a:lnTo>
                  <a:pt x="11936643" y="1737495"/>
                </a:lnTo>
                <a:lnTo>
                  <a:pt x="11976532" y="1716818"/>
                </a:lnTo>
                <a:lnTo>
                  <a:pt x="12013884" y="1692276"/>
                </a:lnTo>
                <a:lnTo>
                  <a:pt x="12048431" y="1664132"/>
                </a:lnTo>
                <a:lnTo>
                  <a:pt x="12079910" y="1632653"/>
                </a:lnTo>
                <a:lnTo>
                  <a:pt x="12108054" y="1598106"/>
                </a:lnTo>
                <a:lnTo>
                  <a:pt x="12132596" y="1560754"/>
                </a:lnTo>
                <a:lnTo>
                  <a:pt x="12153273" y="1520865"/>
                </a:lnTo>
                <a:lnTo>
                  <a:pt x="12169817" y="1478704"/>
                </a:lnTo>
                <a:lnTo>
                  <a:pt x="12181964" y="1434537"/>
                </a:lnTo>
                <a:lnTo>
                  <a:pt x="12189446" y="1388629"/>
                </a:lnTo>
                <a:lnTo>
                  <a:pt x="12192000" y="1341247"/>
                </a:lnTo>
                <a:lnTo>
                  <a:pt x="12192000" y="0"/>
                </a:lnTo>
                <a:close/>
              </a:path>
            </a:pathLst>
          </a:custGeom>
          <a:solidFill>
            <a:srgbClr val="3BB1C3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460623" y="495733"/>
            <a:ext cx="1965008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</a:pPr>
            <a:r>
              <a:rPr sz="2700" b="1" spc="-158" dirty="0">
                <a:solidFill>
                  <a:srgbClr val="F1F1F1"/>
                </a:solidFill>
                <a:latin typeface="Arial"/>
                <a:cs typeface="Arial"/>
              </a:rPr>
              <a:t>EKAP’a</a:t>
            </a:r>
            <a:r>
              <a:rPr sz="2700" b="1" spc="-45" dirty="0">
                <a:solidFill>
                  <a:srgbClr val="F1F1F1"/>
                </a:solidFill>
                <a:latin typeface="Arial"/>
                <a:cs typeface="Arial"/>
              </a:rPr>
              <a:t> </a:t>
            </a:r>
            <a:r>
              <a:rPr sz="2700" b="1" spc="-90" dirty="0">
                <a:solidFill>
                  <a:srgbClr val="F1F1F1"/>
                </a:solidFill>
                <a:latin typeface="Arial"/>
                <a:cs typeface="Arial"/>
              </a:rPr>
              <a:t>Giriş</a:t>
            </a:r>
            <a:endParaRPr sz="2700" dirty="0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851920" y="1055748"/>
            <a:ext cx="905828" cy="194765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defTabSz="685800" fontAlgn="auto">
              <a:spcBef>
                <a:spcPts val="79"/>
              </a:spcBef>
              <a:spcAft>
                <a:spcPts val="0"/>
              </a:spcAft>
            </a:pPr>
            <a:r>
              <a:rPr sz="1200" spc="-161" dirty="0">
                <a:solidFill>
                  <a:srgbClr val="F1F1F1"/>
                </a:solidFill>
                <a:latin typeface="Arial Black"/>
                <a:cs typeface="Arial Black"/>
              </a:rPr>
              <a:t>İstekli</a:t>
            </a:r>
            <a:r>
              <a:rPr sz="1200" spc="-105" dirty="0">
                <a:solidFill>
                  <a:srgbClr val="F1F1F1"/>
                </a:solidFill>
                <a:latin typeface="Arial Black"/>
                <a:cs typeface="Arial Black"/>
              </a:rPr>
              <a:t> </a:t>
            </a:r>
            <a:r>
              <a:rPr sz="1200" spc="-172" dirty="0">
                <a:solidFill>
                  <a:srgbClr val="F1F1F1"/>
                </a:solidFill>
                <a:latin typeface="Arial Black"/>
                <a:cs typeface="Arial Black"/>
              </a:rPr>
              <a:t>Sayfası</a:t>
            </a:r>
            <a:endParaRPr sz="1200" dirty="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6" name="object 6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179512" y="2425445"/>
            <a:ext cx="8632637" cy="3235803"/>
            <a:chOff x="442722" y="2090927"/>
            <a:chExt cx="11306810" cy="3714750"/>
          </a:xfrm>
        </p:grpSpPr>
        <p:sp>
          <p:nvSpPr>
            <p:cNvPr id="9" name="object 9"/>
            <p:cNvSpPr/>
            <p:nvPr/>
          </p:nvSpPr>
          <p:spPr>
            <a:xfrm>
              <a:off x="442722" y="2090927"/>
              <a:ext cx="11306556" cy="3714750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0" name="object 10"/>
            <p:cNvSpPr/>
            <p:nvPr/>
          </p:nvSpPr>
          <p:spPr>
            <a:xfrm>
              <a:off x="6224777" y="2309621"/>
              <a:ext cx="902970" cy="163829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34377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308304" y="2173038"/>
            <a:ext cx="1959783" cy="863859"/>
          </a:xfrm>
          <a:prstGeom prst="rect">
            <a:avLst/>
          </a:prstGeom>
        </p:spPr>
        <p:txBody>
          <a:bodyPr vert="horz" wrap="square" lIns="0" tIns="30004" rIns="0" bIns="0" rtlCol="0">
            <a:spAutoFit/>
          </a:bodyPr>
          <a:lstStyle/>
          <a:p>
            <a:pPr marL="9525" marR="287655" defTabSz="685800" fontAlgn="auto">
              <a:lnSpc>
                <a:spcPts val="1298"/>
              </a:lnSpc>
              <a:spcBef>
                <a:spcPts val="236"/>
              </a:spcBef>
              <a:spcAft>
                <a:spcPts val="0"/>
              </a:spcAft>
            </a:pPr>
            <a:r>
              <a:rPr sz="1200" b="1" spc="-206" dirty="0">
                <a:solidFill>
                  <a:srgbClr val="4453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EKAP’a </a:t>
            </a:r>
            <a:r>
              <a:rPr sz="1200" b="1" spc="-150" dirty="0">
                <a:solidFill>
                  <a:srgbClr val="4453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kullanıcı </a:t>
            </a:r>
            <a:r>
              <a:rPr sz="1200" b="1" spc="-131" dirty="0">
                <a:solidFill>
                  <a:srgbClr val="4453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adı </a:t>
            </a:r>
            <a:r>
              <a:rPr sz="1200" b="1" spc="-172" dirty="0">
                <a:solidFill>
                  <a:srgbClr val="4453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  </a:t>
            </a:r>
            <a:r>
              <a:rPr sz="1200" b="1" spc="-153" dirty="0">
                <a:solidFill>
                  <a:srgbClr val="4453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şifresi </a:t>
            </a:r>
            <a:r>
              <a:rPr sz="1200" b="1" spc="-135" dirty="0">
                <a:solidFill>
                  <a:srgbClr val="4453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ile </a:t>
            </a:r>
            <a:r>
              <a:rPr sz="1200" b="1" spc="-131" dirty="0">
                <a:solidFill>
                  <a:srgbClr val="4453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giriş</a:t>
            </a:r>
            <a:r>
              <a:rPr sz="1200" b="1" spc="45" dirty="0">
                <a:solidFill>
                  <a:srgbClr val="4453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b="1" spc="-158" dirty="0">
                <a:solidFill>
                  <a:srgbClr val="4453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yapan</a:t>
            </a:r>
            <a:endParaRPr sz="12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525" defTabSz="685800" fontAlgn="auto">
              <a:lnSpc>
                <a:spcPts val="1204"/>
              </a:lnSpc>
              <a:spcBef>
                <a:spcPts val="0"/>
              </a:spcBef>
              <a:spcAft>
                <a:spcPts val="0"/>
              </a:spcAft>
            </a:pPr>
            <a:r>
              <a:rPr sz="1200" b="1" spc="-150" dirty="0">
                <a:solidFill>
                  <a:srgbClr val="4453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kullanıcı </a:t>
            </a:r>
            <a:r>
              <a:rPr sz="1200" b="1" spc="-161" dirty="0">
                <a:solidFill>
                  <a:srgbClr val="4453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Katılım </a:t>
            </a:r>
            <a:r>
              <a:rPr sz="1200" b="1" spc="-172" dirty="0">
                <a:solidFill>
                  <a:srgbClr val="4453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</a:t>
            </a:r>
            <a:r>
              <a:rPr sz="1200" b="1" spc="26" dirty="0">
                <a:solidFill>
                  <a:srgbClr val="4453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b="1" spc="-176" dirty="0">
                <a:solidFill>
                  <a:srgbClr val="4453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Yeterlik</a:t>
            </a:r>
            <a:endParaRPr sz="12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525" marR="611029" defTabSz="685800" fontAlgn="auto">
              <a:lnSpc>
                <a:spcPts val="1298"/>
              </a:lnSpc>
              <a:spcBef>
                <a:spcPts val="90"/>
              </a:spcBef>
              <a:spcAft>
                <a:spcPts val="0"/>
              </a:spcAft>
            </a:pPr>
            <a:r>
              <a:rPr sz="1200" b="1" spc="-150" dirty="0">
                <a:solidFill>
                  <a:srgbClr val="4453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Belgeleri </a:t>
            </a:r>
            <a:r>
              <a:rPr sz="1200" b="1" spc="-143" dirty="0">
                <a:solidFill>
                  <a:srgbClr val="4453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ekranını  </a:t>
            </a:r>
            <a:r>
              <a:rPr sz="1200" b="1" spc="-131" dirty="0">
                <a:solidFill>
                  <a:srgbClr val="4453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görüntüler.</a:t>
            </a:r>
            <a:endParaRPr sz="12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74850" y="2073666"/>
            <a:ext cx="7005982" cy="459803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8847" y="52291"/>
            <a:ext cx="9144000" cy="1332548"/>
          </a:xfrm>
          <a:custGeom>
            <a:avLst/>
            <a:gdLst/>
            <a:ahLst/>
            <a:cxnLst/>
            <a:rect l="l" t="t" r="r" b="b"/>
            <a:pathLst>
              <a:path w="12192000" h="1776730">
                <a:moveTo>
                  <a:pt x="12192000" y="0"/>
                </a:moveTo>
                <a:lnTo>
                  <a:pt x="0" y="0"/>
                </a:lnTo>
                <a:lnTo>
                  <a:pt x="0" y="1341247"/>
                </a:lnTo>
                <a:lnTo>
                  <a:pt x="2552" y="1388629"/>
                </a:lnTo>
                <a:lnTo>
                  <a:pt x="10033" y="1434537"/>
                </a:lnTo>
                <a:lnTo>
                  <a:pt x="22176" y="1478704"/>
                </a:lnTo>
                <a:lnTo>
                  <a:pt x="38717" y="1520865"/>
                </a:lnTo>
                <a:lnTo>
                  <a:pt x="59389" y="1560754"/>
                </a:lnTo>
                <a:lnTo>
                  <a:pt x="83929" y="1598106"/>
                </a:lnTo>
                <a:lnTo>
                  <a:pt x="112070" y="1632653"/>
                </a:lnTo>
                <a:lnTo>
                  <a:pt x="143546" y="1664132"/>
                </a:lnTo>
                <a:lnTo>
                  <a:pt x="178094" y="1692276"/>
                </a:lnTo>
                <a:lnTo>
                  <a:pt x="215446" y="1716818"/>
                </a:lnTo>
                <a:lnTo>
                  <a:pt x="255338" y="1737495"/>
                </a:lnTo>
                <a:lnTo>
                  <a:pt x="297505" y="1754039"/>
                </a:lnTo>
                <a:lnTo>
                  <a:pt x="341682" y="1766186"/>
                </a:lnTo>
                <a:lnTo>
                  <a:pt x="387601" y="1773668"/>
                </a:lnTo>
                <a:lnTo>
                  <a:pt x="435000" y="1776222"/>
                </a:lnTo>
                <a:lnTo>
                  <a:pt x="11757025" y="1776222"/>
                </a:lnTo>
                <a:lnTo>
                  <a:pt x="11804407" y="1773668"/>
                </a:lnTo>
                <a:lnTo>
                  <a:pt x="11850315" y="1766186"/>
                </a:lnTo>
                <a:lnTo>
                  <a:pt x="11894482" y="1754039"/>
                </a:lnTo>
                <a:lnTo>
                  <a:pt x="11936643" y="1737495"/>
                </a:lnTo>
                <a:lnTo>
                  <a:pt x="11976532" y="1716818"/>
                </a:lnTo>
                <a:lnTo>
                  <a:pt x="12013884" y="1692276"/>
                </a:lnTo>
                <a:lnTo>
                  <a:pt x="12048431" y="1664132"/>
                </a:lnTo>
                <a:lnTo>
                  <a:pt x="12079910" y="1632653"/>
                </a:lnTo>
                <a:lnTo>
                  <a:pt x="12108054" y="1598106"/>
                </a:lnTo>
                <a:lnTo>
                  <a:pt x="12132596" y="1560754"/>
                </a:lnTo>
                <a:lnTo>
                  <a:pt x="12153273" y="1520865"/>
                </a:lnTo>
                <a:lnTo>
                  <a:pt x="12169817" y="1478704"/>
                </a:lnTo>
                <a:lnTo>
                  <a:pt x="12181964" y="1434537"/>
                </a:lnTo>
                <a:lnTo>
                  <a:pt x="12189446" y="1388629"/>
                </a:lnTo>
                <a:lnTo>
                  <a:pt x="12192000" y="1341247"/>
                </a:lnTo>
                <a:lnTo>
                  <a:pt x="12192000" y="0"/>
                </a:lnTo>
                <a:close/>
              </a:path>
            </a:pathLst>
          </a:custGeom>
          <a:solidFill>
            <a:srgbClr val="3BB1C3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105483" y="440632"/>
            <a:ext cx="2933224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11" dirty="0"/>
              <a:t>İstekli </a:t>
            </a:r>
            <a:r>
              <a:rPr spc="-41" dirty="0"/>
              <a:t>Ana</a:t>
            </a:r>
            <a:r>
              <a:rPr spc="-60" dirty="0"/>
              <a:t> </a:t>
            </a:r>
            <a:r>
              <a:rPr spc="-86" dirty="0"/>
              <a:t>Sayfası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119181" y="1878901"/>
            <a:ext cx="905828" cy="194765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defTabSz="685800" fontAlgn="auto">
              <a:spcBef>
                <a:spcPts val="79"/>
              </a:spcBef>
              <a:spcAft>
                <a:spcPts val="0"/>
              </a:spcAft>
            </a:pPr>
            <a:r>
              <a:rPr sz="1200" spc="-161" dirty="0">
                <a:solidFill>
                  <a:srgbClr val="F1F1F1"/>
                </a:solidFill>
                <a:latin typeface="Arial Black"/>
                <a:cs typeface="Arial Black"/>
              </a:rPr>
              <a:t>İstekli</a:t>
            </a:r>
            <a:r>
              <a:rPr sz="1200" spc="-105" dirty="0">
                <a:solidFill>
                  <a:srgbClr val="F1F1F1"/>
                </a:solidFill>
                <a:latin typeface="Arial Black"/>
                <a:cs typeface="Arial Black"/>
              </a:rPr>
              <a:t> </a:t>
            </a:r>
            <a:r>
              <a:rPr sz="1200" spc="-172" dirty="0">
                <a:solidFill>
                  <a:srgbClr val="F1F1F1"/>
                </a:solidFill>
                <a:latin typeface="Arial Black"/>
                <a:cs typeface="Arial Black"/>
              </a:rPr>
              <a:t>Sayfası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8" name="object 8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11" name="Sağ Ok 10"/>
          <p:cNvSpPr/>
          <p:nvPr/>
        </p:nvSpPr>
        <p:spPr>
          <a:xfrm>
            <a:off x="765809" y="2253688"/>
            <a:ext cx="571500" cy="254508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800" fontAlgn="auto">
              <a:spcBef>
                <a:spcPts val="0"/>
              </a:spcBef>
              <a:spcAft>
                <a:spcPts val="0"/>
              </a:spcAft>
            </a:pPr>
            <a:endParaRPr lang="tr-TR" sz="135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57577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26554" y="4571238"/>
            <a:ext cx="7276624" cy="363722"/>
          </a:xfrm>
          <a:prstGeom prst="rect">
            <a:avLst/>
          </a:prstGeom>
        </p:spPr>
        <p:txBody>
          <a:bodyPr vert="horz" wrap="square" lIns="0" tIns="30004" rIns="0" bIns="0" rtlCol="0">
            <a:spAutoFit/>
          </a:bodyPr>
          <a:lstStyle/>
          <a:p>
            <a:pPr marL="9525" marR="3810" defTabSz="685800" fontAlgn="auto">
              <a:lnSpc>
                <a:spcPts val="1298"/>
              </a:lnSpc>
              <a:spcBef>
                <a:spcPts val="236"/>
              </a:spcBef>
              <a:spcAft>
                <a:spcPts val="0"/>
              </a:spcAft>
            </a:pP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Kullanıcı,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ihale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dokümanını </a:t>
            </a: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e-imza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ile indirebilmek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için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menüde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yer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alan </a:t>
            </a: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«İhale </a:t>
            </a: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Dokümanı/Münferit </a:t>
            </a:r>
            <a:r>
              <a:rPr sz="1200" spc="-165" dirty="0">
                <a:solidFill>
                  <a:srgbClr val="445369"/>
                </a:solidFill>
                <a:latin typeface="Arial Black"/>
                <a:cs typeface="Arial Black"/>
              </a:rPr>
              <a:t>Sözleşme  </a:t>
            </a:r>
            <a:r>
              <a:rPr sz="1200" spc="-191" dirty="0">
                <a:solidFill>
                  <a:srgbClr val="445369"/>
                </a:solidFill>
                <a:latin typeface="Arial Black"/>
                <a:cs typeface="Arial Black"/>
              </a:rPr>
              <a:t>Tasarısı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İndirme» 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bağlantısına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tıklar.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28065" y="54673"/>
            <a:ext cx="9144000" cy="4279583"/>
            <a:chOff x="37419" y="-1070104"/>
            <a:chExt cx="12192000" cy="5706111"/>
          </a:xfrm>
        </p:grpSpPr>
        <p:sp>
          <p:nvSpPr>
            <p:cNvPr id="4" name="object 4"/>
            <p:cNvSpPr/>
            <p:nvPr/>
          </p:nvSpPr>
          <p:spPr>
            <a:xfrm>
              <a:off x="627887" y="1798320"/>
              <a:ext cx="10515600" cy="2837687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8862821" y="1969770"/>
              <a:ext cx="585977" cy="23393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37419" y="-1070104"/>
              <a:ext cx="12192000" cy="1776729"/>
            </a:xfrm>
            <a:custGeom>
              <a:avLst/>
              <a:gdLst/>
              <a:ahLst/>
              <a:cxnLst/>
              <a:rect l="l" t="t" r="r" b="b"/>
              <a:pathLst>
                <a:path w="12192000" h="1776730">
                  <a:moveTo>
                    <a:pt x="12192000" y="0"/>
                  </a:moveTo>
                  <a:lnTo>
                    <a:pt x="0" y="0"/>
                  </a:lnTo>
                  <a:lnTo>
                    <a:pt x="0" y="1341247"/>
                  </a:lnTo>
                  <a:lnTo>
                    <a:pt x="2552" y="1388629"/>
                  </a:lnTo>
                  <a:lnTo>
                    <a:pt x="10033" y="1434537"/>
                  </a:lnTo>
                  <a:lnTo>
                    <a:pt x="22176" y="1478704"/>
                  </a:lnTo>
                  <a:lnTo>
                    <a:pt x="38717" y="1520865"/>
                  </a:lnTo>
                  <a:lnTo>
                    <a:pt x="59389" y="1560754"/>
                  </a:lnTo>
                  <a:lnTo>
                    <a:pt x="83929" y="1598106"/>
                  </a:lnTo>
                  <a:lnTo>
                    <a:pt x="112070" y="1632653"/>
                  </a:lnTo>
                  <a:lnTo>
                    <a:pt x="143546" y="1664132"/>
                  </a:lnTo>
                  <a:lnTo>
                    <a:pt x="178094" y="1692276"/>
                  </a:lnTo>
                  <a:lnTo>
                    <a:pt x="215446" y="1716818"/>
                  </a:lnTo>
                  <a:lnTo>
                    <a:pt x="255338" y="1737495"/>
                  </a:lnTo>
                  <a:lnTo>
                    <a:pt x="297505" y="1754039"/>
                  </a:lnTo>
                  <a:lnTo>
                    <a:pt x="341682" y="1766186"/>
                  </a:lnTo>
                  <a:lnTo>
                    <a:pt x="387601" y="1773668"/>
                  </a:lnTo>
                  <a:lnTo>
                    <a:pt x="435000" y="1776222"/>
                  </a:lnTo>
                  <a:lnTo>
                    <a:pt x="11757025" y="1776222"/>
                  </a:lnTo>
                  <a:lnTo>
                    <a:pt x="11804407" y="1773668"/>
                  </a:lnTo>
                  <a:lnTo>
                    <a:pt x="11850315" y="1766186"/>
                  </a:lnTo>
                  <a:lnTo>
                    <a:pt x="11894482" y="1754039"/>
                  </a:lnTo>
                  <a:lnTo>
                    <a:pt x="11936643" y="1737495"/>
                  </a:lnTo>
                  <a:lnTo>
                    <a:pt x="11976532" y="1716818"/>
                  </a:lnTo>
                  <a:lnTo>
                    <a:pt x="12013884" y="1692276"/>
                  </a:lnTo>
                  <a:lnTo>
                    <a:pt x="12048431" y="1664132"/>
                  </a:lnTo>
                  <a:lnTo>
                    <a:pt x="12079910" y="1632653"/>
                  </a:lnTo>
                  <a:lnTo>
                    <a:pt x="12108054" y="1598106"/>
                  </a:lnTo>
                  <a:lnTo>
                    <a:pt x="12132596" y="1560754"/>
                  </a:lnTo>
                  <a:lnTo>
                    <a:pt x="12153273" y="1520865"/>
                  </a:lnTo>
                  <a:lnTo>
                    <a:pt x="12169817" y="1478704"/>
                  </a:lnTo>
                  <a:lnTo>
                    <a:pt x="12181964" y="1434537"/>
                  </a:lnTo>
                  <a:lnTo>
                    <a:pt x="12189446" y="1388629"/>
                  </a:lnTo>
                  <a:lnTo>
                    <a:pt x="12192000" y="1341247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3BB1C3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159109" y="620688"/>
            <a:ext cx="2810351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dirty="0"/>
              <a:t>İhale </a:t>
            </a:r>
            <a:r>
              <a:rPr spc="-15" dirty="0"/>
              <a:t>İşlemleri</a:t>
            </a:r>
            <a:r>
              <a:rPr spc="-75" dirty="0"/>
              <a:t> </a:t>
            </a:r>
            <a:r>
              <a:rPr sz="1200" spc="56" dirty="0"/>
              <a:t>(1/13)</a:t>
            </a:r>
            <a:endParaRPr sz="1200" dirty="0"/>
          </a:p>
        </p:txBody>
      </p:sp>
      <p:sp>
        <p:nvSpPr>
          <p:cNvPr id="8" name="object 8"/>
          <p:cNvSpPr txBox="1"/>
          <p:nvPr/>
        </p:nvSpPr>
        <p:spPr>
          <a:xfrm>
            <a:off x="2771800" y="1182836"/>
            <a:ext cx="3455194" cy="194765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defTabSz="685800" fontAlgn="auto">
              <a:spcBef>
                <a:spcPts val="79"/>
              </a:spcBef>
              <a:spcAft>
                <a:spcPts val="0"/>
              </a:spcAft>
            </a:pPr>
            <a:r>
              <a:rPr sz="1200" spc="-150" dirty="0">
                <a:solidFill>
                  <a:srgbClr val="FFFFFF"/>
                </a:solidFill>
                <a:latin typeface="Arial Black"/>
                <a:cs typeface="Arial Black"/>
              </a:rPr>
              <a:t>İhale </a:t>
            </a:r>
            <a:r>
              <a:rPr sz="1200" spc="-113" dirty="0">
                <a:solidFill>
                  <a:srgbClr val="FFFFFF"/>
                </a:solidFill>
                <a:latin typeface="Arial Black"/>
                <a:cs typeface="Arial Black"/>
              </a:rPr>
              <a:t>Dokümanı/Münferit </a:t>
            </a:r>
            <a:r>
              <a:rPr sz="1200" spc="-165" dirty="0">
                <a:solidFill>
                  <a:srgbClr val="FFFFFF"/>
                </a:solidFill>
                <a:latin typeface="Arial Black"/>
                <a:cs typeface="Arial Black"/>
              </a:rPr>
              <a:t>Sözleşme </a:t>
            </a:r>
            <a:r>
              <a:rPr sz="1200" spc="-191" dirty="0">
                <a:solidFill>
                  <a:srgbClr val="FFFFFF"/>
                </a:solidFill>
                <a:latin typeface="Arial Black"/>
                <a:cs typeface="Arial Black"/>
              </a:rPr>
              <a:t>Tasarısı</a:t>
            </a:r>
            <a:r>
              <a:rPr sz="1200" spc="-18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200" spc="-135" dirty="0">
                <a:solidFill>
                  <a:srgbClr val="FFFFFF"/>
                </a:solidFill>
                <a:latin typeface="Arial Black"/>
                <a:cs typeface="Arial Black"/>
              </a:rPr>
              <a:t>İndirme</a:t>
            </a:r>
            <a:endParaRPr sz="1200" dirty="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10" name="object 10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67899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23528" y="1566519"/>
            <a:ext cx="6723697" cy="459878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-333" y="88070"/>
            <a:ext cx="9144000" cy="1332548"/>
          </a:xfrm>
          <a:custGeom>
            <a:avLst/>
            <a:gdLst/>
            <a:ahLst/>
            <a:cxnLst/>
            <a:rect l="l" t="t" r="r" b="b"/>
            <a:pathLst>
              <a:path w="12192000" h="1776730">
                <a:moveTo>
                  <a:pt x="12192000" y="0"/>
                </a:moveTo>
                <a:lnTo>
                  <a:pt x="0" y="0"/>
                </a:lnTo>
                <a:lnTo>
                  <a:pt x="0" y="1341247"/>
                </a:lnTo>
                <a:lnTo>
                  <a:pt x="2552" y="1388629"/>
                </a:lnTo>
                <a:lnTo>
                  <a:pt x="10033" y="1434537"/>
                </a:lnTo>
                <a:lnTo>
                  <a:pt x="22176" y="1478704"/>
                </a:lnTo>
                <a:lnTo>
                  <a:pt x="38717" y="1520865"/>
                </a:lnTo>
                <a:lnTo>
                  <a:pt x="59389" y="1560754"/>
                </a:lnTo>
                <a:lnTo>
                  <a:pt x="83929" y="1598106"/>
                </a:lnTo>
                <a:lnTo>
                  <a:pt x="112070" y="1632653"/>
                </a:lnTo>
                <a:lnTo>
                  <a:pt x="143546" y="1664132"/>
                </a:lnTo>
                <a:lnTo>
                  <a:pt x="178094" y="1692276"/>
                </a:lnTo>
                <a:lnTo>
                  <a:pt x="215446" y="1716818"/>
                </a:lnTo>
                <a:lnTo>
                  <a:pt x="255338" y="1737495"/>
                </a:lnTo>
                <a:lnTo>
                  <a:pt x="297505" y="1754039"/>
                </a:lnTo>
                <a:lnTo>
                  <a:pt x="341682" y="1766186"/>
                </a:lnTo>
                <a:lnTo>
                  <a:pt x="387601" y="1773668"/>
                </a:lnTo>
                <a:lnTo>
                  <a:pt x="435000" y="1776222"/>
                </a:lnTo>
                <a:lnTo>
                  <a:pt x="11757025" y="1776222"/>
                </a:lnTo>
                <a:lnTo>
                  <a:pt x="11804407" y="1773668"/>
                </a:lnTo>
                <a:lnTo>
                  <a:pt x="11850315" y="1766186"/>
                </a:lnTo>
                <a:lnTo>
                  <a:pt x="11894482" y="1754039"/>
                </a:lnTo>
                <a:lnTo>
                  <a:pt x="11936643" y="1737495"/>
                </a:lnTo>
                <a:lnTo>
                  <a:pt x="11976532" y="1716818"/>
                </a:lnTo>
                <a:lnTo>
                  <a:pt x="12013884" y="1692276"/>
                </a:lnTo>
                <a:lnTo>
                  <a:pt x="12048431" y="1664132"/>
                </a:lnTo>
                <a:lnTo>
                  <a:pt x="12079910" y="1632653"/>
                </a:lnTo>
                <a:lnTo>
                  <a:pt x="12108054" y="1598106"/>
                </a:lnTo>
                <a:lnTo>
                  <a:pt x="12132596" y="1560754"/>
                </a:lnTo>
                <a:lnTo>
                  <a:pt x="12153273" y="1520865"/>
                </a:lnTo>
                <a:lnTo>
                  <a:pt x="12169817" y="1478704"/>
                </a:lnTo>
                <a:lnTo>
                  <a:pt x="12181964" y="1434537"/>
                </a:lnTo>
                <a:lnTo>
                  <a:pt x="12189446" y="1388629"/>
                </a:lnTo>
                <a:lnTo>
                  <a:pt x="12192000" y="1341247"/>
                </a:lnTo>
                <a:lnTo>
                  <a:pt x="12192000" y="0"/>
                </a:lnTo>
                <a:close/>
              </a:path>
            </a:pathLst>
          </a:custGeom>
          <a:solidFill>
            <a:srgbClr val="3BB1C3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092887" y="331647"/>
            <a:ext cx="2810351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dirty="0"/>
              <a:t>İhale </a:t>
            </a:r>
            <a:r>
              <a:rPr spc="-15" dirty="0"/>
              <a:t>İşlemleri</a:t>
            </a:r>
            <a:r>
              <a:rPr spc="-75" dirty="0"/>
              <a:t> </a:t>
            </a:r>
            <a:r>
              <a:rPr sz="1200" spc="56" dirty="0"/>
              <a:t>(2/13)</a:t>
            </a:r>
            <a:endParaRPr sz="1200" dirty="0"/>
          </a:p>
        </p:txBody>
      </p:sp>
      <p:sp>
        <p:nvSpPr>
          <p:cNvPr id="5" name="object 5"/>
          <p:cNvSpPr txBox="1"/>
          <p:nvPr/>
        </p:nvSpPr>
        <p:spPr>
          <a:xfrm>
            <a:off x="2854310" y="1196752"/>
            <a:ext cx="6078855" cy="1477873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defTabSz="685800" fontAlgn="auto">
              <a:spcBef>
                <a:spcPts val="79"/>
              </a:spcBef>
              <a:spcAft>
                <a:spcPts val="0"/>
              </a:spcAft>
            </a:pPr>
            <a:r>
              <a:rPr sz="1200" spc="-150" dirty="0">
                <a:solidFill>
                  <a:srgbClr val="FFFFFF"/>
                </a:solidFill>
                <a:latin typeface="Arial Black"/>
                <a:cs typeface="Arial Black"/>
              </a:rPr>
              <a:t>İhale </a:t>
            </a:r>
            <a:r>
              <a:rPr sz="1200" spc="-113" dirty="0">
                <a:solidFill>
                  <a:srgbClr val="FFFFFF"/>
                </a:solidFill>
                <a:latin typeface="Arial Black"/>
                <a:cs typeface="Arial Black"/>
              </a:rPr>
              <a:t>Dokümanı/Münferit </a:t>
            </a:r>
            <a:r>
              <a:rPr sz="1200" spc="-165" dirty="0">
                <a:solidFill>
                  <a:srgbClr val="FFFFFF"/>
                </a:solidFill>
                <a:latin typeface="Arial Black"/>
                <a:cs typeface="Arial Black"/>
              </a:rPr>
              <a:t>Sözleşme </a:t>
            </a:r>
            <a:r>
              <a:rPr sz="1200" spc="-191" dirty="0">
                <a:solidFill>
                  <a:srgbClr val="FFFFFF"/>
                </a:solidFill>
                <a:latin typeface="Arial Black"/>
                <a:cs typeface="Arial Black"/>
              </a:rPr>
              <a:t>Tasarısı</a:t>
            </a:r>
            <a:r>
              <a:rPr sz="1200" spc="-139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200" spc="-135" dirty="0">
                <a:solidFill>
                  <a:srgbClr val="FFFFFF"/>
                </a:solidFill>
                <a:latin typeface="Arial Black"/>
                <a:cs typeface="Arial Black"/>
              </a:rPr>
              <a:t>İndirme</a:t>
            </a:r>
            <a:endParaRPr sz="1200" dirty="0">
              <a:solidFill>
                <a:prstClr val="black"/>
              </a:solidFill>
              <a:latin typeface="Arial Black"/>
              <a:cs typeface="Arial Black"/>
            </a:endParaRPr>
          </a:p>
          <a:p>
            <a:pPr defTabSz="685800" fontAlgn="auto">
              <a:spcBef>
                <a:spcPts val="4"/>
              </a:spcBef>
              <a:spcAft>
                <a:spcPts val="0"/>
              </a:spcAft>
            </a:pPr>
            <a:endParaRPr sz="1838" dirty="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4311015" marR="3810" defTabSz="685800" fontAlgn="auto">
              <a:lnSpc>
                <a:spcPts val="1298"/>
              </a:lnSpc>
              <a:spcBef>
                <a:spcPts val="0"/>
              </a:spcBef>
              <a:spcAft>
                <a:spcPts val="0"/>
              </a:spcAft>
            </a:pP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İhale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dokümanı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indirilecek 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ihalenin </a:t>
            </a: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kayıt</a:t>
            </a:r>
            <a:r>
              <a:rPr sz="1200" spc="-45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numarası</a:t>
            </a:r>
            <a:endParaRPr sz="1200" dirty="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4311015" defTabSz="685800" fontAlgn="auto">
              <a:lnSpc>
                <a:spcPts val="1204"/>
              </a:lnSpc>
              <a:spcBef>
                <a:spcPts val="0"/>
              </a:spcBef>
              <a:spcAft>
                <a:spcPts val="0"/>
              </a:spcAft>
            </a:pP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yazılarak </a:t>
            </a:r>
            <a:r>
              <a:rPr sz="1200" b="1" spc="-26" dirty="0">
                <a:solidFill>
                  <a:srgbClr val="445369"/>
                </a:solidFill>
                <a:latin typeface="Arial"/>
                <a:cs typeface="Arial"/>
              </a:rPr>
              <a:t>Sorgulanır.</a:t>
            </a:r>
            <a:r>
              <a:rPr sz="1200" b="1" spc="41" dirty="0">
                <a:solidFill>
                  <a:srgbClr val="445369"/>
                </a:solidFill>
                <a:latin typeface="Arial"/>
                <a:cs typeface="Arial"/>
              </a:rPr>
              <a:t> </a:t>
            </a: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İlgili</a:t>
            </a:r>
            <a:endParaRPr sz="1200" dirty="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4311015" marR="101441" defTabSz="685800" fontAlgn="auto">
              <a:lnSpc>
                <a:spcPts val="1298"/>
              </a:lnSpc>
              <a:spcBef>
                <a:spcPts val="90"/>
              </a:spcBef>
              <a:spcAft>
                <a:spcPts val="0"/>
              </a:spcAft>
            </a:pP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ihale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için </a:t>
            </a:r>
            <a:r>
              <a:rPr sz="1200" b="1" spc="-11" dirty="0">
                <a:solidFill>
                  <a:srgbClr val="445369"/>
                </a:solidFill>
                <a:latin typeface="Arial"/>
                <a:cs typeface="Arial"/>
              </a:rPr>
              <a:t>E-imzalı </a:t>
            </a:r>
            <a:r>
              <a:rPr sz="1200" b="1" spc="11" dirty="0">
                <a:solidFill>
                  <a:srgbClr val="445369"/>
                </a:solidFill>
                <a:latin typeface="Arial"/>
                <a:cs typeface="Arial"/>
              </a:rPr>
              <a:t>İndir  </a:t>
            </a: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butonuna </a:t>
            </a: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tıklanarak </a:t>
            </a:r>
            <a:r>
              <a:rPr sz="1200" b="1" spc="11" dirty="0">
                <a:solidFill>
                  <a:srgbClr val="445369"/>
                </a:solidFill>
                <a:latin typeface="Arial"/>
                <a:cs typeface="Arial"/>
              </a:rPr>
              <a:t>İleri 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denilir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.</a:t>
            </a:r>
            <a:endParaRPr sz="1200" dirty="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0005" y="897826"/>
            <a:ext cx="1297304" cy="1222058"/>
          </a:xfrm>
          <a:custGeom>
            <a:avLst/>
            <a:gdLst/>
            <a:ahLst/>
            <a:cxnLst/>
            <a:rect l="l" t="t" r="r" b="b"/>
            <a:pathLst>
              <a:path w="1729739" h="1629410">
                <a:moveTo>
                  <a:pt x="1322070" y="0"/>
                </a:moveTo>
                <a:lnTo>
                  <a:pt x="1281993" y="7310"/>
                </a:lnTo>
                <a:lnTo>
                  <a:pt x="1249298" y="27241"/>
                </a:lnTo>
                <a:lnTo>
                  <a:pt x="1227272" y="56792"/>
                </a:lnTo>
                <a:lnTo>
                  <a:pt x="1219200" y="92964"/>
                </a:lnTo>
                <a:lnTo>
                  <a:pt x="1227272" y="129208"/>
                </a:lnTo>
                <a:lnTo>
                  <a:pt x="1249299" y="158797"/>
                </a:lnTo>
                <a:lnTo>
                  <a:pt x="1281993" y="178742"/>
                </a:lnTo>
                <a:lnTo>
                  <a:pt x="1322070" y="186054"/>
                </a:lnTo>
                <a:lnTo>
                  <a:pt x="1362092" y="178742"/>
                </a:lnTo>
                <a:lnTo>
                  <a:pt x="1394793" y="158797"/>
                </a:lnTo>
                <a:lnTo>
                  <a:pt x="1416849" y="129208"/>
                </a:lnTo>
                <a:lnTo>
                  <a:pt x="1424940" y="92964"/>
                </a:lnTo>
                <a:lnTo>
                  <a:pt x="1416849" y="56792"/>
                </a:lnTo>
                <a:lnTo>
                  <a:pt x="1394793" y="27241"/>
                </a:lnTo>
                <a:lnTo>
                  <a:pt x="1362092" y="7310"/>
                </a:lnTo>
                <a:lnTo>
                  <a:pt x="1322070" y="0"/>
                </a:lnTo>
                <a:close/>
              </a:path>
              <a:path w="1729739" h="1629410">
                <a:moveTo>
                  <a:pt x="1017257" y="0"/>
                </a:moveTo>
                <a:lnTo>
                  <a:pt x="977203" y="7310"/>
                </a:lnTo>
                <a:lnTo>
                  <a:pt x="944497" y="27241"/>
                </a:lnTo>
                <a:lnTo>
                  <a:pt x="922447" y="56792"/>
                </a:lnTo>
                <a:lnTo>
                  <a:pt x="914361" y="92964"/>
                </a:lnTo>
                <a:lnTo>
                  <a:pt x="922447" y="129208"/>
                </a:lnTo>
                <a:lnTo>
                  <a:pt x="944497" y="158797"/>
                </a:lnTo>
                <a:lnTo>
                  <a:pt x="977203" y="178742"/>
                </a:lnTo>
                <a:lnTo>
                  <a:pt x="1017257" y="186054"/>
                </a:lnTo>
                <a:lnTo>
                  <a:pt x="1057312" y="178742"/>
                </a:lnTo>
                <a:lnTo>
                  <a:pt x="1090023" y="158797"/>
                </a:lnTo>
                <a:lnTo>
                  <a:pt x="1112078" y="129208"/>
                </a:lnTo>
                <a:lnTo>
                  <a:pt x="1120165" y="92964"/>
                </a:lnTo>
                <a:lnTo>
                  <a:pt x="1112078" y="56792"/>
                </a:lnTo>
                <a:lnTo>
                  <a:pt x="1090023" y="27241"/>
                </a:lnTo>
                <a:lnTo>
                  <a:pt x="1057312" y="7310"/>
                </a:lnTo>
                <a:lnTo>
                  <a:pt x="1017257" y="0"/>
                </a:lnTo>
                <a:close/>
              </a:path>
              <a:path w="1729739" h="1629410">
                <a:moveTo>
                  <a:pt x="712469" y="0"/>
                </a:moveTo>
                <a:lnTo>
                  <a:pt x="672416" y="7310"/>
                </a:lnTo>
                <a:lnTo>
                  <a:pt x="639710" y="27241"/>
                </a:lnTo>
                <a:lnTo>
                  <a:pt x="617659" y="56792"/>
                </a:lnTo>
                <a:lnTo>
                  <a:pt x="609574" y="92964"/>
                </a:lnTo>
                <a:lnTo>
                  <a:pt x="617659" y="129208"/>
                </a:lnTo>
                <a:lnTo>
                  <a:pt x="639710" y="158797"/>
                </a:lnTo>
                <a:lnTo>
                  <a:pt x="672416" y="178742"/>
                </a:lnTo>
                <a:lnTo>
                  <a:pt x="712469" y="186054"/>
                </a:lnTo>
                <a:lnTo>
                  <a:pt x="752525" y="178742"/>
                </a:lnTo>
                <a:lnTo>
                  <a:pt x="785236" y="158797"/>
                </a:lnTo>
                <a:lnTo>
                  <a:pt x="807290" y="129208"/>
                </a:lnTo>
                <a:lnTo>
                  <a:pt x="815378" y="92964"/>
                </a:lnTo>
                <a:lnTo>
                  <a:pt x="807290" y="56792"/>
                </a:lnTo>
                <a:lnTo>
                  <a:pt x="785236" y="27241"/>
                </a:lnTo>
                <a:lnTo>
                  <a:pt x="752525" y="7310"/>
                </a:lnTo>
                <a:lnTo>
                  <a:pt x="712469" y="0"/>
                </a:lnTo>
                <a:close/>
              </a:path>
              <a:path w="1729739" h="1629410">
                <a:moveTo>
                  <a:pt x="407695" y="0"/>
                </a:moveTo>
                <a:lnTo>
                  <a:pt x="367639" y="7310"/>
                </a:lnTo>
                <a:lnTo>
                  <a:pt x="334929" y="27241"/>
                </a:lnTo>
                <a:lnTo>
                  <a:pt x="312874" y="56792"/>
                </a:lnTo>
                <a:lnTo>
                  <a:pt x="304787" y="92964"/>
                </a:lnTo>
                <a:lnTo>
                  <a:pt x="312874" y="129208"/>
                </a:lnTo>
                <a:lnTo>
                  <a:pt x="334929" y="158797"/>
                </a:lnTo>
                <a:lnTo>
                  <a:pt x="367639" y="178742"/>
                </a:lnTo>
                <a:lnTo>
                  <a:pt x="407695" y="186054"/>
                </a:lnTo>
                <a:lnTo>
                  <a:pt x="447743" y="178742"/>
                </a:lnTo>
                <a:lnTo>
                  <a:pt x="480450" y="158797"/>
                </a:lnTo>
                <a:lnTo>
                  <a:pt x="502503" y="129208"/>
                </a:lnTo>
                <a:lnTo>
                  <a:pt x="510590" y="92964"/>
                </a:lnTo>
                <a:lnTo>
                  <a:pt x="502503" y="56792"/>
                </a:lnTo>
                <a:lnTo>
                  <a:pt x="480450" y="27241"/>
                </a:lnTo>
                <a:lnTo>
                  <a:pt x="447743" y="7310"/>
                </a:lnTo>
                <a:lnTo>
                  <a:pt x="407695" y="0"/>
                </a:lnTo>
                <a:close/>
              </a:path>
              <a:path w="1729739" h="1629410">
                <a:moveTo>
                  <a:pt x="102908" y="0"/>
                </a:moveTo>
                <a:lnTo>
                  <a:pt x="62850" y="7310"/>
                </a:lnTo>
                <a:lnTo>
                  <a:pt x="30139" y="27241"/>
                </a:lnTo>
                <a:lnTo>
                  <a:pt x="8086" y="56792"/>
                </a:lnTo>
                <a:lnTo>
                  <a:pt x="0" y="92964"/>
                </a:lnTo>
                <a:lnTo>
                  <a:pt x="8086" y="129208"/>
                </a:lnTo>
                <a:lnTo>
                  <a:pt x="30139" y="158797"/>
                </a:lnTo>
                <a:lnTo>
                  <a:pt x="62850" y="178742"/>
                </a:lnTo>
                <a:lnTo>
                  <a:pt x="102908" y="186054"/>
                </a:lnTo>
                <a:lnTo>
                  <a:pt x="142961" y="178742"/>
                </a:lnTo>
                <a:lnTo>
                  <a:pt x="175667" y="158797"/>
                </a:lnTo>
                <a:lnTo>
                  <a:pt x="197718" y="129208"/>
                </a:lnTo>
                <a:lnTo>
                  <a:pt x="205803" y="92964"/>
                </a:lnTo>
                <a:lnTo>
                  <a:pt x="197718" y="56792"/>
                </a:lnTo>
                <a:lnTo>
                  <a:pt x="175667" y="27241"/>
                </a:lnTo>
                <a:lnTo>
                  <a:pt x="142961" y="7310"/>
                </a:lnTo>
                <a:lnTo>
                  <a:pt x="102908" y="0"/>
                </a:lnTo>
                <a:close/>
              </a:path>
              <a:path w="1729739" h="1629410">
                <a:moveTo>
                  <a:pt x="1626870" y="288671"/>
                </a:moveTo>
                <a:lnTo>
                  <a:pt x="1586773" y="295981"/>
                </a:lnTo>
                <a:lnTo>
                  <a:pt x="1554035" y="315912"/>
                </a:lnTo>
                <a:lnTo>
                  <a:pt x="1531965" y="345463"/>
                </a:lnTo>
                <a:lnTo>
                  <a:pt x="1523873" y="381635"/>
                </a:lnTo>
                <a:lnTo>
                  <a:pt x="1531965" y="417806"/>
                </a:lnTo>
                <a:lnTo>
                  <a:pt x="1554035" y="447357"/>
                </a:lnTo>
                <a:lnTo>
                  <a:pt x="1586773" y="467288"/>
                </a:lnTo>
                <a:lnTo>
                  <a:pt x="1626870" y="474599"/>
                </a:lnTo>
                <a:lnTo>
                  <a:pt x="1666892" y="467288"/>
                </a:lnTo>
                <a:lnTo>
                  <a:pt x="1699593" y="447357"/>
                </a:lnTo>
                <a:lnTo>
                  <a:pt x="1721649" y="417806"/>
                </a:lnTo>
                <a:lnTo>
                  <a:pt x="1729740" y="381635"/>
                </a:lnTo>
                <a:lnTo>
                  <a:pt x="1721649" y="345463"/>
                </a:lnTo>
                <a:lnTo>
                  <a:pt x="1699593" y="315912"/>
                </a:lnTo>
                <a:lnTo>
                  <a:pt x="1666892" y="295981"/>
                </a:lnTo>
                <a:lnTo>
                  <a:pt x="1626870" y="288671"/>
                </a:lnTo>
                <a:close/>
              </a:path>
              <a:path w="1729739" h="1629410">
                <a:moveTo>
                  <a:pt x="1322070" y="288671"/>
                </a:moveTo>
                <a:lnTo>
                  <a:pt x="1281993" y="295981"/>
                </a:lnTo>
                <a:lnTo>
                  <a:pt x="1249298" y="315912"/>
                </a:lnTo>
                <a:lnTo>
                  <a:pt x="1227272" y="345463"/>
                </a:lnTo>
                <a:lnTo>
                  <a:pt x="1219200" y="381635"/>
                </a:lnTo>
                <a:lnTo>
                  <a:pt x="1227272" y="417806"/>
                </a:lnTo>
                <a:lnTo>
                  <a:pt x="1249299" y="447357"/>
                </a:lnTo>
                <a:lnTo>
                  <a:pt x="1281993" y="467288"/>
                </a:lnTo>
                <a:lnTo>
                  <a:pt x="1322070" y="474599"/>
                </a:lnTo>
                <a:lnTo>
                  <a:pt x="1362092" y="467288"/>
                </a:lnTo>
                <a:lnTo>
                  <a:pt x="1394793" y="447357"/>
                </a:lnTo>
                <a:lnTo>
                  <a:pt x="1416849" y="417806"/>
                </a:lnTo>
                <a:lnTo>
                  <a:pt x="1424940" y="381635"/>
                </a:lnTo>
                <a:lnTo>
                  <a:pt x="1416849" y="345463"/>
                </a:lnTo>
                <a:lnTo>
                  <a:pt x="1394793" y="315912"/>
                </a:lnTo>
                <a:lnTo>
                  <a:pt x="1362092" y="295981"/>
                </a:lnTo>
                <a:lnTo>
                  <a:pt x="1322070" y="288671"/>
                </a:lnTo>
                <a:close/>
              </a:path>
              <a:path w="1729739" h="1629410">
                <a:moveTo>
                  <a:pt x="1017257" y="288671"/>
                </a:moveTo>
                <a:lnTo>
                  <a:pt x="977203" y="295981"/>
                </a:lnTo>
                <a:lnTo>
                  <a:pt x="944497" y="315912"/>
                </a:lnTo>
                <a:lnTo>
                  <a:pt x="922447" y="345463"/>
                </a:lnTo>
                <a:lnTo>
                  <a:pt x="914361" y="381635"/>
                </a:lnTo>
                <a:lnTo>
                  <a:pt x="922447" y="417806"/>
                </a:lnTo>
                <a:lnTo>
                  <a:pt x="944497" y="447357"/>
                </a:lnTo>
                <a:lnTo>
                  <a:pt x="977203" y="467288"/>
                </a:lnTo>
                <a:lnTo>
                  <a:pt x="1017257" y="474599"/>
                </a:lnTo>
                <a:lnTo>
                  <a:pt x="1057312" y="467288"/>
                </a:lnTo>
                <a:lnTo>
                  <a:pt x="1090023" y="447357"/>
                </a:lnTo>
                <a:lnTo>
                  <a:pt x="1112078" y="417806"/>
                </a:lnTo>
                <a:lnTo>
                  <a:pt x="1120165" y="381635"/>
                </a:lnTo>
                <a:lnTo>
                  <a:pt x="1112078" y="345463"/>
                </a:lnTo>
                <a:lnTo>
                  <a:pt x="1090023" y="315912"/>
                </a:lnTo>
                <a:lnTo>
                  <a:pt x="1057312" y="295981"/>
                </a:lnTo>
                <a:lnTo>
                  <a:pt x="1017257" y="288671"/>
                </a:lnTo>
                <a:close/>
              </a:path>
              <a:path w="1729739" h="1629410">
                <a:moveTo>
                  <a:pt x="712469" y="288671"/>
                </a:moveTo>
                <a:lnTo>
                  <a:pt x="672416" y="295981"/>
                </a:lnTo>
                <a:lnTo>
                  <a:pt x="639710" y="315912"/>
                </a:lnTo>
                <a:lnTo>
                  <a:pt x="617659" y="345463"/>
                </a:lnTo>
                <a:lnTo>
                  <a:pt x="609574" y="381635"/>
                </a:lnTo>
                <a:lnTo>
                  <a:pt x="617659" y="417806"/>
                </a:lnTo>
                <a:lnTo>
                  <a:pt x="639710" y="447357"/>
                </a:lnTo>
                <a:lnTo>
                  <a:pt x="672416" y="467288"/>
                </a:lnTo>
                <a:lnTo>
                  <a:pt x="712469" y="474599"/>
                </a:lnTo>
                <a:lnTo>
                  <a:pt x="752525" y="467288"/>
                </a:lnTo>
                <a:lnTo>
                  <a:pt x="785236" y="447357"/>
                </a:lnTo>
                <a:lnTo>
                  <a:pt x="807290" y="417806"/>
                </a:lnTo>
                <a:lnTo>
                  <a:pt x="815378" y="381635"/>
                </a:lnTo>
                <a:lnTo>
                  <a:pt x="807290" y="345463"/>
                </a:lnTo>
                <a:lnTo>
                  <a:pt x="785236" y="315912"/>
                </a:lnTo>
                <a:lnTo>
                  <a:pt x="752525" y="295981"/>
                </a:lnTo>
                <a:lnTo>
                  <a:pt x="712469" y="288671"/>
                </a:lnTo>
                <a:close/>
              </a:path>
              <a:path w="1729739" h="1629410">
                <a:moveTo>
                  <a:pt x="407695" y="288671"/>
                </a:moveTo>
                <a:lnTo>
                  <a:pt x="367639" y="295981"/>
                </a:lnTo>
                <a:lnTo>
                  <a:pt x="334929" y="315912"/>
                </a:lnTo>
                <a:lnTo>
                  <a:pt x="312874" y="345463"/>
                </a:lnTo>
                <a:lnTo>
                  <a:pt x="304787" y="381635"/>
                </a:lnTo>
                <a:lnTo>
                  <a:pt x="312874" y="417806"/>
                </a:lnTo>
                <a:lnTo>
                  <a:pt x="334929" y="447357"/>
                </a:lnTo>
                <a:lnTo>
                  <a:pt x="367639" y="467288"/>
                </a:lnTo>
                <a:lnTo>
                  <a:pt x="407695" y="474599"/>
                </a:lnTo>
                <a:lnTo>
                  <a:pt x="447743" y="467288"/>
                </a:lnTo>
                <a:lnTo>
                  <a:pt x="480450" y="447357"/>
                </a:lnTo>
                <a:lnTo>
                  <a:pt x="502503" y="417806"/>
                </a:lnTo>
                <a:lnTo>
                  <a:pt x="510590" y="381635"/>
                </a:lnTo>
                <a:lnTo>
                  <a:pt x="502503" y="345463"/>
                </a:lnTo>
                <a:lnTo>
                  <a:pt x="480450" y="315912"/>
                </a:lnTo>
                <a:lnTo>
                  <a:pt x="447743" y="295981"/>
                </a:lnTo>
                <a:lnTo>
                  <a:pt x="407695" y="288671"/>
                </a:lnTo>
                <a:close/>
              </a:path>
              <a:path w="1729739" h="1629410">
                <a:moveTo>
                  <a:pt x="102908" y="288671"/>
                </a:moveTo>
                <a:lnTo>
                  <a:pt x="62850" y="295981"/>
                </a:lnTo>
                <a:lnTo>
                  <a:pt x="30139" y="315912"/>
                </a:lnTo>
                <a:lnTo>
                  <a:pt x="8086" y="345463"/>
                </a:lnTo>
                <a:lnTo>
                  <a:pt x="0" y="381635"/>
                </a:lnTo>
                <a:lnTo>
                  <a:pt x="8086" y="417806"/>
                </a:lnTo>
                <a:lnTo>
                  <a:pt x="30139" y="447357"/>
                </a:lnTo>
                <a:lnTo>
                  <a:pt x="62850" y="467288"/>
                </a:lnTo>
                <a:lnTo>
                  <a:pt x="102908" y="474599"/>
                </a:lnTo>
                <a:lnTo>
                  <a:pt x="142961" y="467288"/>
                </a:lnTo>
                <a:lnTo>
                  <a:pt x="175667" y="447357"/>
                </a:lnTo>
                <a:lnTo>
                  <a:pt x="197718" y="417806"/>
                </a:lnTo>
                <a:lnTo>
                  <a:pt x="205803" y="381635"/>
                </a:lnTo>
                <a:lnTo>
                  <a:pt x="197718" y="345463"/>
                </a:lnTo>
                <a:lnTo>
                  <a:pt x="175667" y="315912"/>
                </a:lnTo>
                <a:lnTo>
                  <a:pt x="142961" y="295981"/>
                </a:lnTo>
                <a:lnTo>
                  <a:pt x="102908" y="288671"/>
                </a:lnTo>
                <a:close/>
              </a:path>
              <a:path w="1729739" h="1629410">
                <a:moveTo>
                  <a:pt x="407695" y="577214"/>
                </a:moveTo>
                <a:lnTo>
                  <a:pt x="367639" y="584527"/>
                </a:lnTo>
                <a:lnTo>
                  <a:pt x="334929" y="604472"/>
                </a:lnTo>
                <a:lnTo>
                  <a:pt x="312874" y="634061"/>
                </a:lnTo>
                <a:lnTo>
                  <a:pt x="304787" y="670306"/>
                </a:lnTo>
                <a:lnTo>
                  <a:pt x="312874" y="706477"/>
                </a:lnTo>
                <a:lnTo>
                  <a:pt x="334929" y="736028"/>
                </a:lnTo>
                <a:lnTo>
                  <a:pt x="367639" y="755959"/>
                </a:lnTo>
                <a:lnTo>
                  <a:pt x="407695" y="763270"/>
                </a:lnTo>
                <a:lnTo>
                  <a:pt x="447743" y="755959"/>
                </a:lnTo>
                <a:lnTo>
                  <a:pt x="480450" y="736028"/>
                </a:lnTo>
                <a:lnTo>
                  <a:pt x="502503" y="706477"/>
                </a:lnTo>
                <a:lnTo>
                  <a:pt x="510590" y="670306"/>
                </a:lnTo>
                <a:lnTo>
                  <a:pt x="502503" y="634061"/>
                </a:lnTo>
                <a:lnTo>
                  <a:pt x="480450" y="604472"/>
                </a:lnTo>
                <a:lnTo>
                  <a:pt x="447743" y="584527"/>
                </a:lnTo>
                <a:lnTo>
                  <a:pt x="407695" y="577214"/>
                </a:lnTo>
                <a:close/>
              </a:path>
              <a:path w="1729739" h="1629410">
                <a:moveTo>
                  <a:pt x="102908" y="577214"/>
                </a:moveTo>
                <a:lnTo>
                  <a:pt x="62850" y="584527"/>
                </a:lnTo>
                <a:lnTo>
                  <a:pt x="30139" y="604472"/>
                </a:lnTo>
                <a:lnTo>
                  <a:pt x="8086" y="634061"/>
                </a:lnTo>
                <a:lnTo>
                  <a:pt x="0" y="670306"/>
                </a:lnTo>
                <a:lnTo>
                  <a:pt x="8086" y="706477"/>
                </a:lnTo>
                <a:lnTo>
                  <a:pt x="30139" y="736028"/>
                </a:lnTo>
                <a:lnTo>
                  <a:pt x="62850" y="755959"/>
                </a:lnTo>
                <a:lnTo>
                  <a:pt x="102908" y="763270"/>
                </a:lnTo>
                <a:lnTo>
                  <a:pt x="142961" y="755959"/>
                </a:lnTo>
                <a:lnTo>
                  <a:pt x="175667" y="736028"/>
                </a:lnTo>
                <a:lnTo>
                  <a:pt x="197718" y="706477"/>
                </a:lnTo>
                <a:lnTo>
                  <a:pt x="205803" y="670306"/>
                </a:lnTo>
                <a:lnTo>
                  <a:pt x="197718" y="634061"/>
                </a:lnTo>
                <a:lnTo>
                  <a:pt x="175667" y="604472"/>
                </a:lnTo>
                <a:lnTo>
                  <a:pt x="142961" y="584527"/>
                </a:lnTo>
                <a:lnTo>
                  <a:pt x="102908" y="577214"/>
                </a:lnTo>
                <a:close/>
              </a:path>
              <a:path w="1729739" h="1629410">
                <a:moveTo>
                  <a:pt x="407695" y="865886"/>
                </a:moveTo>
                <a:lnTo>
                  <a:pt x="367639" y="873196"/>
                </a:lnTo>
                <a:lnTo>
                  <a:pt x="334929" y="893127"/>
                </a:lnTo>
                <a:lnTo>
                  <a:pt x="312874" y="922678"/>
                </a:lnTo>
                <a:lnTo>
                  <a:pt x="304787" y="958850"/>
                </a:lnTo>
                <a:lnTo>
                  <a:pt x="312874" y="995094"/>
                </a:lnTo>
                <a:lnTo>
                  <a:pt x="334929" y="1024683"/>
                </a:lnTo>
                <a:lnTo>
                  <a:pt x="367639" y="1044628"/>
                </a:lnTo>
                <a:lnTo>
                  <a:pt x="407695" y="1051940"/>
                </a:lnTo>
                <a:lnTo>
                  <a:pt x="447743" y="1044628"/>
                </a:lnTo>
                <a:lnTo>
                  <a:pt x="480450" y="1024683"/>
                </a:lnTo>
                <a:lnTo>
                  <a:pt x="502503" y="995094"/>
                </a:lnTo>
                <a:lnTo>
                  <a:pt x="510590" y="958850"/>
                </a:lnTo>
                <a:lnTo>
                  <a:pt x="502503" y="922678"/>
                </a:lnTo>
                <a:lnTo>
                  <a:pt x="480450" y="893127"/>
                </a:lnTo>
                <a:lnTo>
                  <a:pt x="447743" y="873196"/>
                </a:lnTo>
                <a:lnTo>
                  <a:pt x="407695" y="865886"/>
                </a:lnTo>
                <a:close/>
              </a:path>
              <a:path w="1729739" h="1629410">
                <a:moveTo>
                  <a:pt x="102908" y="865886"/>
                </a:moveTo>
                <a:lnTo>
                  <a:pt x="62850" y="873196"/>
                </a:lnTo>
                <a:lnTo>
                  <a:pt x="30139" y="893127"/>
                </a:lnTo>
                <a:lnTo>
                  <a:pt x="8086" y="922678"/>
                </a:lnTo>
                <a:lnTo>
                  <a:pt x="0" y="958850"/>
                </a:lnTo>
                <a:lnTo>
                  <a:pt x="8086" y="995094"/>
                </a:lnTo>
                <a:lnTo>
                  <a:pt x="30139" y="1024683"/>
                </a:lnTo>
                <a:lnTo>
                  <a:pt x="62850" y="1044628"/>
                </a:lnTo>
                <a:lnTo>
                  <a:pt x="102908" y="1051940"/>
                </a:lnTo>
                <a:lnTo>
                  <a:pt x="142961" y="1044628"/>
                </a:lnTo>
                <a:lnTo>
                  <a:pt x="175667" y="1024683"/>
                </a:lnTo>
                <a:lnTo>
                  <a:pt x="197718" y="995094"/>
                </a:lnTo>
                <a:lnTo>
                  <a:pt x="205803" y="958850"/>
                </a:lnTo>
                <a:lnTo>
                  <a:pt x="197718" y="922678"/>
                </a:lnTo>
                <a:lnTo>
                  <a:pt x="175667" y="893127"/>
                </a:lnTo>
                <a:lnTo>
                  <a:pt x="142961" y="873196"/>
                </a:lnTo>
                <a:lnTo>
                  <a:pt x="102908" y="865886"/>
                </a:lnTo>
                <a:close/>
              </a:path>
              <a:path w="1729739" h="1629410">
                <a:moveTo>
                  <a:pt x="407695" y="1154557"/>
                </a:moveTo>
                <a:lnTo>
                  <a:pt x="367639" y="1161867"/>
                </a:lnTo>
                <a:lnTo>
                  <a:pt x="334929" y="1181798"/>
                </a:lnTo>
                <a:lnTo>
                  <a:pt x="312874" y="1211349"/>
                </a:lnTo>
                <a:lnTo>
                  <a:pt x="304787" y="1247521"/>
                </a:lnTo>
                <a:lnTo>
                  <a:pt x="312874" y="1283692"/>
                </a:lnTo>
                <a:lnTo>
                  <a:pt x="334929" y="1313243"/>
                </a:lnTo>
                <a:lnTo>
                  <a:pt x="367639" y="1333174"/>
                </a:lnTo>
                <a:lnTo>
                  <a:pt x="407695" y="1340485"/>
                </a:lnTo>
                <a:lnTo>
                  <a:pt x="447743" y="1333174"/>
                </a:lnTo>
                <a:lnTo>
                  <a:pt x="480450" y="1313243"/>
                </a:lnTo>
                <a:lnTo>
                  <a:pt x="502503" y="1283692"/>
                </a:lnTo>
                <a:lnTo>
                  <a:pt x="510590" y="1247521"/>
                </a:lnTo>
                <a:lnTo>
                  <a:pt x="502503" y="1211349"/>
                </a:lnTo>
                <a:lnTo>
                  <a:pt x="480450" y="1181798"/>
                </a:lnTo>
                <a:lnTo>
                  <a:pt x="447743" y="1161867"/>
                </a:lnTo>
                <a:lnTo>
                  <a:pt x="407695" y="1154557"/>
                </a:lnTo>
                <a:close/>
              </a:path>
              <a:path w="1729739" h="1629410">
                <a:moveTo>
                  <a:pt x="102908" y="1154557"/>
                </a:moveTo>
                <a:lnTo>
                  <a:pt x="62850" y="1161867"/>
                </a:lnTo>
                <a:lnTo>
                  <a:pt x="30139" y="1181798"/>
                </a:lnTo>
                <a:lnTo>
                  <a:pt x="8086" y="1211349"/>
                </a:lnTo>
                <a:lnTo>
                  <a:pt x="0" y="1247521"/>
                </a:lnTo>
                <a:lnTo>
                  <a:pt x="8086" y="1283692"/>
                </a:lnTo>
                <a:lnTo>
                  <a:pt x="30139" y="1313243"/>
                </a:lnTo>
                <a:lnTo>
                  <a:pt x="62850" y="1333174"/>
                </a:lnTo>
                <a:lnTo>
                  <a:pt x="102908" y="1340485"/>
                </a:lnTo>
                <a:lnTo>
                  <a:pt x="142961" y="1333174"/>
                </a:lnTo>
                <a:lnTo>
                  <a:pt x="175667" y="1313243"/>
                </a:lnTo>
                <a:lnTo>
                  <a:pt x="197718" y="1283692"/>
                </a:lnTo>
                <a:lnTo>
                  <a:pt x="205803" y="1247521"/>
                </a:lnTo>
                <a:lnTo>
                  <a:pt x="197718" y="1211349"/>
                </a:lnTo>
                <a:lnTo>
                  <a:pt x="175667" y="1181798"/>
                </a:lnTo>
                <a:lnTo>
                  <a:pt x="142961" y="1161867"/>
                </a:lnTo>
                <a:lnTo>
                  <a:pt x="102908" y="1154557"/>
                </a:lnTo>
                <a:close/>
              </a:path>
              <a:path w="1729739" h="1629410">
                <a:moveTo>
                  <a:pt x="407695" y="1443101"/>
                </a:moveTo>
                <a:lnTo>
                  <a:pt x="367639" y="1450413"/>
                </a:lnTo>
                <a:lnTo>
                  <a:pt x="334929" y="1470358"/>
                </a:lnTo>
                <a:lnTo>
                  <a:pt x="312874" y="1499947"/>
                </a:lnTo>
                <a:lnTo>
                  <a:pt x="304787" y="1536192"/>
                </a:lnTo>
                <a:lnTo>
                  <a:pt x="312874" y="1572363"/>
                </a:lnTo>
                <a:lnTo>
                  <a:pt x="334929" y="1601914"/>
                </a:lnTo>
                <a:lnTo>
                  <a:pt x="367639" y="1621845"/>
                </a:lnTo>
                <a:lnTo>
                  <a:pt x="407695" y="1629156"/>
                </a:lnTo>
                <a:lnTo>
                  <a:pt x="447743" y="1621845"/>
                </a:lnTo>
                <a:lnTo>
                  <a:pt x="480450" y="1601914"/>
                </a:lnTo>
                <a:lnTo>
                  <a:pt x="502503" y="1572363"/>
                </a:lnTo>
                <a:lnTo>
                  <a:pt x="510590" y="1536192"/>
                </a:lnTo>
                <a:lnTo>
                  <a:pt x="502503" y="1499947"/>
                </a:lnTo>
                <a:lnTo>
                  <a:pt x="480450" y="1470358"/>
                </a:lnTo>
                <a:lnTo>
                  <a:pt x="447743" y="1450413"/>
                </a:lnTo>
                <a:lnTo>
                  <a:pt x="407695" y="1443101"/>
                </a:lnTo>
                <a:close/>
              </a:path>
            </a:pathLst>
          </a:custGeom>
          <a:solidFill>
            <a:srgbClr val="1AA4BC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7902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79738" y="5357622"/>
            <a:ext cx="4133850" cy="194284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</a:pP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Bilgisayara</a:t>
            </a:r>
            <a:r>
              <a:rPr sz="1200" spc="-86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20" dirty="0">
                <a:solidFill>
                  <a:srgbClr val="445369"/>
                </a:solidFill>
                <a:latin typeface="Arial Black"/>
                <a:cs typeface="Arial Black"/>
              </a:rPr>
              <a:t>indirilen</a:t>
            </a:r>
            <a:r>
              <a:rPr sz="1200" spc="-86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dosya</a:t>
            </a:r>
            <a:r>
              <a:rPr sz="1200" spc="-79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«Çalıştır»</a:t>
            </a:r>
            <a:r>
              <a:rPr sz="1200" spc="-83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13" dirty="0">
                <a:solidFill>
                  <a:srgbClr val="445369"/>
                </a:solidFill>
                <a:latin typeface="Arial Black"/>
                <a:cs typeface="Arial Black"/>
              </a:rPr>
              <a:t>(run)</a:t>
            </a:r>
            <a:r>
              <a:rPr sz="1200" spc="-64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20" dirty="0">
                <a:solidFill>
                  <a:srgbClr val="445369"/>
                </a:solidFill>
                <a:latin typeface="Arial Black"/>
                <a:cs typeface="Arial Black"/>
              </a:rPr>
              <a:t>butonu</a:t>
            </a:r>
            <a:r>
              <a:rPr sz="1200" spc="-94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ile</a:t>
            </a:r>
            <a:r>
              <a:rPr sz="1200" spc="-64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çalıştırılır.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596324" y="2252281"/>
            <a:ext cx="3993641" cy="294836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715" y="857250"/>
            <a:ext cx="9144000" cy="1332548"/>
          </a:xfrm>
          <a:custGeom>
            <a:avLst/>
            <a:gdLst/>
            <a:ahLst/>
            <a:cxnLst/>
            <a:rect l="l" t="t" r="r" b="b"/>
            <a:pathLst>
              <a:path w="12192000" h="1776730">
                <a:moveTo>
                  <a:pt x="12192000" y="0"/>
                </a:moveTo>
                <a:lnTo>
                  <a:pt x="0" y="0"/>
                </a:lnTo>
                <a:lnTo>
                  <a:pt x="0" y="1341247"/>
                </a:lnTo>
                <a:lnTo>
                  <a:pt x="2552" y="1388629"/>
                </a:lnTo>
                <a:lnTo>
                  <a:pt x="10033" y="1434537"/>
                </a:lnTo>
                <a:lnTo>
                  <a:pt x="22176" y="1478704"/>
                </a:lnTo>
                <a:lnTo>
                  <a:pt x="38717" y="1520865"/>
                </a:lnTo>
                <a:lnTo>
                  <a:pt x="59389" y="1560754"/>
                </a:lnTo>
                <a:lnTo>
                  <a:pt x="83929" y="1598106"/>
                </a:lnTo>
                <a:lnTo>
                  <a:pt x="112070" y="1632653"/>
                </a:lnTo>
                <a:lnTo>
                  <a:pt x="143546" y="1664132"/>
                </a:lnTo>
                <a:lnTo>
                  <a:pt x="178094" y="1692276"/>
                </a:lnTo>
                <a:lnTo>
                  <a:pt x="215446" y="1716818"/>
                </a:lnTo>
                <a:lnTo>
                  <a:pt x="255338" y="1737495"/>
                </a:lnTo>
                <a:lnTo>
                  <a:pt x="297505" y="1754039"/>
                </a:lnTo>
                <a:lnTo>
                  <a:pt x="341682" y="1766186"/>
                </a:lnTo>
                <a:lnTo>
                  <a:pt x="387601" y="1773668"/>
                </a:lnTo>
                <a:lnTo>
                  <a:pt x="435000" y="1776222"/>
                </a:lnTo>
                <a:lnTo>
                  <a:pt x="11757025" y="1776222"/>
                </a:lnTo>
                <a:lnTo>
                  <a:pt x="11804407" y="1773668"/>
                </a:lnTo>
                <a:lnTo>
                  <a:pt x="11850315" y="1766186"/>
                </a:lnTo>
                <a:lnTo>
                  <a:pt x="11894482" y="1754039"/>
                </a:lnTo>
                <a:lnTo>
                  <a:pt x="11936643" y="1737495"/>
                </a:lnTo>
                <a:lnTo>
                  <a:pt x="11976532" y="1716818"/>
                </a:lnTo>
                <a:lnTo>
                  <a:pt x="12013884" y="1692276"/>
                </a:lnTo>
                <a:lnTo>
                  <a:pt x="12048431" y="1664132"/>
                </a:lnTo>
                <a:lnTo>
                  <a:pt x="12079910" y="1632653"/>
                </a:lnTo>
                <a:lnTo>
                  <a:pt x="12108054" y="1598106"/>
                </a:lnTo>
                <a:lnTo>
                  <a:pt x="12132596" y="1560754"/>
                </a:lnTo>
                <a:lnTo>
                  <a:pt x="12153273" y="1520865"/>
                </a:lnTo>
                <a:lnTo>
                  <a:pt x="12169817" y="1478704"/>
                </a:lnTo>
                <a:lnTo>
                  <a:pt x="12181964" y="1434537"/>
                </a:lnTo>
                <a:lnTo>
                  <a:pt x="12189446" y="1388629"/>
                </a:lnTo>
                <a:lnTo>
                  <a:pt x="12192000" y="1341247"/>
                </a:lnTo>
                <a:lnTo>
                  <a:pt x="12192000" y="0"/>
                </a:lnTo>
                <a:close/>
              </a:path>
            </a:pathLst>
          </a:custGeom>
          <a:solidFill>
            <a:srgbClr val="3BB1C3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166492" y="1331214"/>
            <a:ext cx="2810351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</a:pPr>
            <a:r>
              <a:rPr sz="2700" b="1" dirty="0">
                <a:solidFill>
                  <a:srgbClr val="F1F1F1"/>
                </a:solidFill>
                <a:latin typeface="Arial"/>
                <a:cs typeface="Arial"/>
              </a:rPr>
              <a:t>İhale </a:t>
            </a:r>
            <a:r>
              <a:rPr sz="2700" b="1" spc="-15" dirty="0">
                <a:solidFill>
                  <a:srgbClr val="F1F1F1"/>
                </a:solidFill>
                <a:latin typeface="Arial"/>
                <a:cs typeface="Arial"/>
              </a:rPr>
              <a:t>İşlemleri</a:t>
            </a:r>
            <a:r>
              <a:rPr sz="2700" b="1" spc="-75" dirty="0">
                <a:solidFill>
                  <a:srgbClr val="F1F1F1"/>
                </a:solidFill>
                <a:latin typeface="Arial"/>
                <a:cs typeface="Arial"/>
              </a:rPr>
              <a:t> </a:t>
            </a:r>
            <a:r>
              <a:rPr sz="1200" b="1" spc="56" dirty="0">
                <a:solidFill>
                  <a:srgbClr val="F1F1F1"/>
                </a:solidFill>
                <a:latin typeface="Arial"/>
                <a:cs typeface="Arial"/>
              </a:rPr>
              <a:t>(6/13)</a:t>
            </a:r>
            <a:endParaRPr sz="1200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844165" y="1878901"/>
            <a:ext cx="3455194" cy="194765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defTabSz="685800" fontAlgn="auto">
              <a:spcBef>
                <a:spcPts val="79"/>
              </a:spcBef>
              <a:spcAft>
                <a:spcPts val="0"/>
              </a:spcAft>
            </a:pPr>
            <a:r>
              <a:rPr sz="1200" spc="-150" dirty="0">
                <a:solidFill>
                  <a:srgbClr val="FFFFFF"/>
                </a:solidFill>
                <a:latin typeface="Arial Black"/>
                <a:cs typeface="Arial Black"/>
              </a:rPr>
              <a:t>İhale </a:t>
            </a:r>
            <a:r>
              <a:rPr sz="1200" spc="-113" dirty="0">
                <a:solidFill>
                  <a:srgbClr val="FFFFFF"/>
                </a:solidFill>
                <a:latin typeface="Arial Black"/>
                <a:cs typeface="Arial Black"/>
              </a:rPr>
              <a:t>Dokümanı/Münferit </a:t>
            </a:r>
            <a:r>
              <a:rPr sz="1200" spc="-165" dirty="0">
                <a:solidFill>
                  <a:srgbClr val="FFFFFF"/>
                </a:solidFill>
                <a:latin typeface="Arial Black"/>
                <a:cs typeface="Arial Black"/>
              </a:rPr>
              <a:t>Sözleşme </a:t>
            </a:r>
            <a:r>
              <a:rPr sz="1200" spc="-191" dirty="0">
                <a:solidFill>
                  <a:srgbClr val="FFFFFF"/>
                </a:solidFill>
                <a:latin typeface="Arial Black"/>
                <a:cs typeface="Arial Black"/>
              </a:rPr>
              <a:t>Tasarısı</a:t>
            </a:r>
            <a:r>
              <a:rPr sz="1200" spc="-18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200" spc="-135" dirty="0">
                <a:solidFill>
                  <a:srgbClr val="FFFFFF"/>
                </a:solidFill>
                <a:latin typeface="Arial Black"/>
                <a:cs typeface="Arial Black"/>
              </a:rPr>
              <a:t>İndirme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8" name="object 8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43084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63458" y="5588508"/>
            <a:ext cx="5324951" cy="194284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</a:pP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Açılan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uygulamada </a:t>
            </a:r>
            <a:r>
              <a:rPr sz="1200" spc="-229" dirty="0">
                <a:solidFill>
                  <a:srgbClr val="445369"/>
                </a:solidFill>
                <a:latin typeface="Arial Black"/>
                <a:cs typeface="Arial Black"/>
              </a:rPr>
              <a:t>EKAP </a:t>
            </a: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Kullanıcı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adı 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ve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şifre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girilirek </a:t>
            </a:r>
            <a:r>
              <a:rPr sz="1200" b="1" spc="-8" dirty="0">
                <a:solidFill>
                  <a:srgbClr val="445369"/>
                </a:solidFill>
                <a:latin typeface="Arial"/>
                <a:cs typeface="Arial"/>
              </a:rPr>
              <a:t>Devam </a:t>
            </a: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butonuna</a:t>
            </a:r>
            <a:r>
              <a:rPr sz="1200" spc="-83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tıklanır.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715" y="857250"/>
            <a:ext cx="9144000" cy="4732973"/>
            <a:chOff x="2286" y="0"/>
            <a:chExt cx="12192000" cy="6310630"/>
          </a:xfrm>
        </p:grpSpPr>
        <p:sp>
          <p:nvSpPr>
            <p:cNvPr id="4" name="object 4"/>
            <p:cNvSpPr/>
            <p:nvPr/>
          </p:nvSpPr>
          <p:spPr>
            <a:xfrm>
              <a:off x="2884169" y="1796033"/>
              <a:ext cx="6019800" cy="4514088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4551426" y="2618994"/>
              <a:ext cx="715518" cy="1524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2286" y="0"/>
              <a:ext cx="12192000" cy="1776730"/>
            </a:xfrm>
            <a:custGeom>
              <a:avLst/>
              <a:gdLst/>
              <a:ahLst/>
              <a:cxnLst/>
              <a:rect l="l" t="t" r="r" b="b"/>
              <a:pathLst>
                <a:path w="12192000" h="1776730">
                  <a:moveTo>
                    <a:pt x="12192000" y="0"/>
                  </a:moveTo>
                  <a:lnTo>
                    <a:pt x="0" y="0"/>
                  </a:lnTo>
                  <a:lnTo>
                    <a:pt x="0" y="1341247"/>
                  </a:lnTo>
                  <a:lnTo>
                    <a:pt x="2552" y="1388629"/>
                  </a:lnTo>
                  <a:lnTo>
                    <a:pt x="10033" y="1434537"/>
                  </a:lnTo>
                  <a:lnTo>
                    <a:pt x="22176" y="1478704"/>
                  </a:lnTo>
                  <a:lnTo>
                    <a:pt x="38717" y="1520865"/>
                  </a:lnTo>
                  <a:lnTo>
                    <a:pt x="59389" y="1560754"/>
                  </a:lnTo>
                  <a:lnTo>
                    <a:pt x="83929" y="1598106"/>
                  </a:lnTo>
                  <a:lnTo>
                    <a:pt x="112070" y="1632653"/>
                  </a:lnTo>
                  <a:lnTo>
                    <a:pt x="143546" y="1664132"/>
                  </a:lnTo>
                  <a:lnTo>
                    <a:pt x="178094" y="1692276"/>
                  </a:lnTo>
                  <a:lnTo>
                    <a:pt x="215446" y="1716818"/>
                  </a:lnTo>
                  <a:lnTo>
                    <a:pt x="255338" y="1737495"/>
                  </a:lnTo>
                  <a:lnTo>
                    <a:pt x="297505" y="1754039"/>
                  </a:lnTo>
                  <a:lnTo>
                    <a:pt x="341682" y="1766186"/>
                  </a:lnTo>
                  <a:lnTo>
                    <a:pt x="387601" y="1773668"/>
                  </a:lnTo>
                  <a:lnTo>
                    <a:pt x="435000" y="1776222"/>
                  </a:lnTo>
                  <a:lnTo>
                    <a:pt x="11757025" y="1776222"/>
                  </a:lnTo>
                  <a:lnTo>
                    <a:pt x="11804407" y="1773668"/>
                  </a:lnTo>
                  <a:lnTo>
                    <a:pt x="11850315" y="1766186"/>
                  </a:lnTo>
                  <a:lnTo>
                    <a:pt x="11894482" y="1754039"/>
                  </a:lnTo>
                  <a:lnTo>
                    <a:pt x="11936643" y="1737495"/>
                  </a:lnTo>
                  <a:lnTo>
                    <a:pt x="11976532" y="1716818"/>
                  </a:lnTo>
                  <a:lnTo>
                    <a:pt x="12013884" y="1692276"/>
                  </a:lnTo>
                  <a:lnTo>
                    <a:pt x="12048431" y="1664132"/>
                  </a:lnTo>
                  <a:lnTo>
                    <a:pt x="12079910" y="1632653"/>
                  </a:lnTo>
                  <a:lnTo>
                    <a:pt x="12108054" y="1598106"/>
                  </a:lnTo>
                  <a:lnTo>
                    <a:pt x="12132596" y="1560754"/>
                  </a:lnTo>
                  <a:lnTo>
                    <a:pt x="12153273" y="1520865"/>
                  </a:lnTo>
                  <a:lnTo>
                    <a:pt x="12169817" y="1478704"/>
                  </a:lnTo>
                  <a:lnTo>
                    <a:pt x="12181964" y="1434537"/>
                  </a:lnTo>
                  <a:lnTo>
                    <a:pt x="12189446" y="1388629"/>
                  </a:lnTo>
                  <a:lnTo>
                    <a:pt x="12192000" y="1341247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3BB1C3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3166492" y="1331214"/>
            <a:ext cx="2810351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</a:pPr>
            <a:r>
              <a:rPr sz="2700" b="1" dirty="0">
                <a:solidFill>
                  <a:srgbClr val="F1F1F1"/>
                </a:solidFill>
                <a:latin typeface="Arial"/>
                <a:cs typeface="Arial"/>
              </a:rPr>
              <a:t>İhale </a:t>
            </a:r>
            <a:r>
              <a:rPr sz="2700" b="1" spc="-15" dirty="0">
                <a:solidFill>
                  <a:srgbClr val="F1F1F1"/>
                </a:solidFill>
                <a:latin typeface="Arial"/>
                <a:cs typeface="Arial"/>
              </a:rPr>
              <a:t>İşlemleri</a:t>
            </a:r>
            <a:r>
              <a:rPr sz="2700" b="1" spc="-75" dirty="0">
                <a:solidFill>
                  <a:srgbClr val="F1F1F1"/>
                </a:solidFill>
                <a:latin typeface="Arial"/>
                <a:cs typeface="Arial"/>
              </a:rPr>
              <a:t> </a:t>
            </a:r>
            <a:r>
              <a:rPr sz="1200" b="1" spc="56" dirty="0">
                <a:solidFill>
                  <a:srgbClr val="F1F1F1"/>
                </a:solidFill>
                <a:latin typeface="Arial"/>
                <a:cs typeface="Arial"/>
              </a:rPr>
              <a:t>(7/13)</a:t>
            </a:r>
            <a:endParaRPr sz="1200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844165" y="1878901"/>
            <a:ext cx="3455194" cy="194765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defTabSz="685800" fontAlgn="auto">
              <a:spcBef>
                <a:spcPts val="79"/>
              </a:spcBef>
              <a:spcAft>
                <a:spcPts val="0"/>
              </a:spcAft>
            </a:pPr>
            <a:r>
              <a:rPr sz="1200" spc="-150" dirty="0">
                <a:solidFill>
                  <a:srgbClr val="FFFFFF"/>
                </a:solidFill>
                <a:latin typeface="Arial Black"/>
                <a:cs typeface="Arial Black"/>
              </a:rPr>
              <a:t>İhale </a:t>
            </a:r>
            <a:r>
              <a:rPr sz="1200" spc="-113" dirty="0">
                <a:solidFill>
                  <a:srgbClr val="FFFFFF"/>
                </a:solidFill>
                <a:latin typeface="Arial Black"/>
                <a:cs typeface="Arial Black"/>
              </a:rPr>
              <a:t>Dokümanı/Münferit </a:t>
            </a:r>
            <a:r>
              <a:rPr sz="1200" spc="-165" dirty="0">
                <a:solidFill>
                  <a:srgbClr val="FFFFFF"/>
                </a:solidFill>
                <a:latin typeface="Arial Black"/>
                <a:cs typeface="Arial Black"/>
              </a:rPr>
              <a:t>Sözleşme </a:t>
            </a:r>
            <a:r>
              <a:rPr sz="1200" spc="-191" dirty="0">
                <a:solidFill>
                  <a:srgbClr val="FFFFFF"/>
                </a:solidFill>
                <a:latin typeface="Arial Black"/>
                <a:cs typeface="Arial Black"/>
              </a:rPr>
              <a:t>Tasarısı</a:t>
            </a:r>
            <a:r>
              <a:rPr sz="1200" spc="-18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200" spc="-135" dirty="0">
                <a:solidFill>
                  <a:srgbClr val="FFFFFF"/>
                </a:solidFill>
                <a:latin typeface="Arial Black"/>
                <a:cs typeface="Arial Black"/>
              </a:rPr>
              <a:t>İndirme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10" name="object 10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7033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570292" y="5638609"/>
            <a:ext cx="5196840" cy="194284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</a:pP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E-imza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ile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ihale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dokümanı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indirme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işlemi </a:t>
            </a:r>
            <a:r>
              <a:rPr sz="1200" b="1" spc="-38" dirty="0">
                <a:solidFill>
                  <a:srgbClr val="445369"/>
                </a:solidFill>
                <a:latin typeface="Arial"/>
                <a:cs typeface="Arial"/>
              </a:rPr>
              <a:t>Başlat </a:t>
            </a: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butonuna </a:t>
            </a: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tıklanarak</a:t>
            </a: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başlatılır.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715" y="857250"/>
            <a:ext cx="9144000" cy="4703445"/>
            <a:chOff x="2286" y="0"/>
            <a:chExt cx="12192000" cy="6271260"/>
          </a:xfrm>
        </p:grpSpPr>
        <p:sp>
          <p:nvSpPr>
            <p:cNvPr id="4" name="object 4"/>
            <p:cNvSpPr/>
            <p:nvPr/>
          </p:nvSpPr>
          <p:spPr>
            <a:xfrm>
              <a:off x="4211574" y="2502407"/>
              <a:ext cx="715010" cy="152400"/>
            </a:xfrm>
            <a:custGeom>
              <a:avLst/>
              <a:gdLst/>
              <a:ahLst/>
              <a:cxnLst/>
              <a:rect l="l" t="t" r="r" b="b"/>
              <a:pathLst>
                <a:path w="715010" h="152400">
                  <a:moveTo>
                    <a:pt x="689355" y="0"/>
                  </a:moveTo>
                  <a:lnTo>
                    <a:pt x="25400" y="0"/>
                  </a:lnTo>
                  <a:lnTo>
                    <a:pt x="15537" y="2004"/>
                  </a:lnTo>
                  <a:lnTo>
                    <a:pt x="7461" y="7461"/>
                  </a:lnTo>
                  <a:lnTo>
                    <a:pt x="2004" y="15537"/>
                  </a:lnTo>
                  <a:lnTo>
                    <a:pt x="0" y="25400"/>
                  </a:lnTo>
                  <a:lnTo>
                    <a:pt x="0" y="127000"/>
                  </a:lnTo>
                  <a:lnTo>
                    <a:pt x="2004" y="136862"/>
                  </a:lnTo>
                  <a:lnTo>
                    <a:pt x="7461" y="144938"/>
                  </a:lnTo>
                  <a:lnTo>
                    <a:pt x="15537" y="150395"/>
                  </a:lnTo>
                  <a:lnTo>
                    <a:pt x="25400" y="152400"/>
                  </a:lnTo>
                  <a:lnTo>
                    <a:pt x="689355" y="152400"/>
                  </a:lnTo>
                  <a:lnTo>
                    <a:pt x="699218" y="150395"/>
                  </a:lnTo>
                  <a:lnTo>
                    <a:pt x="707294" y="144938"/>
                  </a:lnTo>
                  <a:lnTo>
                    <a:pt x="712751" y="136862"/>
                  </a:lnTo>
                  <a:lnTo>
                    <a:pt x="714755" y="127000"/>
                  </a:lnTo>
                  <a:lnTo>
                    <a:pt x="714755" y="25400"/>
                  </a:lnTo>
                  <a:lnTo>
                    <a:pt x="712751" y="15537"/>
                  </a:lnTo>
                  <a:lnTo>
                    <a:pt x="707294" y="7461"/>
                  </a:lnTo>
                  <a:lnTo>
                    <a:pt x="699218" y="2004"/>
                  </a:lnTo>
                  <a:lnTo>
                    <a:pt x="689355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2486406" y="1754123"/>
              <a:ext cx="6662928" cy="4517136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2286" y="0"/>
              <a:ext cx="12192000" cy="1776730"/>
            </a:xfrm>
            <a:custGeom>
              <a:avLst/>
              <a:gdLst/>
              <a:ahLst/>
              <a:cxnLst/>
              <a:rect l="l" t="t" r="r" b="b"/>
              <a:pathLst>
                <a:path w="12192000" h="1776730">
                  <a:moveTo>
                    <a:pt x="12192000" y="0"/>
                  </a:moveTo>
                  <a:lnTo>
                    <a:pt x="0" y="0"/>
                  </a:lnTo>
                  <a:lnTo>
                    <a:pt x="0" y="1341247"/>
                  </a:lnTo>
                  <a:lnTo>
                    <a:pt x="2552" y="1388629"/>
                  </a:lnTo>
                  <a:lnTo>
                    <a:pt x="10033" y="1434537"/>
                  </a:lnTo>
                  <a:lnTo>
                    <a:pt x="22176" y="1478704"/>
                  </a:lnTo>
                  <a:lnTo>
                    <a:pt x="38717" y="1520865"/>
                  </a:lnTo>
                  <a:lnTo>
                    <a:pt x="59389" y="1560754"/>
                  </a:lnTo>
                  <a:lnTo>
                    <a:pt x="83929" y="1598106"/>
                  </a:lnTo>
                  <a:lnTo>
                    <a:pt x="112070" y="1632653"/>
                  </a:lnTo>
                  <a:lnTo>
                    <a:pt x="143546" y="1664132"/>
                  </a:lnTo>
                  <a:lnTo>
                    <a:pt x="178094" y="1692276"/>
                  </a:lnTo>
                  <a:lnTo>
                    <a:pt x="215446" y="1716818"/>
                  </a:lnTo>
                  <a:lnTo>
                    <a:pt x="255338" y="1737495"/>
                  </a:lnTo>
                  <a:lnTo>
                    <a:pt x="297505" y="1754039"/>
                  </a:lnTo>
                  <a:lnTo>
                    <a:pt x="341682" y="1766186"/>
                  </a:lnTo>
                  <a:lnTo>
                    <a:pt x="387601" y="1773668"/>
                  </a:lnTo>
                  <a:lnTo>
                    <a:pt x="435000" y="1776222"/>
                  </a:lnTo>
                  <a:lnTo>
                    <a:pt x="11757025" y="1776222"/>
                  </a:lnTo>
                  <a:lnTo>
                    <a:pt x="11804407" y="1773668"/>
                  </a:lnTo>
                  <a:lnTo>
                    <a:pt x="11850315" y="1766186"/>
                  </a:lnTo>
                  <a:lnTo>
                    <a:pt x="11894482" y="1754039"/>
                  </a:lnTo>
                  <a:lnTo>
                    <a:pt x="11936643" y="1737495"/>
                  </a:lnTo>
                  <a:lnTo>
                    <a:pt x="11976532" y="1716818"/>
                  </a:lnTo>
                  <a:lnTo>
                    <a:pt x="12013884" y="1692276"/>
                  </a:lnTo>
                  <a:lnTo>
                    <a:pt x="12048431" y="1664132"/>
                  </a:lnTo>
                  <a:lnTo>
                    <a:pt x="12079910" y="1632653"/>
                  </a:lnTo>
                  <a:lnTo>
                    <a:pt x="12108054" y="1598106"/>
                  </a:lnTo>
                  <a:lnTo>
                    <a:pt x="12132596" y="1560754"/>
                  </a:lnTo>
                  <a:lnTo>
                    <a:pt x="12153273" y="1520865"/>
                  </a:lnTo>
                  <a:lnTo>
                    <a:pt x="12169817" y="1478704"/>
                  </a:lnTo>
                  <a:lnTo>
                    <a:pt x="12181964" y="1434537"/>
                  </a:lnTo>
                  <a:lnTo>
                    <a:pt x="12189446" y="1388629"/>
                  </a:lnTo>
                  <a:lnTo>
                    <a:pt x="12192000" y="1341247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3BB1C3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3166492" y="1331214"/>
            <a:ext cx="2810351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</a:pPr>
            <a:r>
              <a:rPr sz="2700" b="1" dirty="0">
                <a:solidFill>
                  <a:srgbClr val="F1F1F1"/>
                </a:solidFill>
                <a:latin typeface="Arial"/>
                <a:cs typeface="Arial"/>
              </a:rPr>
              <a:t>İhale </a:t>
            </a:r>
            <a:r>
              <a:rPr sz="2700" b="1" spc="-15" dirty="0">
                <a:solidFill>
                  <a:srgbClr val="F1F1F1"/>
                </a:solidFill>
                <a:latin typeface="Arial"/>
                <a:cs typeface="Arial"/>
              </a:rPr>
              <a:t>İşlemleri</a:t>
            </a:r>
            <a:r>
              <a:rPr sz="2700" b="1" spc="-75" dirty="0">
                <a:solidFill>
                  <a:srgbClr val="F1F1F1"/>
                </a:solidFill>
                <a:latin typeface="Arial"/>
                <a:cs typeface="Arial"/>
              </a:rPr>
              <a:t> </a:t>
            </a:r>
            <a:r>
              <a:rPr sz="1200" b="1" spc="56" dirty="0">
                <a:solidFill>
                  <a:srgbClr val="F1F1F1"/>
                </a:solidFill>
                <a:latin typeface="Arial"/>
                <a:cs typeface="Arial"/>
              </a:rPr>
              <a:t>(8/13)</a:t>
            </a:r>
            <a:endParaRPr sz="1200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844165" y="1878901"/>
            <a:ext cx="3455194" cy="194765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defTabSz="685800" fontAlgn="auto">
              <a:spcBef>
                <a:spcPts val="79"/>
              </a:spcBef>
              <a:spcAft>
                <a:spcPts val="0"/>
              </a:spcAft>
            </a:pPr>
            <a:r>
              <a:rPr sz="1200" spc="-150" dirty="0">
                <a:solidFill>
                  <a:srgbClr val="FFFFFF"/>
                </a:solidFill>
                <a:latin typeface="Arial Black"/>
                <a:cs typeface="Arial Black"/>
              </a:rPr>
              <a:t>İhale </a:t>
            </a:r>
            <a:r>
              <a:rPr sz="1200" spc="-113" dirty="0">
                <a:solidFill>
                  <a:srgbClr val="FFFFFF"/>
                </a:solidFill>
                <a:latin typeface="Arial Black"/>
                <a:cs typeface="Arial Black"/>
              </a:rPr>
              <a:t>Dokümanı/Münferit </a:t>
            </a:r>
            <a:r>
              <a:rPr sz="1200" spc="-165" dirty="0">
                <a:solidFill>
                  <a:srgbClr val="FFFFFF"/>
                </a:solidFill>
                <a:latin typeface="Arial Black"/>
                <a:cs typeface="Arial Black"/>
              </a:rPr>
              <a:t>Sözleşme </a:t>
            </a:r>
            <a:r>
              <a:rPr sz="1200" spc="-191" dirty="0">
                <a:solidFill>
                  <a:srgbClr val="FFFFFF"/>
                </a:solidFill>
                <a:latin typeface="Arial Black"/>
                <a:cs typeface="Arial Black"/>
              </a:rPr>
              <a:t>Tasarısı</a:t>
            </a:r>
            <a:r>
              <a:rPr sz="1200" spc="-18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200" spc="-135" dirty="0">
                <a:solidFill>
                  <a:srgbClr val="FFFFFF"/>
                </a:solidFill>
                <a:latin typeface="Arial Black"/>
                <a:cs typeface="Arial Black"/>
              </a:rPr>
              <a:t>İndirme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10" name="object 10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7249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809429" y="4446079"/>
            <a:ext cx="1301591" cy="194284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</a:pP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E-imza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şifresi</a:t>
            </a:r>
            <a:r>
              <a:rPr sz="1200" spc="-60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girilir.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3158680" y="2534031"/>
            <a:ext cx="2671763" cy="1721644"/>
            <a:chOff x="4211573" y="2235707"/>
            <a:chExt cx="3562350" cy="2295525"/>
          </a:xfrm>
        </p:grpSpPr>
        <p:sp>
          <p:nvSpPr>
            <p:cNvPr id="4" name="object 4"/>
            <p:cNvSpPr/>
            <p:nvPr/>
          </p:nvSpPr>
          <p:spPr>
            <a:xfrm>
              <a:off x="4211573" y="2502407"/>
              <a:ext cx="715010" cy="152400"/>
            </a:xfrm>
            <a:custGeom>
              <a:avLst/>
              <a:gdLst/>
              <a:ahLst/>
              <a:cxnLst/>
              <a:rect l="l" t="t" r="r" b="b"/>
              <a:pathLst>
                <a:path w="715010" h="152400">
                  <a:moveTo>
                    <a:pt x="689355" y="0"/>
                  </a:moveTo>
                  <a:lnTo>
                    <a:pt x="25400" y="0"/>
                  </a:lnTo>
                  <a:lnTo>
                    <a:pt x="15537" y="2004"/>
                  </a:lnTo>
                  <a:lnTo>
                    <a:pt x="7461" y="7461"/>
                  </a:lnTo>
                  <a:lnTo>
                    <a:pt x="2004" y="15537"/>
                  </a:lnTo>
                  <a:lnTo>
                    <a:pt x="0" y="25400"/>
                  </a:lnTo>
                  <a:lnTo>
                    <a:pt x="0" y="127000"/>
                  </a:lnTo>
                  <a:lnTo>
                    <a:pt x="2004" y="136862"/>
                  </a:lnTo>
                  <a:lnTo>
                    <a:pt x="7461" y="144938"/>
                  </a:lnTo>
                  <a:lnTo>
                    <a:pt x="15537" y="150395"/>
                  </a:lnTo>
                  <a:lnTo>
                    <a:pt x="25400" y="152400"/>
                  </a:lnTo>
                  <a:lnTo>
                    <a:pt x="689355" y="152400"/>
                  </a:lnTo>
                  <a:lnTo>
                    <a:pt x="699218" y="150395"/>
                  </a:lnTo>
                  <a:lnTo>
                    <a:pt x="707294" y="144938"/>
                  </a:lnTo>
                  <a:lnTo>
                    <a:pt x="712751" y="136862"/>
                  </a:lnTo>
                  <a:lnTo>
                    <a:pt x="714755" y="127000"/>
                  </a:lnTo>
                  <a:lnTo>
                    <a:pt x="714755" y="25400"/>
                  </a:lnTo>
                  <a:lnTo>
                    <a:pt x="712751" y="15537"/>
                  </a:lnTo>
                  <a:lnTo>
                    <a:pt x="707294" y="7461"/>
                  </a:lnTo>
                  <a:lnTo>
                    <a:pt x="699218" y="2004"/>
                  </a:lnTo>
                  <a:lnTo>
                    <a:pt x="689355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4307585" y="2235707"/>
              <a:ext cx="3466338" cy="229514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6096000" y="4103369"/>
              <a:ext cx="668274" cy="16383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7" name="object 7"/>
          <p:cNvSpPr/>
          <p:nvPr/>
        </p:nvSpPr>
        <p:spPr>
          <a:xfrm>
            <a:off x="1715" y="857250"/>
            <a:ext cx="9144000" cy="1332548"/>
          </a:xfrm>
          <a:custGeom>
            <a:avLst/>
            <a:gdLst/>
            <a:ahLst/>
            <a:cxnLst/>
            <a:rect l="l" t="t" r="r" b="b"/>
            <a:pathLst>
              <a:path w="12192000" h="1776730">
                <a:moveTo>
                  <a:pt x="12192000" y="0"/>
                </a:moveTo>
                <a:lnTo>
                  <a:pt x="0" y="0"/>
                </a:lnTo>
                <a:lnTo>
                  <a:pt x="0" y="1341247"/>
                </a:lnTo>
                <a:lnTo>
                  <a:pt x="2552" y="1388629"/>
                </a:lnTo>
                <a:lnTo>
                  <a:pt x="10033" y="1434537"/>
                </a:lnTo>
                <a:lnTo>
                  <a:pt x="22176" y="1478704"/>
                </a:lnTo>
                <a:lnTo>
                  <a:pt x="38717" y="1520865"/>
                </a:lnTo>
                <a:lnTo>
                  <a:pt x="59389" y="1560754"/>
                </a:lnTo>
                <a:lnTo>
                  <a:pt x="83929" y="1598106"/>
                </a:lnTo>
                <a:lnTo>
                  <a:pt x="112070" y="1632653"/>
                </a:lnTo>
                <a:lnTo>
                  <a:pt x="143546" y="1664132"/>
                </a:lnTo>
                <a:lnTo>
                  <a:pt x="178094" y="1692276"/>
                </a:lnTo>
                <a:lnTo>
                  <a:pt x="215446" y="1716818"/>
                </a:lnTo>
                <a:lnTo>
                  <a:pt x="255338" y="1737495"/>
                </a:lnTo>
                <a:lnTo>
                  <a:pt x="297505" y="1754039"/>
                </a:lnTo>
                <a:lnTo>
                  <a:pt x="341682" y="1766186"/>
                </a:lnTo>
                <a:lnTo>
                  <a:pt x="387601" y="1773668"/>
                </a:lnTo>
                <a:lnTo>
                  <a:pt x="435000" y="1776222"/>
                </a:lnTo>
                <a:lnTo>
                  <a:pt x="11757025" y="1776222"/>
                </a:lnTo>
                <a:lnTo>
                  <a:pt x="11804407" y="1773668"/>
                </a:lnTo>
                <a:lnTo>
                  <a:pt x="11850315" y="1766186"/>
                </a:lnTo>
                <a:lnTo>
                  <a:pt x="11894482" y="1754039"/>
                </a:lnTo>
                <a:lnTo>
                  <a:pt x="11936643" y="1737495"/>
                </a:lnTo>
                <a:lnTo>
                  <a:pt x="11976532" y="1716818"/>
                </a:lnTo>
                <a:lnTo>
                  <a:pt x="12013884" y="1692276"/>
                </a:lnTo>
                <a:lnTo>
                  <a:pt x="12048431" y="1664132"/>
                </a:lnTo>
                <a:lnTo>
                  <a:pt x="12079910" y="1632653"/>
                </a:lnTo>
                <a:lnTo>
                  <a:pt x="12108054" y="1598106"/>
                </a:lnTo>
                <a:lnTo>
                  <a:pt x="12132596" y="1560754"/>
                </a:lnTo>
                <a:lnTo>
                  <a:pt x="12153273" y="1520865"/>
                </a:lnTo>
                <a:lnTo>
                  <a:pt x="12169817" y="1478704"/>
                </a:lnTo>
                <a:lnTo>
                  <a:pt x="12181964" y="1434537"/>
                </a:lnTo>
                <a:lnTo>
                  <a:pt x="12189446" y="1388629"/>
                </a:lnTo>
                <a:lnTo>
                  <a:pt x="12192000" y="1341247"/>
                </a:lnTo>
                <a:lnTo>
                  <a:pt x="12192000" y="0"/>
                </a:lnTo>
                <a:close/>
              </a:path>
            </a:pathLst>
          </a:custGeom>
          <a:solidFill>
            <a:srgbClr val="3BB1C3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166492" y="1331214"/>
            <a:ext cx="2810351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dirty="0"/>
              <a:t>İhale </a:t>
            </a:r>
            <a:r>
              <a:rPr spc="-15" dirty="0"/>
              <a:t>İşlemleri</a:t>
            </a:r>
            <a:r>
              <a:rPr spc="-75" dirty="0"/>
              <a:t> </a:t>
            </a:r>
            <a:r>
              <a:rPr sz="1200" spc="56" dirty="0"/>
              <a:t>(9/13)</a:t>
            </a:r>
            <a:endParaRPr sz="1200"/>
          </a:p>
        </p:txBody>
      </p:sp>
      <p:sp>
        <p:nvSpPr>
          <p:cNvPr id="9" name="object 9"/>
          <p:cNvSpPr txBox="1"/>
          <p:nvPr/>
        </p:nvSpPr>
        <p:spPr>
          <a:xfrm>
            <a:off x="2844165" y="1878901"/>
            <a:ext cx="3455194" cy="194765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defTabSz="685800" fontAlgn="auto">
              <a:spcBef>
                <a:spcPts val="79"/>
              </a:spcBef>
              <a:spcAft>
                <a:spcPts val="0"/>
              </a:spcAft>
            </a:pPr>
            <a:r>
              <a:rPr sz="1200" spc="-150" dirty="0">
                <a:solidFill>
                  <a:srgbClr val="FFFFFF"/>
                </a:solidFill>
                <a:latin typeface="Arial Black"/>
                <a:cs typeface="Arial Black"/>
              </a:rPr>
              <a:t>İhale </a:t>
            </a:r>
            <a:r>
              <a:rPr sz="1200" spc="-113" dirty="0">
                <a:solidFill>
                  <a:srgbClr val="FFFFFF"/>
                </a:solidFill>
                <a:latin typeface="Arial Black"/>
                <a:cs typeface="Arial Black"/>
              </a:rPr>
              <a:t>Dokümanı/Münferit </a:t>
            </a:r>
            <a:r>
              <a:rPr sz="1200" spc="-165" dirty="0">
                <a:solidFill>
                  <a:srgbClr val="FFFFFF"/>
                </a:solidFill>
                <a:latin typeface="Arial Black"/>
                <a:cs typeface="Arial Black"/>
              </a:rPr>
              <a:t>Sözleşme </a:t>
            </a:r>
            <a:r>
              <a:rPr sz="1200" spc="-191" dirty="0">
                <a:solidFill>
                  <a:srgbClr val="FFFFFF"/>
                </a:solidFill>
                <a:latin typeface="Arial Black"/>
                <a:cs typeface="Arial Black"/>
              </a:rPr>
              <a:t>Tasarısı</a:t>
            </a:r>
            <a:r>
              <a:rPr sz="1200" spc="-18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200" spc="-135" dirty="0">
                <a:solidFill>
                  <a:srgbClr val="FFFFFF"/>
                </a:solidFill>
                <a:latin typeface="Arial Black"/>
                <a:cs typeface="Arial Black"/>
              </a:rPr>
              <a:t>İndirme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11" name="object 11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0317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182367" y="5546407"/>
            <a:ext cx="4345305" cy="194284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</a:pPr>
            <a:r>
              <a:rPr sz="1200" b="1" dirty="0">
                <a:solidFill>
                  <a:srgbClr val="445369"/>
                </a:solidFill>
                <a:latin typeface="Arial"/>
                <a:cs typeface="Arial"/>
              </a:rPr>
              <a:t>İmzala </a:t>
            </a: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butonu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ile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indirilecek ihale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dokümanı </a:t>
            </a: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e-imza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ile</a:t>
            </a:r>
            <a:r>
              <a:rPr sz="1200" spc="-38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imzalanır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2134553" y="2229992"/>
            <a:ext cx="4571524" cy="3269933"/>
            <a:chOff x="2846070" y="1830323"/>
            <a:chExt cx="6095365" cy="4359910"/>
          </a:xfrm>
        </p:grpSpPr>
        <p:sp>
          <p:nvSpPr>
            <p:cNvPr id="4" name="object 4"/>
            <p:cNvSpPr/>
            <p:nvPr/>
          </p:nvSpPr>
          <p:spPr>
            <a:xfrm>
              <a:off x="2846070" y="1830323"/>
              <a:ext cx="6095237" cy="435940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5193030" y="5357621"/>
              <a:ext cx="797813" cy="1524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5099304" y="5650229"/>
              <a:ext cx="3095244" cy="234696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5205222" y="6002273"/>
              <a:ext cx="797051" cy="117347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8" name="object 8"/>
          <p:cNvSpPr/>
          <p:nvPr/>
        </p:nvSpPr>
        <p:spPr>
          <a:xfrm>
            <a:off x="1715" y="857250"/>
            <a:ext cx="9144000" cy="1332548"/>
          </a:xfrm>
          <a:custGeom>
            <a:avLst/>
            <a:gdLst/>
            <a:ahLst/>
            <a:cxnLst/>
            <a:rect l="l" t="t" r="r" b="b"/>
            <a:pathLst>
              <a:path w="12192000" h="1776730">
                <a:moveTo>
                  <a:pt x="12192000" y="0"/>
                </a:moveTo>
                <a:lnTo>
                  <a:pt x="0" y="0"/>
                </a:lnTo>
                <a:lnTo>
                  <a:pt x="0" y="1341247"/>
                </a:lnTo>
                <a:lnTo>
                  <a:pt x="2552" y="1388629"/>
                </a:lnTo>
                <a:lnTo>
                  <a:pt x="10033" y="1434537"/>
                </a:lnTo>
                <a:lnTo>
                  <a:pt x="22176" y="1478704"/>
                </a:lnTo>
                <a:lnTo>
                  <a:pt x="38717" y="1520865"/>
                </a:lnTo>
                <a:lnTo>
                  <a:pt x="59389" y="1560754"/>
                </a:lnTo>
                <a:lnTo>
                  <a:pt x="83929" y="1598106"/>
                </a:lnTo>
                <a:lnTo>
                  <a:pt x="112070" y="1632653"/>
                </a:lnTo>
                <a:lnTo>
                  <a:pt x="143546" y="1664132"/>
                </a:lnTo>
                <a:lnTo>
                  <a:pt x="178094" y="1692276"/>
                </a:lnTo>
                <a:lnTo>
                  <a:pt x="215446" y="1716818"/>
                </a:lnTo>
                <a:lnTo>
                  <a:pt x="255338" y="1737495"/>
                </a:lnTo>
                <a:lnTo>
                  <a:pt x="297505" y="1754039"/>
                </a:lnTo>
                <a:lnTo>
                  <a:pt x="341682" y="1766186"/>
                </a:lnTo>
                <a:lnTo>
                  <a:pt x="387601" y="1773668"/>
                </a:lnTo>
                <a:lnTo>
                  <a:pt x="435000" y="1776222"/>
                </a:lnTo>
                <a:lnTo>
                  <a:pt x="11757025" y="1776222"/>
                </a:lnTo>
                <a:lnTo>
                  <a:pt x="11804407" y="1773668"/>
                </a:lnTo>
                <a:lnTo>
                  <a:pt x="11850315" y="1766186"/>
                </a:lnTo>
                <a:lnTo>
                  <a:pt x="11894482" y="1754039"/>
                </a:lnTo>
                <a:lnTo>
                  <a:pt x="11936643" y="1737495"/>
                </a:lnTo>
                <a:lnTo>
                  <a:pt x="11976532" y="1716818"/>
                </a:lnTo>
                <a:lnTo>
                  <a:pt x="12013884" y="1692276"/>
                </a:lnTo>
                <a:lnTo>
                  <a:pt x="12048431" y="1664132"/>
                </a:lnTo>
                <a:lnTo>
                  <a:pt x="12079910" y="1632653"/>
                </a:lnTo>
                <a:lnTo>
                  <a:pt x="12108054" y="1598106"/>
                </a:lnTo>
                <a:lnTo>
                  <a:pt x="12132596" y="1560754"/>
                </a:lnTo>
                <a:lnTo>
                  <a:pt x="12153273" y="1520865"/>
                </a:lnTo>
                <a:lnTo>
                  <a:pt x="12169817" y="1478704"/>
                </a:lnTo>
                <a:lnTo>
                  <a:pt x="12181964" y="1434537"/>
                </a:lnTo>
                <a:lnTo>
                  <a:pt x="12189446" y="1388629"/>
                </a:lnTo>
                <a:lnTo>
                  <a:pt x="12192000" y="1341247"/>
                </a:lnTo>
                <a:lnTo>
                  <a:pt x="12192000" y="0"/>
                </a:lnTo>
                <a:close/>
              </a:path>
            </a:pathLst>
          </a:custGeom>
          <a:solidFill>
            <a:srgbClr val="3BB1C3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122486" y="1331214"/>
            <a:ext cx="2898934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</a:pPr>
            <a:r>
              <a:rPr sz="2700" b="1" dirty="0">
                <a:solidFill>
                  <a:srgbClr val="F1F1F1"/>
                </a:solidFill>
                <a:latin typeface="Arial"/>
                <a:cs typeface="Arial"/>
              </a:rPr>
              <a:t>İhale </a:t>
            </a:r>
            <a:r>
              <a:rPr sz="2700" b="1" spc="-15" dirty="0">
                <a:solidFill>
                  <a:srgbClr val="F1F1F1"/>
                </a:solidFill>
                <a:latin typeface="Arial"/>
                <a:cs typeface="Arial"/>
              </a:rPr>
              <a:t>İşlemleri</a:t>
            </a:r>
            <a:r>
              <a:rPr sz="2700" b="1" spc="-53" dirty="0">
                <a:solidFill>
                  <a:srgbClr val="F1F1F1"/>
                </a:solidFill>
                <a:latin typeface="Arial"/>
                <a:cs typeface="Arial"/>
              </a:rPr>
              <a:t> </a:t>
            </a:r>
            <a:r>
              <a:rPr sz="1200" b="1" spc="49" dirty="0">
                <a:solidFill>
                  <a:srgbClr val="F1F1F1"/>
                </a:solidFill>
                <a:latin typeface="Arial"/>
                <a:cs typeface="Arial"/>
              </a:rPr>
              <a:t>(10/13)</a:t>
            </a:r>
            <a:endParaRPr sz="1200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844165" y="1878901"/>
            <a:ext cx="3455194" cy="194765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defTabSz="685800" fontAlgn="auto">
              <a:spcBef>
                <a:spcPts val="79"/>
              </a:spcBef>
              <a:spcAft>
                <a:spcPts val="0"/>
              </a:spcAft>
            </a:pPr>
            <a:r>
              <a:rPr sz="1200" spc="-150" dirty="0">
                <a:solidFill>
                  <a:srgbClr val="FFFFFF"/>
                </a:solidFill>
                <a:latin typeface="Arial Black"/>
                <a:cs typeface="Arial Black"/>
              </a:rPr>
              <a:t>İhale </a:t>
            </a:r>
            <a:r>
              <a:rPr sz="1200" spc="-113" dirty="0">
                <a:solidFill>
                  <a:srgbClr val="FFFFFF"/>
                </a:solidFill>
                <a:latin typeface="Arial Black"/>
                <a:cs typeface="Arial Black"/>
              </a:rPr>
              <a:t>Dokümanı/Münferit </a:t>
            </a:r>
            <a:r>
              <a:rPr sz="1200" spc="-165" dirty="0">
                <a:solidFill>
                  <a:srgbClr val="FFFFFF"/>
                </a:solidFill>
                <a:latin typeface="Arial Black"/>
                <a:cs typeface="Arial Black"/>
              </a:rPr>
              <a:t>Sözleşme </a:t>
            </a:r>
            <a:r>
              <a:rPr sz="1200" spc="-191" dirty="0">
                <a:solidFill>
                  <a:srgbClr val="FFFFFF"/>
                </a:solidFill>
                <a:latin typeface="Arial Black"/>
                <a:cs typeface="Arial Black"/>
              </a:rPr>
              <a:t>Tasarısı</a:t>
            </a:r>
            <a:r>
              <a:rPr sz="1200" spc="-18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200" spc="-135" dirty="0">
                <a:solidFill>
                  <a:srgbClr val="FFFFFF"/>
                </a:solidFill>
                <a:latin typeface="Arial Black"/>
                <a:cs typeface="Arial Black"/>
              </a:rPr>
              <a:t>İndirme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12" name="object 12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3" name="object 13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72652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23531" y="2252281"/>
            <a:ext cx="5713857" cy="356444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99155"/>
            <a:ext cx="9144000" cy="1332548"/>
          </a:xfrm>
          <a:custGeom>
            <a:avLst/>
            <a:gdLst/>
            <a:ahLst/>
            <a:cxnLst/>
            <a:rect l="l" t="t" r="r" b="b"/>
            <a:pathLst>
              <a:path w="12192000" h="1776730">
                <a:moveTo>
                  <a:pt x="12192000" y="0"/>
                </a:moveTo>
                <a:lnTo>
                  <a:pt x="0" y="0"/>
                </a:lnTo>
                <a:lnTo>
                  <a:pt x="0" y="1341247"/>
                </a:lnTo>
                <a:lnTo>
                  <a:pt x="2552" y="1388629"/>
                </a:lnTo>
                <a:lnTo>
                  <a:pt x="10033" y="1434537"/>
                </a:lnTo>
                <a:lnTo>
                  <a:pt x="22176" y="1478704"/>
                </a:lnTo>
                <a:lnTo>
                  <a:pt x="38717" y="1520865"/>
                </a:lnTo>
                <a:lnTo>
                  <a:pt x="59389" y="1560754"/>
                </a:lnTo>
                <a:lnTo>
                  <a:pt x="83929" y="1598106"/>
                </a:lnTo>
                <a:lnTo>
                  <a:pt x="112070" y="1632653"/>
                </a:lnTo>
                <a:lnTo>
                  <a:pt x="143546" y="1664132"/>
                </a:lnTo>
                <a:lnTo>
                  <a:pt x="178094" y="1692276"/>
                </a:lnTo>
                <a:lnTo>
                  <a:pt x="215446" y="1716818"/>
                </a:lnTo>
                <a:lnTo>
                  <a:pt x="255338" y="1737495"/>
                </a:lnTo>
                <a:lnTo>
                  <a:pt x="297505" y="1754039"/>
                </a:lnTo>
                <a:lnTo>
                  <a:pt x="341682" y="1766186"/>
                </a:lnTo>
                <a:lnTo>
                  <a:pt x="387601" y="1773668"/>
                </a:lnTo>
                <a:lnTo>
                  <a:pt x="435000" y="1776222"/>
                </a:lnTo>
                <a:lnTo>
                  <a:pt x="11757025" y="1776222"/>
                </a:lnTo>
                <a:lnTo>
                  <a:pt x="11804407" y="1773668"/>
                </a:lnTo>
                <a:lnTo>
                  <a:pt x="11850315" y="1766186"/>
                </a:lnTo>
                <a:lnTo>
                  <a:pt x="11894482" y="1754039"/>
                </a:lnTo>
                <a:lnTo>
                  <a:pt x="11936643" y="1737495"/>
                </a:lnTo>
                <a:lnTo>
                  <a:pt x="11976532" y="1716818"/>
                </a:lnTo>
                <a:lnTo>
                  <a:pt x="12013884" y="1692276"/>
                </a:lnTo>
                <a:lnTo>
                  <a:pt x="12048431" y="1664132"/>
                </a:lnTo>
                <a:lnTo>
                  <a:pt x="12079910" y="1632653"/>
                </a:lnTo>
                <a:lnTo>
                  <a:pt x="12108054" y="1598106"/>
                </a:lnTo>
                <a:lnTo>
                  <a:pt x="12132596" y="1560754"/>
                </a:lnTo>
                <a:lnTo>
                  <a:pt x="12153273" y="1520865"/>
                </a:lnTo>
                <a:lnTo>
                  <a:pt x="12169817" y="1478704"/>
                </a:lnTo>
                <a:lnTo>
                  <a:pt x="12181964" y="1434537"/>
                </a:lnTo>
                <a:lnTo>
                  <a:pt x="12189446" y="1388629"/>
                </a:lnTo>
                <a:lnTo>
                  <a:pt x="12192000" y="1341247"/>
                </a:lnTo>
                <a:lnTo>
                  <a:pt x="12192000" y="0"/>
                </a:lnTo>
                <a:close/>
              </a:path>
            </a:pathLst>
          </a:custGeom>
          <a:solidFill>
            <a:srgbClr val="3BB1C3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593323" y="345121"/>
            <a:ext cx="2174271" cy="84061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dirty="0"/>
              <a:t>İhale </a:t>
            </a:r>
            <a:r>
              <a:rPr spc="-15" dirty="0"/>
              <a:t>İşlemleri</a:t>
            </a:r>
            <a:r>
              <a:rPr spc="-53" dirty="0"/>
              <a:t> </a:t>
            </a:r>
            <a:r>
              <a:rPr sz="1200" spc="49" dirty="0"/>
              <a:t>(11/13)</a:t>
            </a:r>
            <a:endParaRPr sz="1200" dirty="0"/>
          </a:p>
        </p:txBody>
      </p:sp>
      <p:sp>
        <p:nvSpPr>
          <p:cNvPr id="5" name="object 5"/>
          <p:cNvSpPr txBox="1"/>
          <p:nvPr/>
        </p:nvSpPr>
        <p:spPr>
          <a:xfrm>
            <a:off x="2844166" y="1878901"/>
            <a:ext cx="5625941" cy="1379704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defTabSz="685800" fontAlgn="auto">
              <a:spcBef>
                <a:spcPts val="79"/>
              </a:spcBef>
              <a:spcAft>
                <a:spcPts val="0"/>
              </a:spcAft>
            </a:pPr>
            <a:r>
              <a:rPr sz="1200" spc="-150" dirty="0">
                <a:solidFill>
                  <a:srgbClr val="FFFFFF"/>
                </a:solidFill>
                <a:latin typeface="Arial Black"/>
                <a:cs typeface="Arial Black"/>
              </a:rPr>
              <a:t>İhale </a:t>
            </a:r>
            <a:r>
              <a:rPr sz="1200" u="sng" spc="-113" dirty="0">
                <a:solidFill>
                  <a:srgbClr val="FFFFFF"/>
                </a:solidFill>
                <a:latin typeface="Arial Black"/>
                <a:cs typeface="Arial Black"/>
              </a:rPr>
              <a:t>Dokümanı/Münferit</a:t>
            </a:r>
            <a:r>
              <a:rPr sz="1200" spc="-113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200" spc="-165" dirty="0">
                <a:solidFill>
                  <a:srgbClr val="FFFFFF"/>
                </a:solidFill>
                <a:latin typeface="Arial Black"/>
                <a:cs typeface="Arial Black"/>
              </a:rPr>
              <a:t>Sözleşme </a:t>
            </a:r>
            <a:r>
              <a:rPr sz="1200" spc="-191" dirty="0">
                <a:solidFill>
                  <a:srgbClr val="FFFFFF"/>
                </a:solidFill>
                <a:latin typeface="Arial Black"/>
                <a:cs typeface="Arial Black"/>
              </a:rPr>
              <a:t>Tasarısı</a:t>
            </a:r>
            <a:r>
              <a:rPr sz="1200" spc="-139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200" spc="-135" dirty="0">
                <a:solidFill>
                  <a:srgbClr val="FFFFFF"/>
                </a:solidFill>
                <a:latin typeface="Arial Black"/>
                <a:cs typeface="Arial Black"/>
              </a:rPr>
              <a:t>İndirme</a:t>
            </a:r>
            <a:endParaRPr sz="1200" dirty="0">
              <a:solidFill>
                <a:prstClr val="black"/>
              </a:solidFill>
              <a:latin typeface="Arial Black"/>
              <a:cs typeface="Arial Black"/>
            </a:endParaRPr>
          </a:p>
          <a:p>
            <a:pPr defTabSz="685800" fontAlgn="auto">
              <a:spcBef>
                <a:spcPts val="41"/>
              </a:spcBef>
              <a:spcAft>
                <a:spcPts val="0"/>
              </a:spcAft>
            </a:pPr>
            <a:endParaRPr sz="1200" dirty="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3945255" marR="3810" defTabSz="685800" fontAlgn="auto">
              <a:lnSpc>
                <a:spcPts val="1298"/>
              </a:lnSpc>
              <a:spcBef>
                <a:spcPts val="0"/>
              </a:spcBef>
              <a:spcAft>
                <a:spcPts val="0"/>
              </a:spcAft>
            </a:pP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İhale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dokümanı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indirme  </a:t>
            </a:r>
            <a:r>
              <a:rPr sz="1200" spc="-120" dirty="0">
                <a:solidFill>
                  <a:srgbClr val="445369"/>
                </a:solidFill>
                <a:latin typeface="Arial Black"/>
                <a:cs typeface="Arial Black"/>
              </a:rPr>
              <a:t>formu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imzalanır 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ve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ihale 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dokümanı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indirme 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işlemlerine </a:t>
            </a: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devam </a:t>
            </a:r>
            <a:r>
              <a:rPr sz="1200" spc="-169" dirty="0">
                <a:solidFill>
                  <a:srgbClr val="445369"/>
                </a:solidFill>
                <a:latin typeface="Arial Black"/>
                <a:cs typeface="Arial Black"/>
              </a:rPr>
              <a:t>etmek 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için </a:t>
            </a:r>
            <a:r>
              <a:rPr sz="1200" b="1" spc="-26" dirty="0">
                <a:solidFill>
                  <a:srgbClr val="445369"/>
                </a:solidFill>
                <a:latin typeface="Arial"/>
                <a:cs typeface="Arial"/>
              </a:rPr>
              <a:t>Tamam</a:t>
            </a:r>
            <a:r>
              <a:rPr sz="1200" b="1" spc="41" dirty="0">
                <a:solidFill>
                  <a:srgbClr val="445369"/>
                </a:solidFill>
                <a:latin typeface="Arial"/>
                <a:cs typeface="Arial"/>
              </a:rPr>
              <a:t> </a:t>
            </a: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butonuna</a:t>
            </a:r>
            <a:endParaRPr sz="1200" dirty="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3945255" defTabSz="685800" fontAlgn="auto">
              <a:lnSpc>
                <a:spcPts val="1271"/>
              </a:lnSpc>
              <a:spcBef>
                <a:spcPts val="0"/>
              </a:spcBef>
              <a:spcAft>
                <a:spcPts val="0"/>
              </a:spcAft>
            </a:pP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tıklanır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.</a:t>
            </a:r>
            <a:endParaRPr sz="1200" dirty="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7" name="object 7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70159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69201" y="2252281"/>
            <a:ext cx="5840159" cy="35312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63420" y="-9595"/>
            <a:ext cx="9144000" cy="1332548"/>
          </a:xfrm>
          <a:custGeom>
            <a:avLst/>
            <a:gdLst/>
            <a:ahLst/>
            <a:cxnLst/>
            <a:rect l="l" t="t" r="r" b="b"/>
            <a:pathLst>
              <a:path w="12192000" h="1776730">
                <a:moveTo>
                  <a:pt x="12192000" y="0"/>
                </a:moveTo>
                <a:lnTo>
                  <a:pt x="0" y="0"/>
                </a:lnTo>
                <a:lnTo>
                  <a:pt x="0" y="1341247"/>
                </a:lnTo>
                <a:lnTo>
                  <a:pt x="2552" y="1388629"/>
                </a:lnTo>
                <a:lnTo>
                  <a:pt x="10033" y="1434537"/>
                </a:lnTo>
                <a:lnTo>
                  <a:pt x="22176" y="1478704"/>
                </a:lnTo>
                <a:lnTo>
                  <a:pt x="38717" y="1520865"/>
                </a:lnTo>
                <a:lnTo>
                  <a:pt x="59389" y="1560754"/>
                </a:lnTo>
                <a:lnTo>
                  <a:pt x="83929" y="1598106"/>
                </a:lnTo>
                <a:lnTo>
                  <a:pt x="112070" y="1632653"/>
                </a:lnTo>
                <a:lnTo>
                  <a:pt x="143546" y="1664132"/>
                </a:lnTo>
                <a:lnTo>
                  <a:pt x="178094" y="1692276"/>
                </a:lnTo>
                <a:lnTo>
                  <a:pt x="215446" y="1716818"/>
                </a:lnTo>
                <a:lnTo>
                  <a:pt x="255338" y="1737495"/>
                </a:lnTo>
                <a:lnTo>
                  <a:pt x="297505" y="1754039"/>
                </a:lnTo>
                <a:lnTo>
                  <a:pt x="341682" y="1766186"/>
                </a:lnTo>
                <a:lnTo>
                  <a:pt x="387601" y="1773668"/>
                </a:lnTo>
                <a:lnTo>
                  <a:pt x="435000" y="1776222"/>
                </a:lnTo>
                <a:lnTo>
                  <a:pt x="11757025" y="1776222"/>
                </a:lnTo>
                <a:lnTo>
                  <a:pt x="11804407" y="1773668"/>
                </a:lnTo>
                <a:lnTo>
                  <a:pt x="11850315" y="1766186"/>
                </a:lnTo>
                <a:lnTo>
                  <a:pt x="11894482" y="1754039"/>
                </a:lnTo>
                <a:lnTo>
                  <a:pt x="11936643" y="1737495"/>
                </a:lnTo>
                <a:lnTo>
                  <a:pt x="11976532" y="1716818"/>
                </a:lnTo>
                <a:lnTo>
                  <a:pt x="12013884" y="1692276"/>
                </a:lnTo>
                <a:lnTo>
                  <a:pt x="12048431" y="1664132"/>
                </a:lnTo>
                <a:lnTo>
                  <a:pt x="12079910" y="1632653"/>
                </a:lnTo>
                <a:lnTo>
                  <a:pt x="12108054" y="1598106"/>
                </a:lnTo>
                <a:lnTo>
                  <a:pt x="12132596" y="1560754"/>
                </a:lnTo>
                <a:lnTo>
                  <a:pt x="12153273" y="1520865"/>
                </a:lnTo>
                <a:lnTo>
                  <a:pt x="12169817" y="1478704"/>
                </a:lnTo>
                <a:lnTo>
                  <a:pt x="12181964" y="1434537"/>
                </a:lnTo>
                <a:lnTo>
                  <a:pt x="12189446" y="1388629"/>
                </a:lnTo>
                <a:lnTo>
                  <a:pt x="12192000" y="1341247"/>
                </a:lnTo>
                <a:lnTo>
                  <a:pt x="12192000" y="0"/>
                </a:lnTo>
                <a:close/>
              </a:path>
            </a:pathLst>
          </a:custGeom>
          <a:solidFill>
            <a:srgbClr val="3BB1C3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461149" y="236371"/>
            <a:ext cx="2174271" cy="84061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dirty="0"/>
              <a:t>İhale </a:t>
            </a:r>
            <a:r>
              <a:rPr spc="-15" dirty="0"/>
              <a:t>İşlemleri</a:t>
            </a:r>
            <a:r>
              <a:rPr spc="-53" dirty="0"/>
              <a:t> </a:t>
            </a:r>
            <a:r>
              <a:rPr sz="1200" spc="49" dirty="0"/>
              <a:t>(12/13)</a:t>
            </a:r>
            <a:endParaRPr sz="1200" dirty="0"/>
          </a:p>
        </p:txBody>
      </p:sp>
      <p:sp>
        <p:nvSpPr>
          <p:cNvPr id="5" name="object 5"/>
          <p:cNvSpPr txBox="1"/>
          <p:nvPr/>
        </p:nvSpPr>
        <p:spPr>
          <a:xfrm>
            <a:off x="2771800" y="1770480"/>
            <a:ext cx="5777388" cy="1046280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defTabSz="685800" fontAlgn="auto">
              <a:spcBef>
                <a:spcPts val="79"/>
              </a:spcBef>
              <a:spcAft>
                <a:spcPts val="0"/>
              </a:spcAft>
            </a:pPr>
            <a:r>
              <a:rPr sz="1200" spc="-150" dirty="0">
                <a:solidFill>
                  <a:srgbClr val="FFFFFF"/>
                </a:solidFill>
                <a:latin typeface="Arial Black"/>
                <a:cs typeface="Arial Black"/>
              </a:rPr>
              <a:t>İhale </a:t>
            </a:r>
            <a:r>
              <a:rPr sz="1200" spc="-113" dirty="0">
                <a:solidFill>
                  <a:srgbClr val="FFFFFF"/>
                </a:solidFill>
                <a:latin typeface="Arial Black"/>
                <a:cs typeface="Arial Black"/>
              </a:rPr>
              <a:t>Dokümanı/Münferit </a:t>
            </a:r>
            <a:r>
              <a:rPr sz="1200" spc="-165" dirty="0">
                <a:solidFill>
                  <a:srgbClr val="FFFFFF"/>
                </a:solidFill>
                <a:latin typeface="Arial Black"/>
                <a:cs typeface="Arial Black"/>
              </a:rPr>
              <a:t>Sözleşme </a:t>
            </a:r>
            <a:r>
              <a:rPr sz="1200" spc="-191" dirty="0">
                <a:solidFill>
                  <a:srgbClr val="FFFFFF"/>
                </a:solidFill>
                <a:latin typeface="Arial Black"/>
                <a:cs typeface="Arial Black"/>
              </a:rPr>
              <a:t>Tasarısı</a:t>
            </a:r>
            <a:r>
              <a:rPr sz="1200" spc="-139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200" spc="-135" dirty="0">
                <a:solidFill>
                  <a:srgbClr val="FFFFFF"/>
                </a:solidFill>
                <a:latin typeface="Arial Black"/>
                <a:cs typeface="Arial Black"/>
              </a:rPr>
              <a:t>İndirme</a:t>
            </a:r>
            <a:endParaRPr sz="1200" dirty="0">
              <a:solidFill>
                <a:prstClr val="black"/>
              </a:solidFill>
              <a:latin typeface="Arial Black"/>
              <a:cs typeface="Arial Black"/>
            </a:endParaRPr>
          </a:p>
          <a:p>
            <a:pPr defTabSz="685800" fontAlgn="auto">
              <a:spcBef>
                <a:spcPts val="41"/>
              </a:spcBef>
              <a:spcAft>
                <a:spcPts val="0"/>
              </a:spcAft>
            </a:pPr>
            <a:endParaRPr sz="1200" dirty="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3945255" marR="104775" defTabSz="685800" fontAlgn="auto">
              <a:lnSpc>
                <a:spcPts val="1298"/>
              </a:lnSpc>
              <a:spcBef>
                <a:spcPts val="0"/>
              </a:spcBef>
              <a:spcAft>
                <a:spcPts val="0"/>
              </a:spcAft>
            </a:pP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E-imza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ile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ihale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dokümanı 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indirme</a:t>
            </a:r>
            <a:r>
              <a:rPr sz="1200" spc="-94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işlemlerinin</a:t>
            </a:r>
            <a:endParaRPr sz="1200" dirty="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3945255" defTabSz="685800" fontAlgn="auto">
              <a:lnSpc>
                <a:spcPts val="1204"/>
              </a:lnSpc>
              <a:spcBef>
                <a:spcPts val="0"/>
              </a:spcBef>
              <a:spcAft>
                <a:spcPts val="0"/>
              </a:spcAft>
            </a:pP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tamamlandığına </a:t>
            </a: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dair</a:t>
            </a:r>
            <a:r>
              <a:rPr sz="1200" spc="-34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başarı</a:t>
            </a:r>
            <a:endParaRPr sz="1200" dirty="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3945255" defTabSz="685800" fontAlgn="auto">
              <a:lnSpc>
                <a:spcPts val="1369"/>
              </a:lnSpc>
              <a:spcBef>
                <a:spcPts val="0"/>
              </a:spcBef>
              <a:spcAft>
                <a:spcPts val="0"/>
              </a:spcAft>
            </a:pPr>
            <a:r>
              <a:rPr sz="1200" spc="-165" dirty="0">
                <a:solidFill>
                  <a:srgbClr val="445369"/>
                </a:solidFill>
                <a:latin typeface="Arial Black"/>
                <a:cs typeface="Arial Black"/>
              </a:rPr>
              <a:t>mesajı</a:t>
            </a:r>
            <a:r>
              <a:rPr sz="1200" spc="-86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görüntülenir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.</a:t>
            </a:r>
            <a:endParaRPr sz="1200" dirty="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7" name="object 7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9485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66331" y="2252282"/>
            <a:ext cx="5930265" cy="3645694"/>
            <a:chOff x="488441" y="1860042"/>
            <a:chExt cx="7907020" cy="4860925"/>
          </a:xfrm>
        </p:grpSpPr>
        <p:sp>
          <p:nvSpPr>
            <p:cNvPr id="3" name="object 3"/>
            <p:cNvSpPr/>
            <p:nvPr/>
          </p:nvSpPr>
          <p:spPr>
            <a:xfrm>
              <a:off x="488441" y="1860042"/>
              <a:ext cx="7906511" cy="4860798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4" name="object 4"/>
            <p:cNvSpPr/>
            <p:nvPr/>
          </p:nvSpPr>
          <p:spPr>
            <a:xfrm>
              <a:off x="2485643" y="2638044"/>
              <a:ext cx="741426" cy="398525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2485643" y="4876800"/>
              <a:ext cx="3118104" cy="94945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6" name="object 6"/>
          <p:cNvSpPr/>
          <p:nvPr/>
        </p:nvSpPr>
        <p:spPr>
          <a:xfrm>
            <a:off x="40005" y="86019"/>
            <a:ext cx="9144000" cy="1332548"/>
          </a:xfrm>
          <a:custGeom>
            <a:avLst/>
            <a:gdLst/>
            <a:ahLst/>
            <a:cxnLst/>
            <a:rect l="l" t="t" r="r" b="b"/>
            <a:pathLst>
              <a:path w="12192000" h="1776730">
                <a:moveTo>
                  <a:pt x="12192000" y="0"/>
                </a:moveTo>
                <a:lnTo>
                  <a:pt x="0" y="0"/>
                </a:lnTo>
                <a:lnTo>
                  <a:pt x="0" y="1341247"/>
                </a:lnTo>
                <a:lnTo>
                  <a:pt x="2552" y="1388629"/>
                </a:lnTo>
                <a:lnTo>
                  <a:pt x="10033" y="1434537"/>
                </a:lnTo>
                <a:lnTo>
                  <a:pt x="22176" y="1478704"/>
                </a:lnTo>
                <a:lnTo>
                  <a:pt x="38717" y="1520865"/>
                </a:lnTo>
                <a:lnTo>
                  <a:pt x="59389" y="1560754"/>
                </a:lnTo>
                <a:lnTo>
                  <a:pt x="83929" y="1598106"/>
                </a:lnTo>
                <a:lnTo>
                  <a:pt x="112070" y="1632653"/>
                </a:lnTo>
                <a:lnTo>
                  <a:pt x="143546" y="1664132"/>
                </a:lnTo>
                <a:lnTo>
                  <a:pt x="178094" y="1692276"/>
                </a:lnTo>
                <a:lnTo>
                  <a:pt x="215446" y="1716818"/>
                </a:lnTo>
                <a:lnTo>
                  <a:pt x="255338" y="1737495"/>
                </a:lnTo>
                <a:lnTo>
                  <a:pt x="297505" y="1754039"/>
                </a:lnTo>
                <a:lnTo>
                  <a:pt x="341682" y="1766186"/>
                </a:lnTo>
                <a:lnTo>
                  <a:pt x="387601" y="1773668"/>
                </a:lnTo>
                <a:lnTo>
                  <a:pt x="435000" y="1776222"/>
                </a:lnTo>
                <a:lnTo>
                  <a:pt x="11757025" y="1776222"/>
                </a:lnTo>
                <a:lnTo>
                  <a:pt x="11804407" y="1773668"/>
                </a:lnTo>
                <a:lnTo>
                  <a:pt x="11850315" y="1766186"/>
                </a:lnTo>
                <a:lnTo>
                  <a:pt x="11894482" y="1754039"/>
                </a:lnTo>
                <a:lnTo>
                  <a:pt x="11936643" y="1737495"/>
                </a:lnTo>
                <a:lnTo>
                  <a:pt x="11976532" y="1716818"/>
                </a:lnTo>
                <a:lnTo>
                  <a:pt x="12013884" y="1692276"/>
                </a:lnTo>
                <a:lnTo>
                  <a:pt x="12048431" y="1664132"/>
                </a:lnTo>
                <a:lnTo>
                  <a:pt x="12079910" y="1632653"/>
                </a:lnTo>
                <a:lnTo>
                  <a:pt x="12108054" y="1598106"/>
                </a:lnTo>
                <a:lnTo>
                  <a:pt x="12132596" y="1560754"/>
                </a:lnTo>
                <a:lnTo>
                  <a:pt x="12153273" y="1520865"/>
                </a:lnTo>
                <a:lnTo>
                  <a:pt x="12169817" y="1478704"/>
                </a:lnTo>
                <a:lnTo>
                  <a:pt x="12181964" y="1434537"/>
                </a:lnTo>
                <a:lnTo>
                  <a:pt x="12189446" y="1388629"/>
                </a:lnTo>
                <a:lnTo>
                  <a:pt x="12192000" y="1341247"/>
                </a:lnTo>
                <a:lnTo>
                  <a:pt x="12192000" y="0"/>
                </a:lnTo>
                <a:close/>
              </a:path>
            </a:pathLst>
          </a:custGeom>
          <a:solidFill>
            <a:srgbClr val="3BB1C3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555776" y="301273"/>
            <a:ext cx="2174271" cy="84061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dirty="0"/>
              <a:t>İhale </a:t>
            </a:r>
            <a:r>
              <a:rPr spc="-15" dirty="0"/>
              <a:t>İşlemleri</a:t>
            </a:r>
            <a:r>
              <a:rPr spc="-53" dirty="0"/>
              <a:t> </a:t>
            </a:r>
            <a:r>
              <a:rPr sz="1200" spc="49" dirty="0"/>
              <a:t>(13/13)</a:t>
            </a:r>
            <a:endParaRPr sz="1200" dirty="0"/>
          </a:p>
        </p:txBody>
      </p:sp>
      <p:sp>
        <p:nvSpPr>
          <p:cNvPr id="8" name="object 8"/>
          <p:cNvSpPr txBox="1">
            <a:spLocks noGrp="1"/>
          </p:cNvSpPr>
          <p:nvPr>
            <p:ph type="body" idx="1"/>
          </p:nvPr>
        </p:nvSpPr>
        <p:spPr>
          <a:xfrm>
            <a:off x="200256" y="1988442"/>
            <a:ext cx="8856400" cy="879567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2325529">
              <a:spcBef>
                <a:spcPts val="79"/>
              </a:spcBef>
            </a:pPr>
            <a:r>
              <a:rPr spc="-150" dirty="0"/>
              <a:t>İhale </a:t>
            </a:r>
            <a:r>
              <a:rPr spc="-113" dirty="0"/>
              <a:t>Dokümanı/Münferit </a:t>
            </a:r>
            <a:r>
              <a:rPr spc="-165" dirty="0"/>
              <a:t>Sözleşme </a:t>
            </a:r>
            <a:r>
              <a:rPr spc="-191" dirty="0"/>
              <a:t>Tasarısı</a:t>
            </a:r>
            <a:r>
              <a:rPr spc="-139" dirty="0"/>
              <a:t> </a:t>
            </a:r>
            <a:r>
              <a:rPr spc="-135" dirty="0"/>
              <a:t>İndirme</a:t>
            </a:r>
          </a:p>
          <a:p>
            <a:pPr marL="2316004">
              <a:spcBef>
                <a:spcPts val="41"/>
              </a:spcBef>
            </a:pPr>
            <a:endParaRPr spc="-135" dirty="0"/>
          </a:p>
          <a:p>
            <a:pPr marL="6261259" marR="3810">
              <a:lnSpc>
                <a:spcPts val="1298"/>
              </a:lnSpc>
            </a:pPr>
            <a:r>
              <a:rPr spc="-229" dirty="0">
                <a:solidFill>
                  <a:srgbClr val="445369"/>
                </a:solidFill>
              </a:rPr>
              <a:t>EKAP </a:t>
            </a:r>
            <a:r>
              <a:rPr spc="-127" dirty="0">
                <a:solidFill>
                  <a:srgbClr val="445369"/>
                </a:solidFill>
              </a:rPr>
              <a:t>üzerinden </a:t>
            </a:r>
            <a:r>
              <a:rPr spc="-116" dirty="0">
                <a:solidFill>
                  <a:srgbClr val="445369"/>
                </a:solidFill>
              </a:rPr>
              <a:t>e-imza  </a:t>
            </a:r>
            <a:r>
              <a:rPr spc="-150" dirty="0">
                <a:solidFill>
                  <a:srgbClr val="445369"/>
                </a:solidFill>
              </a:rPr>
              <a:t>kullanılarak </a:t>
            </a:r>
            <a:r>
              <a:rPr spc="-143" dirty="0">
                <a:solidFill>
                  <a:srgbClr val="445369"/>
                </a:solidFill>
              </a:rPr>
              <a:t>doküman  </a:t>
            </a:r>
            <a:r>
              <a:rPr spc="-139" dirty="0">
                <a:solidFill>
                  <a:srgbClr val="445369"/>
                </a:solidFill>
              </a:rPr>
              <a:t>indirilmesine </a:t>
            </a:r>
            <a:r>
              <a:rPr spc="-146" dirty="0">
                <a:solidFill>
                  <a:srgbClr val="445369"/>
                </a:solidFill>
              </a:rPr>
              <a:t>ilişkin </a:t>
            </a:r>
            <a:r>
              <a:rPr spc="-158" dirty="0">
                <a:solidFill>
                  <a:srgbClr val="445369"/>
                </a:solidFill>
              </a:rPr>
              <a:t>tutanak  </a:t>
            </a:r>
            <a:r>
              <a:rPr spc="-165" dirty="0">
                <a:solidFill>
                  <a:srgbClr val="445369"/>
                </a:solidFill>
              </a:rPr>
              <a:t>çıktısı</a:t>
            </a:r>
            <a:r>
              <a:rPr spc="-86" dirty="0">
                <a:solidFill>
                  <a:srgbClr val="445369"/>
                </a:solidFill>
              </a:rPr>
              <a:t> </a:t>
            </a:r>
            <a:r>
              <a:rPr spc="-131" dirty="0">
                <a:solidFill>
                  <a:srgbClr val="445369"/>
                </a:solidFill>
              </a:rPr>
              <a:t>görüntülenir.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10" name="object 10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30698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14223" y="4058983"/>
            <a:ext cx="4745831" cy="1024800"/>
          </a:xfrm>
          <a:prstGeom prst="rect">
            <a:avLst/>
          </a:prstGeom>
        </p:spPr>
        <p:txBody>
          <a:bodyPr vert="horz" wrap="square" lIns="0" tIns="9049" rIns="0" bIns="0" rtlCol="0">
            <a:spAutoFit/>
          </a:bodyPr>
          <a:lstStyle/>
          <a:p>
            <a:pPr marR="3810" algn="r">
              <a:spcBef>
                <a:spcPts val="71"/>
              </a:spcBef>
            </a:pPr>
            <a:r>
              <a:rPr sz="3300" spc="-49" dirty="0">
                <a:solidFill>
                  <a:srgbClr val="FFFFFF"/>
                </a:solidFill>
              </a:rPr>
              <a:t>Yeterlik </a:t>
            </a:r>
            <a:r>
              <a:rPr sz="3300" spc="-23" dirty="0">
                <a:solidFill>
                  <a:srgbClr val="FFFFFF"/>
                </a:solidFill>
              </a:rPr>
              <a:t>Bilgileri</a:t>
            </a:r>
            <a:r>
              <a:rPr sz="3300" spc="11" dirty="0">
                <a:solidFill>
                  <a:srgbClr val="FFFFFF"/>
                </a:solidFill>
              </a:rPr>
              <a:t> </a:t>
            </a:r>
            <a:r>
              <a:rPr sz="3300" spc="-116" dirty="0">
                <a:solidFill>
                  <a:srgbClr val="FFFFFF"/>
                </a:solidFill>
              </a:rPr>
              <a:t>Tablosu</a:t>
            </a:r>
            <a:endParaRPr sz="3300"/>
          </a:p>
          <a:p>
            <a:pPr marR="3810" algn="r"/>
            <a:r>
              <a:rPr sz="3300" spc="-19" dirty="0">
                <a:solidFill>
                  <a:srgbClr val="FFFFFF"/>
                </a:solidFill>
              </a:rPr>
              <a:t>Düzenleme</a:t>
            </a:r>
            <a:endParaRPr sz="3300"/>
          </a:p>
        </p:txBody>
      </p:sp>
      <p:sp>
        <p:nvSpPr>
          <p:cNvPr id="3" name="object 3"/>
          <p:cNvSpPr/>
          <p:nvPr/>
        </p:nvSpPr>
        <p:spPr>
          <a:xfrm>
            <a:off x="7511796" y="884110"/>
            <a:ext cx="1605439" cy="1673066"/>
          </a:xfrm>
          <a:custGeom>
            <a:avLst/>
            <a:gdLst/>
            <a:ahLst/>
            <a:cxnLst/>
            <a:rect l="l" t="t" r="r" b="b"/>
            <a:pathLst>
              <a:path w="2140584" h="2230755">
                <a:moveTo>
                  <a:pt x="504444" y="0"/>
                </a:moveTo>
                <a:lnTo>
                  <a:pt x="454931" y="10009"/>
                </a:lnTo>
                <a:lnTo>
                  <a:pt x="414480" y="37306"/>
                </a:lnTo>
                <a:lnTo>
                  <a:pt x="387197" y="77795"/>
                </a:lnTo>
                <a:lnTo>
                  <a:pt x="377190" y="127380"/>
                </a:lnTo>
                <a:lnTo>
                  <a:pt x="387197" y="176893"/>
                </a:lnTo>
                <a:lnTo>
                  <a:pt x="414480" y="217344"/>
                </a:lnTo>
                <a:lnTo>
                  <a:pt x="454931" y="244627"/>
                </a:lnTo>
                <a:lnTo>
                  <a:pt x="504444" y="254634"/>
                </a:lnTo>
                <a:lnTo>
                  <a:pt x="554029" y="244627"/>
                </a:lnTo>
                <a:lnTo>
                  <a:pt x="594518" y="217344"/>
                </a:lnTo>
                <a:lnTo>
                  <a:pt x="621815" y="176893"/>
                </a:lnTo>
                <a:lnTo>
                  <a:pt x="631825" y="127380"/>
                </a:lnTo>
                <a:lnTo>
                  <a:pt x="621815" y="77795"/>
                </a:lnTo>
                <a:lnTo>
                  <a:pt x="594518" y="37306"/>
                </a:lnTo>
                <a:lnTo>
                  <a:pt x="554029" y="10009"/>
                </a:lnTo>
                <a:lnTo>
                  <a:pt x="504444" y="0"/>
                </a:lnTo>
                <a:close/>
              </a:path>
              <a:path w="2140584" h="2230755">
                <a:moveTo>
                  <a:pt x="881633" y="0"/>
                </a:moveTo>
                <a:lnTo>
                  <a:pt x="832048" y="10009"/>
                </a:lnTo>
                <a:lnTo>
                  <a:pt x="791559" y="37306"/>
                </a:lnTo>
                <a:lnTo>
                  <a:pt x="764262" y="77795"/>
                </a:lnTo>
                <a:lnTo>
                  <a:pt x="754252" y="127380"/>
                </a:lnTo>
                <a:lnTo>
                  <a:pt x="764262" y="176893"/>
                </a:lnTo>
                <a:lnTo>
                  <a:pt x="791559" y="217344"/>
                </a:lnTo>
                <a:lnTo>
                  <a:pt x="832048" y="244627"/>
                </a:lnTo>
                <a:lnTo>
                  <a:pt x="881633" y="254634"/>
                </a:lnTo>
                <a:lnTo>
                  <a:pt x="931219" y="244627"/>
                </a:lnTo>
                <a:lnTo>
                  <a:pt x="971708" y="217344"/>
                </a:lnTo>
                <a:lnTo>
                  <a:pt x="999005" y="176893"/>
                </a:lnTo>
                <a:lnTo>
                  <a:pt x="1009015" y="127380"/>
                </a:lnTo>
                <a:lnTo>
                  <a:pt x="999005" y="77795"/>
                </a:lnTo>
                <a:lnTo>
                  <a:pt x="971708" y="37306"/>
                </a:lnTo>
                <a:lnTo>
                  <a:pt x="931219" y="10009"/>
                </a:lnTo>
                <a:lnTo>
                  <a:pt x="881633" y="0"/>
                </a:lnTo>
                <a:close/>
              </a:path>
              <a:path w="2140584" h="2230755">
                <a:moveTo>
                  <a:pt x="1258824" y="0"/>
                </a:moveTo>
                <a:lnTo>
                  <a:pt x="1209238" y="10009"/>
                </a:lnTo>
                <a:lnTo>
                  <a:pt x="1168749" y="37306"/>
                </a:lnTo>
                <a:lnTo>
                  <a:pt x="1141452" y="77795"/>
                </a:lnTo>
                <a:lnTo>
                  <a:pt x="1131443" y="127380"/>
                </a:lnTo>
                <a:lnTo>
                  <a:pt x="1141452" y="176893"/>
                </a:lnTo>
                <a:lnTo>
                  <a:pt x="1168749" y="217344"/>
                </a:lnTo>
                <a:lnTo>
                  <a:pt x="1209238" y="244627"/>
                </a:lnTo>
                <a:lnTo>
                  <a:pt x="1258824" y="254634"/>
                </a:lnTo>
                <a:lnTo>
                  <a:pt x="1308409" y="244627"/>
                </a:lnTo>
                <a:lnTo>
                  <a:pt x="1348898" y="217344"/>
                </a:lnTo>
                <a:lnTo>
                  <a:pt x="1376195" y="176893"/>
                </a:lnTo>
                <a:lnTo>
                  <a:pt x="1386204" y="127380"/>
                </a:lnTo>
                <a:lnTo>
                  <a:pt x="1376195" y="77795"/>
                </a:lnTo>
                <a:lnTo>
                  <a:pt x="1348898" y="37306"/>
                </a:lnTo>
                <a:lnTo>
                  <a:pt x="1308409" y="10009"/>
                </a:lnTo>
                <a:lnTo>
                  <a:pt x="1258824" y="0"/>
                </a:lnTo>
                <a:close/>
              </a:path>
              <a:path w="2140584" h="2230755">
                <a:moveTo>
                  <a:pt x="1636014" y="0"/>
                </a:moveTo>
                <a:lnTo>
                  <a:pt x="1586428" y="10009"/>
                </a:lnTo>
                <a:lnTo>
                  <a:pt x="1545939" y="37306"/>
                </a:lnTo>
                <a:lnTo>
                  <a:pt x="1518642" y="77795"/>
                </a:lnTo>
                <a:lnTo>
                  <a:pt x="1508632" y="127380"/>
                </a:lnTo>
                <a:lnTo>
                  <a:pt x="1518642" y="176893"/>
                </a:lnTo>
                <a:lnTo>
                  <a:pt x="1545939" y="217344"/>
                </a:lnTo>
                <a:lnTo>
                  <a:pt x="1586428" y="244627"/>
                </a:lnTo>
                <a:lnTo>
                  <a:pt x="1636014" y="254634"/>
                </a:lnTo>
                <a:lnTo>
                  <a:pt x="1685526" y="244627"/>
                </a:lnTo>
                <a:lnTo>
                  <a:pt x="1725977" y="217344"/>
                </a:lnTo>
                <a:lnTo>
                  <a:pt x="1753260" y="176893"/>
                </a:lnTo>
                <a:lnTo>
                  <a:pt x="1763268" y="127380"/>
                </a:lnTo>
                <a:lnTo>
                  <a:pt x="1753260" y="77795"/>
                </a:lnTo>
                <a:lnTo>
                  <a:pt x="1725977" y="37306"/>
                </a:lnTo>
                <a:lnTo>
                  <a:pt x="1685526" y="10009"/>
                </a:lnTo>
                <a:lnTo>
                  <a:pt x="1636014" y="0"/>
                </a:lnTo>
                <a:close/>
              </a:path>
              <a:path w="2140584" h="2230755">
                <a:moveTo>
                  <a:pt x="2013077" y="0"/>
                </a:moveTo>
                <a:lnTo>
                  <a:pt x="1963564" y="10009"/>
                </a:lnTo>
                <a:lnTo>
                  <a:pt x="1923113" y="37306"/>
                </a:lnTo>
                <a:lnTo>
                  <a:pt x="1895830" y="77795"/>
                </a:lnTo>
                <a:lnTo>
                  <a:pt x="1885823" y="127380"/>
                </a:lnTo>
                <a:lnTo>
                  <a:pt x="1895830" y="176893"/>
                </a:lnTo>
                <a:lnTo>
                  <a:pt x="1923113" y="217344"/>
                </a:lnTo>
                <a:lnTo>
                  <a:pt x="1963564" y="244627"/>
                </a:lnTo>
                <a:lnTo>
                  <a:pt x="2013077" y="254634"/>
                </a:lnTo>
                <a:lnTo>
                  <a:pt x="2062662" y="244627"/>
                </a:lnTo>
                <a:lnTo>
                  <a:pt x="2103151" y="217344"/>
                </a:lnTo>
                <a:lnTo>
                  <a:pt x="2130448" y="176893"/>
                </a:lnTo>
                <a:lnTo>
                  <a:pt x="2140457" y="127380"/>
                </a:lnTo>
                <a:lnTo>
                  <a:pt x="2130448" y="77795"/>
                </a:lnTo>
                <a:lnTo>
                  <a:pt x="2103151" y="37306"/>
                </a:lnTo>
                <a:lnTo>
                  <a:pt x="2062662" y="10009"/>
                </a:lnTo>
                <a:lnTo>
                  <a:pt x="2013077" y="0"/>
                </a:lnTo>
                <a:close/>
              </a:path>
              <a:path w="2140584" h="2230755">
                <a:moveTo>
                  <a:pt x="127380" y="395096"/>
                </a:moveTo>
                <a:lnTo>
                  <a:pt x="77795" y="405106"/>
                </a:lnTo>
                <a:lnTo>
                  <a:pt x="37306" y="432403"/>
                </a:lnTo>
                <a:lnTo>
                  <a:pt x="10009" y="472892"/>
                </a:lnTo>
                <a:lnTo>
                  <a:pt x="0" y="522477"/>
                </a:lnTo>
                <a:lnTo>
                  <a:pt x="10009" y="572063"/>
                </a:lnTo>
                <a:lnTo>
                  <a:pt x="37306" y="612552"/>
                </a:lnTo>
                <a:lnTo>
                  <a:pt x="77795" y="639849"/>
                </a:lnTo>
                <a:lnTo>
                  <a:pt x="127380" y="649858"/>
                </a:lnTo>
                <a:lnTo>
                  <a:pt x="176893" y="639849"/>
                </a:lnTo>
                <a:lnTo>
                  <a:pt x="217344" y="612552"/>
                </a:lnTo>
                <a:lnTo>
                  <a:pt x="244627" y="572063"/>
                </a:lnTo>
                <a:lnTo>
                  <a:pt x="254635" y="522477"/>
                </a:lnTo>
                <a:lnTo>
                  <a:pt x="244627" y="472892"/>
                </a:lnTo>
                <a:lnTo>
                  <a:pt x="217344" y="432403"/>
                </a:lnTo>
                <a:lnTo>
                  <a:pt x="176893" y="405106"/>
                </a:lnTo>
                <a:lnTo>
                  <a:pt x="127380" y="395096"/>
                </a:lnTo>
                <a:close/>
              </a:path>
              <a:path w="2140584" h="2230755">
                <a:moveTo>
                  <a:pt x="504444" y="395096"/>
                </a:moveTo>
                <a:lnTo>
                  <a:pt x="454931" y="405106"/>
                </a:lnTo>
                <a:lnTo>
                  <a:pt x="414480" y="432403"/>
                </a:lnTo>
                <a:lnTo>
                  <a:pt x="387197" y="472892"/>
                </a:lnTo>
                <a:lnTo>
                  <a:pt x="377190" y="522477"/>
                </a:lnTo>
                <a:lnTo>
                  <a:pt x="387197" y="572063"/>
                </a:lnTo>
                <a:lnTo>
                  <a:pt x="414480" y="612552"/>
                </a:lnTo>
                <a:lnTo>
                  <a:pt x="454931" y="639849"/>
                </a:lnTo>
                <a:lnTo>
                  <a:pt x="504444" y="649858"/>
                </a:lnTo>
                <a:lnTo>
                  <a:pt x="554029" y="639849"/>
                </a:lnTo>
                <a:lnTo>
                  <a:pt x="594518" y="612552"/>
                </a:lnTo>
                <a:lnTo>
                  <a:pt x="621815" y="572063"/>
                </a:lnTo>
                <a:lnTo>
                  <a:pt x="631825" y="522477"/>
                </a:lnTo>
                <a:lnTo>
                  <a:pt x="621815" y="472892"/>
                </a:lnTo>
                <a:lnTo>
                  <a:pt x="594518" y="432403"/>
                </a:lnTo>
                <a:lnTo>
                  <a:pt x="554029" y="405106"/>
                </a:lnTo>
                <a:lnTo>
                  <a:pt x="504444" y="395096"/>
                </a:lnTo>
                <a:close/>
              </a:path>
              <a:path w="2140584" h="2230755">
                <a:moveTo>
                  <a:pt x="881633" y="395096"/>
                </a:moveTo>
                <a:lnTo>
                  <a:pt x="832048" y="405106"/>
                </a:lnTo>
                <a:lnTo>
                  <a:pt x="791559" y="432403"/>
                </a:lnTo>
                <a:lnTo>
                  <a:pt x="764262" y="472892"/>
                </a:lnTo>
                <a:lnTo>
                  <a:pt x="754252" y="522477"/>
                </a:lnTo>
                <a:lnTo>
                  <a:pt x="764262" y="572063"/>
                </a:lnTo>
                <a:lnTo>
                  <a:pt x="791559" y="612552"/>
                </a:lnTo>
                <a:lnTo>
                  <a:pt x="832048" y="639849"/>
                </a:lnTo>
                <a:lnTo>
                  <a:pt x="881633" y="649858"/>
                </a:lnTo>
                <a:lnTo>
                  <a:pt x="931219" y="639849"/>
                </a:lnTo>
                <a:lnTo>
                  <a:pt x="971708" y="612552"/>
                </a:lnTo>
                <a:lnTo>
                  <a:pt x="999005" y="572063"/>
                </a:lnTo>
                <a:lnTo>
                  <a:pt x="1009015" y="522477"/>
                </a:lnTo>
                <a:lnTo>
                  <a:pt x="999005" y="472892"/>
                </a:lnTo>
                <a:lnTo>
                  <a:pt x="971708" y="432403"/>
                </a:lnTo>
                <a:lnTo>
                  <a:pt x="931219" y="405106"/>
                </a:lnTo>
                <a:lnTo>
                  <a:pt x="881633" y="395096"/>
                </a:lnTo>
                <a:close/>
              </a:path>
              <a:path w="2140584" h="2230755">
                <a:moveTo>
                  <a:pt x="1258824" y="395096"/>
                </a:moveTo>
                <a:lnTo>
                  <a:pt x="1209238" y="405106"/>
                </a:lnTo>
                <a:lnTo>
                  <a:pt x="1168749" y="432403"/>
                </a:lnTo>
                <a:lnTo>
                  <a:pt x="1141452" y="472892"/>
                </a:lnTo>
                <a:lnTo>
                  <a:pt x="1131443" y="522477"/>
                </a:lnTo>
                <a:lnTo>
                  <a:pt x="1141452" y="572063"/>
                </a:lnTo>
                <a:lnTo>
                  <a:pt x="1168749" y="612552"/>
                </a:lnTo>
                <a:lnTo>
                  <a:pt x="1209238" y="639849"/>
                </a:lnTo>
                <a:lnTo>
                  <a:pt x="1258824" y="649858"/>
                </a:lnTo>
                <a:lnTo>
                  <a:pt x="1308409" y="639849"/>
                </a:lnTo>
                <a:lnTo>
                  <a:pt x="1348898" y="612552"/>
                </a:lnTo>
                <a:lnTo>
                  <a:pt x="1376195" y="572063"/>
                </a:lnTo>
                <a:lnTo>
                  <a:pt x="1386204" y="522477"/>
                </a:lnTo>
                <a:lnTo>
                  <a:pt x="1376195" y="472892"/>
                </a:lnTo>
                <a:lnTo>
                  <a:pt x="1348898" y="432403"/>
                </a:lnTo>
                <a:lnTo>
                  <a:pt x="1308409" y="405106"/>
                </a:lnTo>
                <a:lnTo>
                  <a:pt x="1258824" y="395096"/>
                </a:lnTo>
                <a:close/>
              </a:path>
              <a:path w="2140584" h="2230755">
                <a:moveTo>
                  <a:pt x="1636014" y="395096"/>
                </a:moveTo>
                <a:lnTo>
                  <a:pt x="1586428" y="405106"/>
                </a:lnTo>
                <a:lnTo>
                  <a:pt x="1545939" y="432403"/>
                </a:lnTo>
                <a:lnTo>
                  <a:pt x="1518642" y="472892"/>
                </a:lnTo>
                <a:lnTo>
                  <a:pt x="1508632" y="522477"/>
                </a:lnTo>
                <a:lnTo>
                  <a:pt x="1518642" y="572063"/>
                </a:lnTo>
                <a:lnTo>
                  <a:pt x="1545939" y="612552"/>
                </a:lnTo>
                <a:lnTo>
                  <a:pt x="1586428" y="639849"/>
                </a:lnTo>
                <a:lnTo>
                  <a:pt x="1636014" y="649858"/>
                </a:lnTo>
                <a:lnTo>
                  <a:pt x="1685526" y="639849"/>
                </a:lnTo>
                <a:lnTo>
                  <a:pt x="1725977" y="612552"/>
                </a:lnTo>
                <a:lnTo>
                  <a:pt x="1753260" y="572063"/>
                </a:lnTo>
                <a:lnTo>
                  <a:pt x="1763268" y="522477"/>
                </a:lnTo>
                <a:lnTo>
                  <a:pt x="1753260" y="472892"/>
                </a:lnTo>
                <a:lnTo>
                  <a:pt x="1725977" y="432403"/>
                </a:lnTo>
                <a:lnTo>
                  <a:pt x="1685526" y="405106"/>
                </a:lnTo>
                <a:lnTo>
                  <a:pt x="1636014" y="395096"/>
                </a:lnTo>
                <a:close/>
              </a:path>
              <a:path w="2140584" h="2230755">
                <a:moveTo>
                  <a:pt x="2013077" y="395096"/>
                </a:moveTo>
                <a:lnTo>
                  <a:pt x="1963564" y="405106"/>
                </a:lnTo>
                <a:lnTo>
                  <a:pt x="1923113" y="432403"/>
                </a:lnTo>
                <a:lnTo>
                  <a:pt x="1895830" y="472892"/>
                </a:lnTo>
                <a:lnTo>
                  <a:pt x="1885823" y="522477"/>
                </a:lnTo>
                <a:lnTo>
                  <a:pt x="1895830" y="572063"/>
                </a:lnTo>
                <a:lnTo>
                  <a:pt x="1923113" y="612552"/>
                </a:lnTo>
                <a:lnTo>
                  <a:pt x="1963564" y="639849"/>
                </a:lnTo>
                <a:lnTo>
                  <a:pt x="2013077" y="649858"/>
                </a:lnTo>
                <a:lnTo>
                  <a:pt x="2062662" y="639849"/>
                </a:lnTo>
                <a:lnTo>
                  <a:pt x="2103151" y="612552"/>
                </a:lnTo>
                <a:lnTo>
                  <a:pt x="2130448" y="572063"/>
                </a:lnTo>
                <a:lnTo>
                  <a:pt x="2140457" y="522477"/>
                </a:lnTo>
                <a:lnTo>
                  <a:pt x="2130448" y="472892"/>
                </a:lnTo>
                <a:lnTo>
                  <a:pt x="2103151" y="432403"/>
                </a:lnTo>
                <a:lnTo>
                  <a:pt x="2062662" y="405106"/>
                </a:lnTo>
                <a:lnTo>
                  <a:pt x="2013077" y="395096"/>
                </a:lnTo>
                <a:close/>
              </a:path>
              <a:path w="2140584" h="2230755">
                <a:moveTo>
                  <a:pt x="1636014" y="790320"/>
                </a:moveTo>
                <a:lnTo>
                  <a:pt x="1586428" y="800328"/>
                </a:lnTo>
                <a:lnTo>
                  <a:pt x="1545939" y="827611"/>
                </a:lnTo>
                <a:lnTo>
                  <a:pt x="1518642" y="868062"/>
                </a:lnTo>
                <a:lnTo>
                  <a:pt x="1508632" y="917574"/>
                </a:lnTo>
                <a:lnTo>
                  <a:pt x="1518642" y="967160"/>
                </a:lnTo>
                <a:lnTo>
                  <a:pt x="1545939" y="1007649"/>
                </a:lnTo>
                <a:lnTo>
                  <a:pt x="1586428" y="1034946"/>
                </a:lnTo>
                <a:lnTo>
                  <a:pt x="1636014" y="1044955"/>
                </a:lnTo>
                <a:lnTo>
                  <a:pt x="1685526" y="1034946"/>
                </a:lnTo>
                <a:lnTo>
                  <a:pt x="1725977" y="1007649"/>
                </a:lnTo>
                <a:lnTo>
                  <a:pt x="1753260" y="967160"/>
                </a:lnTo>
                <a:lnTo>
                  <a:pt x="1763268" y="917574"/>
                </a:lnTo>
                <a:lnTo>
                  <a:pt x="1753260" y="868062"/>
                </a:lnTo>
                <a:lnTo>
                  <a:pt x="1725977" y="827611"/>
                </a:lnTo>
                <a:lnTo>
                  <a:pt x="1685526" y="800328"/>
                </a:lnTo>
                <a:lnTo>
                  <a:pt x="1636014" y="790320"/>
                </a:lnTo>
                <a:close/>
              </a:path>
              <a:path w="2140584" h="2230755">
                <a:moveTo>
                  <a:pt x="2013077" y="790320"/>
                </a:moveTo>
                <a:lnTo>
                  <a:pt x="1963564" y="800328"/>
                </a:lnTo>
                <a:lnTo>
                  <a:pt x="1923113" y="827611"/>
                </a:lnTo>
                <a:lnTo>
                  <a:pt x="1895830" y="868062"/>
                </a:lnTo>
                <a:lnTo>
                  <a:pt x="1885823" y="917574"/>
                </a:lnTo>
                <a:lnTo>
                  <a:pt x="1895830" y="967160"/>
                </a:lnTo>
                <a:lnTo>
                  <a:pt x="1923113" y="1007649"/>
                </a:lnTo>
                <a:lnTo>
                  <a:pt x="1963564" y="1034946"/>
                </a:lnTo>
                <a:lnTo>
                  <a:pt x="2013077" y="1044955"/>
                </a:lnTo>
                <a:lnTo>
                  <a:pt x="2062662" y="1034946"/>
                </a:lnTo>
                <a:lnTo>
                  <a:pt x="2103151" y="1007649"/>
                </a:lnTo>
                <a:lnTo>
                  <a:pt x="2130448" y="967160"/>
                </a:lnTo>
                <a:lnTo>
                  <a:pt x="2140457" y="917574"/>
                </a:lnTo>
                <a:lnTo>
                  <a:pt x="2130448" y="868062"/>
                </a:lnTo>
                <a:lnTo>
                  <a:pt x="2103151" y="827611"/>
                </a:lnTo>
                <a:lnTo>
                  <a:pt x="2062662" y="800328"/>
                </a:lnTo>
                <a:lnTo>
                  <a:pt x="2013077" y="790320"/>
                </a:lnTo>
                <a:close/>
              </a:path>
              <a:path w="2140584" h="2230755">
                <a:moveTo>
                  <a:pt x="1636014" y="1185417"/>
                </a:moveTo>
                <a:lnTo>
                  <a:pt x="1586428" y="1195427"/>
                </a:lnTo>
                <a:lnTo>
                  <a:pt x="1545939" y="1222724"/>
                </a:lnTo>
                <a:lnTo>
                  <a:pt x="1518642" y="1263213"/>
                </a:lnTo>
                <a:lnTo>
                  <a:pt x="1508632" y="1312798"/>
                </a:lnTo>
                <a:lnTo>
                  <a:pt x="1518642" y="1362311"/>
                </a:lnTo>
                <a:lnTo>
                  <a:pt x="1545939" y="1402762"/>
                </a:lnTo>
                <a:lnTo>
                  <a:pt x="1586428" y="1430045"/>
                </a:lnTo>
                <a:lnTo>
                  <a:pt x="1636014" y="1440052"/>
                </a:lnTo>
                <a:lnTo>
                  <a:pt x="1685526" y="1430045"/>
                </a:lnTo>
                <a:lnTo>
                  <a:pt x="1725977" y="1402762"/>
                </a:lnTo>
                <a:lnTo>
                  <a:pt x="1753260" y="1362311"/>
                </a:lnTo>
                <a:lnTo>
                  <a:pt x="1763268" y="1312798"/>
                </a:lnTo>
                <a:lnTo>
                  <a:pt x="1753260" y="1263213"/>
                </a:lnTo>
                <a:lnTo>
                  <a:pt x="1725977" y="1222724"/>
                </a:lnTo>
                <a:lnTo>
                  <a:pt x="1685526" y="1195427"/>
                </a:lnTo>
                <a:lnTo>
                  <a:pt x="1636014" y="1185417"/>
                </a:lnTo>
                <a:close/>
              </a:path>
              <a:path w="2140584" h="2230755">
                <a:moveTo>
                  <a:pt x="2013077" y="1185417"/>
                </a:moveTo>
                <a:lnTo>
                  <a:pt x="1963564" y="1195427"/>
                </a:lnTo>
                <a:lnTo>
                  <a:pt x="1923113" y="1222724"/>
                </a:lnTo>
                <a:lnTo>
                  <a:pt x="1895830" y="1263213"/>
                </a:lnTo>
                <a:lnTo>
                  <a:pt x="1885823" y="1312798"/>
                </a:lnTo>
                <a:lnTo>
                  <a:pt x="1895830" y="1362311"/>
                </a:lnTo>
                <a:lnTo>
                  <a:pt x="1923113" y="1402762"/>
                </a:lnTo>
                <a:lnTo>
                  <a:pt x="1963564" y="1430045"/>
                </a:lnTo>
                <a:lnTo>
                  <a:pt x="2013077" y="1440052"/>
                </a:lnTo>
                <a:lnTo>
                  <a:pt x="2062662" y="1430045"/>
                </a:lnTo>
                <a:lnTo>
                  <a:pt x="2103151" y="1402762"/>
                </a:lnTo>
                <a:lnTo>
                  <a:pt x="2130448" y="1362311"/>
                </a:lnTo>
                <a:lnTo>
                  <a:pt x="2140457" y="1312798"/>
                </a:lnTo>
                <a:lnTo>
                  <a:pt x="2130448" y="1263213"/>
                </a:lnTo>
                <a:lnTo>
                  <a:pt x="2103151" y="1222724"/>
                </a:lnTo>
                <a:lnTo>
                  <a:pt x="2062662" y="1195427"/>
                </a:lnTo>
                <a:lnTo>
                  <a:pt x="2013077" y="1185417"/>
                </a:lnTo>
                <a:close/>
              </a:path>
              <a:path w="2140584" h="2230755">
                <a:moveTo>
                  <a:pt x="1636014" y="1580514"/>
                </a:moveTo>
                <a:lnTo>
                  <a:pt x="1586428" y="1590524"/>
                </a:lnTo>
                <a:lnTo>
                  <a:pt x="1545939" y="1617821"/>
                </a:lnTo>
                <a:lnTo>
                  <a:pt x="1518642" y="1658310"/>
                </a:lnTo>
                <a:lnTo>
                  <a:pt x="1508632" y="1707895"/>
                </a:lnTo>
                <a:lnTo>
                  <a:pt x="1518642" y="1757481"/>
                </a:lnTo>
                <a:lnTo>
                  <a:pt x="1545939" y="1797970"/>
                </a:lnTo>
                <a:lnTo>
                  <a:pt x="1586428" y="1825267"/>
                </a:lnTo>
                <a:lnTo>
                  <a:pt x="1636014" y="1835276"/>
                </a:lnTo>
                <a:lnTo>
                  <a:pt x="1685526" y="1825267"/>
                </a:lnTo>
                <a:lnTo>
                  <a:pt x="1725977" y="1797970"/>
                </a:lnTo>
                <a:lnTo>
                  <a:pt x="1753260" y="1757481"/>
                </a:lnTo>
                <a:lnTo>
                  <a:pt x="1763268" y="1707895"/>
                </a:lnTo>
                <a:lnTo>
                  <a:pt x="1753260" y="1658310"/>
                </a:lnTo>
                <a:lnTo>
                  <a:pt x="1725977" y="1617821"/>
                </a:lnTo>
                <a:lnTo>
                  <a:pt x="1685526" y="1590524"/>
                </a:lnTo>
                <a:lnTo>
                  <a:pt x="1636014" y="1580514"/>
                </a:lnTo>
                <a:close/>
              </a:path>
              <a:path w="2140584" h="2230755">
                <a:moveTo>
                  <a:pt x="2013077" y="1580514"/>
                </a:moveTo>
                <a:lnTo>
                  <a:pt x="1963564" y="1590524"/>
                </a:lnTo>
                <a:lnTo>
                  <a:pt x="1923113" y="1617821"/>
                </a:lnTo>
                <a:lnTo>
                  <a:pt x="1895830" y="1658310"/>
                </a:lnTo>
                <a:lnTo>
                  <a:pt x="1885823" y="1707895"/>
                </a:lnTo>
                <a:lnTo>
                  <a:pt x="1895830" y="1757481"/>
                </a:lnTo>
                <a:lnTo>
                  <a:pt x="1923113" y="1797970"/>
                </a:lnTo>
                <a:lnTo>
                  <a:pt x="1963564" y="1825267"/>
                </a:lnTo>
                <a:lnTo>
                  <a:pt x="2013077" y="1835276"/>
                </a:lnTo>
                <a:lnTo>
                  <a:pt x="2062662" y="1825267"/>
                </a:lnTo>
                <a:lnTo>
                  <a:pt x="2103151" y="1797970"/>
                </a:lnTo>
                <a:lnTo>
                  <a:pt x="2130448" y="1757481"/>
                </a:lnTo>
                <a:lnTo>
                  <a:pt x="2140457" y="1707895"/>
                </a:lnTo>
                <a:lnTo>
                  <a:pt x="2130448" y="1658310"/>
                </a:lnTo>
                <a:lnTo>
                  <a:pt x="2103151" y="1617821"/>
                </a:lnTo>
                <a:lnTo>
                  <a:pt x="2062662" y="1590524"/>
                </a:lnTo>
                <a:lnTo>
                  <a:pt x="2013077" y="1580514"/>
                </a:lnTo>
                <a:close/>
              </a:path>
              <a:path w="2140584" h="2230755">
                <a:moveTo>
                  <a:pt x="1636014" y="1975738"/>
                </a:moveTo>
                <a:lnTo>
                  <a:pt x="1586428" y="1985746"/>
                </a:lnTo>
                <a:lnTo>
                  <a:pt x="1545939" y="2013029"/>
                </a:lnTo>
                <a:lnTo>
                  <a:pt x="1518642" y="2053480"/>
                </a:lnTo>
                <a:lnTo>
                  <a:pt x="1508632" y="2102992"/>
                </a:lnTo>
                <a:lnTo>
                  <a:pt x="1518642" y="2152578"/>
                </a:lnTo>
                <a:lnTo>
                  <a:pt x="1545939" y="2193067"/>
                </a:lnTo>
                <a:lnTo>
                  <a:pt x="1586428" y="2220364"/>
                </a:lnTo>
                <a:lnTo>
                  <a:pt x="1636014" y="2230373"/>
                </a:lnTo>
                <a:lnTo>
                  <a:pt x="1685526" y="2220364"/>
                </a:lnTo>
                <a:lnTo>
                  <a:pt x="1725977" y="2193067"/>
                </a:lnTo>
                <a:lnTo>
                  <a:pt x="1753260" y="2152578"/>
                </a:lnTo>
                <a:lnTo>
                  <a:pt x="1763268" y="2102992"/>
                </a:lnTo>
                <a:lnTo>
                  <a:pt x="1753260" y="2053480"/>
                </a:lnTo>
                <a:lnTo>
                  <a:pt x="1725977" y="2013029"/>
                </a:lnTo>
                <a:lnTo>
                  <a:pt x="1685526" y="1985746"/>
                </a:lnTo>
                <a:lnTo>
                  <a:pt x="1636014" y="197573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4514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757607" y="2530220"/>
            <a:ext cx="1846421" cy="1197283"/>
          </a:xfrm>
          <a:prstGeom prst="rect">
            <a:avLst/>
          </a:prstGeom>
        </p:spPr>
        <p:txBody>
          <a:bodyPr vert="horz" wrap="square" lIns="0" tIns="30004" rIns="0" bIns="0" rtlCol="0">
            <a:spAutoFit/>
          </a:bodyPr>
          <a:lstStyle/>
          <a:p>
            <a:pPr marL="9525" marR="10953" defTabSz="685800" fontAlgn="auto">
              <a:lnSpc>
                <a:spcPts val="1298"/>
              </a:lnSpc>
              <a:spcBef>
                <a:spcPts val="236"/>
              </a:spcBef>
              <a:spcAft>
                <a:spcPts val="0"/>
              </a:spcAft>
            </a:pP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İstekli </a:t>
            </a:r>
            <a:r>
              <a:rPr sz="1200" spc="-169" dirty="0">
                <a:solidFill>
                  <a:srgbClr val="445369"/>
                </a:solidFill>
                <a:latin typeface="Arial Black"/>
                <a:cs typeface="Arial Black"/>
              </a:rPr>
              <a:t>ana </a:t>
            </a: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sayfada,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ihaleye  katılım için 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gerekli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belge 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ve  </a:t>
            </a: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bilgilerin</a:t>
            </a:r>
            <a:r>
              <a:rPr sz="1200" spc="-90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24" dirty="0">
                <a:solidFill>
                  <a:srgbClr val="445369"/>
                </a:solidFill>
                <a:latin typeface="Arial Black"/>
                <a:cs typeface="Arial Black"/>
              </a:rPr>
              <a:t>girişinin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9525" defTabSz="685800" fontAlgn="auto">
              <a:lnSpc>
                <a:spcPts val="1204"/>
              </a:lnSpc>
              <a:spcBef>
                <a:spcPts val="0"/>
              </a:spcBef>
              <a:spcAft>
                <a:spcPts val="0"/>
              </a:spcAft>
            </a:pP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yapılabilmesi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için</a:t>
            </a:r>
            <a:r>
              <a:rPr sz="1200" spc="-41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b="1" spc="-19" dirty="0">
                <a:solidFill>
                  <a:srgbClr val="445369"/>
                </a:solidFill>
                <a:latin typeface="Arial"/>
                <a:cs typeface="Arial"/>
              </a:rPr>
              <a:t>Yeterlik</a:t>
            </a:r>
            <a:endParaRPr sz="1200">
              <a:solidFill>
                <a:prstClr val="black"/>
              </a:solidFill>
              <a:latin typeface="Arial"/>
              <a:cs typeface="Arial"/>
            </a:endParaRPr>
          </a:p>
          <a:p>
            <a:pPr marL="9525" marR="3810" algn="just" defTabSz="685800" fontAlgn="auto">
              <a:lnSpc>
                <a:spcPts val="1298"/>
              </a:lnSpc>
              <a:spcBef>
                <a:spcPts val="90"/>
              </a:spcBef>
              <a:spcAft>
                <a:spcPts val="0"/>
              </a:spcAft>
            </a:pPr>
            <a:r>
              <a:rPr sz="1200" b="1" spc="-11" dirty="0">
                <a:solidFill>
                  <a:srgbClr val="445369"/>
                </a:solidFill>
                <a:latin typeface="Arial"/>
                <a:cs typeface="Arial"/>
              </a:rPr>
              <a:t>Bilgileri </a:t>
            </a:r>
            <a:r>
              <a:rPr sz="1200" b="1" spc="-26" dirty="0">
                <a:solidFill>
                  <a:srgbClr val="445369"/>
                </a:solidFill>
                <a:latin typeface="Arial"/>
                <a:cs typeface="Arial"/>
              </a:rPr>
              <a:t>ve Sunulmayacak  </a:t>
            </a:r>
            <a:r>
              <a:rPr sz="1200" b="1" spc="-19" dirty="0">
                <a:solidFill>
                  <a:srgbClr val="445369"/>
                </a:solidFill>
                <a:latin typeface="Arial"/>
                <a:cs typeface="Arial"/>
              </a:rPr>
              <a:t>Belgeler </a:t>
            </a:r>
            <a:r>
              <a:rPr sz="1200" b="1" spc="-45" dirty="0">
                <a:solidFill>
                  <a:srgbClr val="445369"/>
                </a:solidFill>
                <a:latin typeface="Arial"/>
                <a:cs typeface="Arial"/>
              </a:rPr>
              <a:t>Tablosu </a:t>
            </a:r>
            <a:r>
              <a:rPr sz="1200" b="1" spc="-8" dirty="0">
                <a:solidFill>
                  <a:srgbClr val="445369"/>
                </a:solidFill>
                <a:latin typeface="Arial"/>
                <a:cs typeface="Arial"/>
              </a:rPr>
              <a:t>İşlemleri  </a:t>
            </a: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butonuna</a:t>
            </a:r>
            <a:r>
              <a:rPr sz="1200" spc="-94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tıklanır.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0005" y="2266568"/>
            <a:ext cx="6717602" cy="41867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715" y="857250"/>
            <a:ext cx="9144000" cy="1332548"/>
          </a:xfrm>
          <a:custGeom>
            <a:avLst/>
            <a:gdLst/>
            <a:ahLst/>
            <a:cxnLst/>
            <a:rect l="l" t="t" r="r" b="b"/>
            <a:pathLst>
              <a:path w="12192000" h="1776730">
                <a:moveTo>
                  <a:pt x="12192000" y="0"/>
                </a:moveTo>
                <a:lnTo>
                  <a:pt x="0" y="0"/>
                </a:lnTo>
                <a:lnTo>
                  <a:pt x="0" y="1341247"/>
                </a:lnTo>
                <a:lnTo>
                  <a:pt x="2552" y="1388629"/>
                </a:lnTo>
                <a:lnTo>
                  <a:pt x="10033" y="1434537"/>
                </a:lnTo>
                <a:lnTo>
                  <a:pt x="22176" y="1478704"/>
                </a:lnTo>
                <a:lnTo>
                  <a:pt x="38717" y="1520865"/>
                </a:lnTo>
                <a:lnTo>
                  <a:pt x="59389" y="1560754"/>
                </a:lnTo>
                <a:lnTo>
                  <a:pt x="83929" y="1598106"/>
                </a:lnTo>
                <a:lnTo>
                  <a:pt x="112070" y="1632653"/>
                </a:lnTo>
                <a:lnTo>
                  <a:pt x="143546" y="1664132"/>
                </a:lnTo>
                <a:lnTo>
                  <a:pt x="178094" y="1692276"/>
                </a:lnTo>
                <a:lnTo>
                  <a:pt x="215446" y="1716818"/>
                </a:lnTo>
                <a:lnTo>
                  <a:pt x="255338" y="1737495"/>
                </a:lnTo>
                <a:lnTo>
                  <a:pt x="297505" y="1754039"/>
                </a:lnTo>
                <a:lnTo>
                  <a:pt x="341682" y="1766186"/>
                </a:lnTo>
                <a:lnTo>
                  <a:pt x="387601" y="1773668"/>
                </a:lnTo>
                <a:lnTo>
                  <a:pt x="435000" y="1776222"/>
                </a:lnTo>
                <a:lnTo>
                  <a:pt x="11757025" y="1776222"/>
                </a:lnTo>
                <a:lnTo>
                  <a:pt x="11804407" y="1773668"/>
                </a:lnTo>
                <a:lnTo>
                  <a:pt x="11850315" y="1766186"/>
                </a:lnTo>
                <a:lnTo>
                  <a:pt x="11894482" y="1754039"/>
                </a:lnTo>
                <a:lnTo>
                  <a:pt x="11936643" y="1737495"/>
                </a:lnTo>
                <a:lnTo>
                  <a:pt x="11976532" y="1716818"/>
                </a:lnTo>
                <a:lnTo>
                  <a:pt x="12013884" y="1692276"/>
                </a:lnTo>
                <a:lnTo>
                  <a:pt x="12048431" y="1664132"/>
                </a:lnTo>
                <a:lnTo>
                  <a:pt x="12079910" y="1632653"/>
                </a:lnTo>
                <a:lnTo>
                  <a:pt x="12108054" y="1598106"/>
                </a:lnTo>
                <a:lnTo>
                  <a:pt x="12132596" y="1560754"/>
                </a:lnTo>
                <a:lnTo>
                  <a:pt x="12153273" y="1520865"/>
                </a:lnTo>
                <a:lnTo>
                  <a:pt x="12169817" y="1478704"/>
                </a:lnTo>
                <a:lnTo>
                  <a:pt x="12181964" y="1434537"/>
                </a:lnTo>
                <a:lnTo>
                  <a:pt x="12189446" y="1388629"/>
                </a:lnTo>
                <a:lnTo>
                  <a:pt x="12192000" y="1341247"/>
                </a:lnTo>
                <a:lnTo>
                  <a:pt x="12192000" y="0"/>
                </a:lnTo>
                <a:close/>
              </a:path>
            </a:pathLst>
          </a:custGeom>
          <a:solidFill>
            <a:srgbClr val="3BB1C3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10577" y="1383220"/>
            <a:ext cx="7521416" cy="332783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2100" spc="-30" dirty="0">
                <a:solidFill>
                  <a:srgbClr val="FFFFFF"/>
                </a:solidFill>
              </a:rPr>
              <a:t>Yeterlik </a:t>
            </a:r>
            <a:r>
              <a:rPr sz="2100" spc="-15" dirty="0">
                <a:solidFill>
                  <a:srgbClr val="FFFFFF"/>
                </a:solidFill>
              </a:rPr>
              <a:t>Bilgileri </a:t>
            </a:r>
            <a:r>
              <a:rPr sz="2100" spc="-45" dirty="0">
                <a:solidFill>
                  <a:srgbClr val="FFFFFF"/>
                </a:solidFill>
              </a:rPr>
              <a:t>ve Sunulmayacak </a:t>
            </a:r>
            <a:r>
              <a:rPr sz="2100" spc="-30" dirty="0">
                <a:solidFill>
                  <a:srgbClr val="FFFFFF"/>
                </a:solidFill>
              </a:rPr>
              <a:t>Belgeler </a:t>
            </a:r>
            <a:r>
              <a:rPr sz="2100" spc="-75" dirty="0">
                <a:solidFill>
                  <a:srgbClr val="FFFFFF"/>
                </a:solidFill>
              </a:rPr>
              <a:t>Tablosu</a:t>
            </a:r>
            <a:r>
              <a:rPr sz="2100" spc="214" dirty="0">
                <a:solidFill>
                  <a:srgbClr val="FFFFFF"/>
                </a:solidFill>
              </a:rPr>
              <a:t> </a:t>
            </a:r>
            <a:r>
              <a:rPr sz="2100" spc="-11" dirty="0">
                <a:solidFill>
                  <a:srgbClr val="FFFFFF"/>
                </a:solidFill>
              </a:rPr>
              <a:t>İşlemleri</a:t>
            </a:r>
            <a:endParaRPr sz="2100"/>
          </a:p>
        </p:txBody>
      </p:sp>
      <p:sp>
        <p:nvSpPr>
          <p:cNvPr id="6" name="object 6"/>
          <p:cNvSpPr/>
          <p:nvPr/>
        </p:nvSpPr>
        <p:spPr>
          <a:xfrm>
            <a:off x="40005" y="897826"/>
            <a:ext cx="1297304" cy="1222058"/>
          </a:xfrm>
          <a:custGeom>
            <a:avLst/>
            <a:gdLst/>
            <a:ahLst/>
            <a:cxnLst/>
            <a:rect l="l" t="t" r="r" b="b"/>
            <a:pathLst>
              <a:path w="1729739" h="1629410">
                <a:moveTo>
                  <a:pt x="1322070" y="0"/>
                </a:moveTo>
                <a:lnTo>
                  <a:pt x="1281993" y="7310"/>
                </a:lnTo>
                <a:lnTo>
                  <a:pt x="1249298" y="27241"/>
                </a:lnTo>
                <a:lnTo>
                  <a:pt x="1227272" y="56792"/>
                </a:lnTo>
                <a:lnTo>
                  <a:pt x="1219200" y="92964"/>
                </a:lnTo>
                <a:lnTo>
                  <a:pt x="1227272" y="129208"/>
                </a:lnTo>
                <a:lnTo>
                  <a:pt x="1249299" y="158797"/>
                </a:lnTo>
                <a:lnTo>
                  <a:pt x="1281993" y="178742"/>
                </a:lnTo>
                <a:lnTo>
                  <a:pt x="1322070" y="186054"/>
                </a:lnTo>
                <a:lnTo>
                  <a:pt x="1362092" y="178742"/>
                </a:lnTo>
                <a:lnTo>
                  <a:pt x="1394793" y="158797"/>
                </a:lnTo>
                <a:lnTo>
                  <a:pt x="1416849" y="129208"/>
                </a:lnTo>
                <a:lnTo>
                  <a:pt x="1424940" y="92964"/>
                </a:lnTo>
                <a:lnTo>
                  <a:pt x="1416849" y="56792"/>
                </a:lnTo>
                <a:lnTo>
                  <a:pt x="1394793" y="27241"/>
                </a:lnTo>
                <a:lnTo>
                  <a:pt x="1362092" y="7310"/>
                </a:lnTo>
                <a:lnTo>
                  <a:pt x="1322070" y="0"/>
                </a:lnTo>
                <a:close/>
              </a:path>
              <a:path w="1729739" h="1629410">
                <a:moveTo>
                  <a:pt x="1017257" y="0"/>
                </a:moveTo>
                <a:lnTo>
                  <a:pt x="977203" y="7310"/>
                </a:lnTo>
                <a:lnTo>
                  <a:pt x="944497" y="27241"/>
                </a:lnTo>
                <a:lnTo>
                  <a:pt x="922447" y="56792"/>
                </a:lnTo>
                <a:lnTo>
                  <a:pt x="914361" y="92964"/>
                </a:lnTo>
                <a:lnTo>
                  <a:pt x="922447" y="129208"/>
                </a:lnTo>
                <a:lnTo>
                  <a:pt x="944497" y="158797"/>
                </a:lnTo>
                <a:lnTo>
                  <a:pt x="977203" y="178742"/>
                </a:lnTo>
                <a:lnTo>
                  <a:pt x="1017257" y="186054"/>
                </a:lnTo>
                <a:lnTo>
                  <a:pt x="1057312" y="178742"/>
                </a:lnTo>
                <a:lnTo>
                  <a:pt x="1090023" y="158797"/>
                </a:lnTo>
                <a:lnTo>
                  <a:pt x="1112078" y="129208"/>
                </a:lnTo>
                <a:lnTo>
                  <a:pt x="1120165" y="92964"/>
                </a:lnTo>
                <a:lnTo>
                  <a:pt x="1112078" y="56792"/>
                </a:lnTo>
                <a:lnTo>
                  <a:pt x="1090023" y="27241"/>
                </a:lnTo>
                <a:lnTo>
                  <a:pt x="1057312" y="7310"/>
                </a:lnTo>
                <a:lnTo>
                  <a:pt x="1017257" y="0"/>
                </a:lnTo>
                <a:close/>
              </a:path>
              <a:path w="1729739" h="1629410">
                <a:moveTo>
                  <a:pt x="712469" y="0"/>
                </a:moveTo>
                <a:lnTo>
                  <a:pt x="672416" y="7310"/>
                </a:lnTo>
                <a:lnTo>
                  <a:pt x="639710" y="27241"/>
                </a:lnTo>
                <a:lnTo>
                  <a:pt x="617659" y="56792"/>
                </a:lnTo>
                <a:lnTo>
                  <a:pt x="609574" y="92964"/>
                </a:lnTo>
                <a:lnTo>
                  <a:pt x="617659" y="129208"/>
                </a:lnTo>
                <a:lnTo>
                  <a:pt x="639710" y="158797"/>
                </a:lnTo>
                <a:lnTo>
                  <a:pt x="672416" y="178742"/>
                </a:lnTo>
                <a:lnTo>
                  <a:pt x="712469" y="186054"/>
                </a:lnTo>
                <a:lnTo>
                  <a:pt x="752525" y="178742"/>
                </a:lnTo>
                <a:lnTo>
                  <a:pt x="785236" y="158797"/>
                </a:lnTo>
                <a:lnTo>
                  <a:pt x="807290" y="129208"/>
                </a:lnTo>
                <a:lnTo>
                  <a:pt x="815378" y="92964"/>
                </a:lnTo>
                <a:lnTo>
                  <a:pt x="807290" y="56792"/>
                </a:lnTo>
                <a:lnTo>
                  <a:pt x="785236" y="27241"/>
                </a:lnTo>
                <a:lnTo>
                  <a:pt x="752525" y="7310"/>
                </a:lnTo>
                <a:lnTo>
                  <a:pt x="712469" y="0"/>
                </a:lnTo>
                <a:close/>
              </a:path>
              <a:path w="1729739" h="1629410">
                <a:moveTo>
                  <a:pt x="407695" y="0"/>
                </a:moveTo>
                <a:lnTo>
                  <a:pt x="367639" y="7310"/>
                </a:lnTo>
                <a:lnTo>
                  <a:pt x="334929" y="27241"/>
                </a:lnTo>
                <a:lnTo>
                  <a:pt x="312874" y="56792"/>
                </a:lnTo>
                <a:lnTo>
                  <a:pt x="304787" y="92964"/>
                </a:lnTo>
                <a:lnTo>
                  <a:pt x="312874" y="129208"/>
                </a:lnTo>
                <a:lnTo>
                  <a:pt x="334929" y="158797"/>
                </a:lnTo>
                <a:lnTo>
                  <a:pt x="367639" y="178742"/>
                </a:lnTo>
                <a:lnTo>
                  <a:pt x="407695" y="186054"/>
                </a:lnTo>
                <a:lnTo>
                  <a:pt x="447743" y="178742"/>
                </a:lnTo>
                <a:lnTo>
                  <a:pt x="480450" y="158797"/>
                </a:lnTo>
                <a:lnTo>
                  <a:pt x="502503" y="129208"/>
                </a:lnTo>
                <a:lnTo>
                  <a:pt x="510590" y="92964"/>
                </a:lnTo>
                <a:lnTo>
                  <a:pt x="502503" y="56792"/>
                </a:lnTo>
                <a:lnTo>
                  <a:pt x="480450" y="27241"/>
                </a:lnTo>
                <a:lnTo>
                  <a:pt x="447743" y="7310"/>
                </a:lnTo>
                <a:lnTo>
                  <a:pt x="407695" y="0"/>
                </a:lnTo>
                <a:close/>
              </a:path>
              <a:path w="1729739" h="1629410">
                <a:moveTo>
                  <a:pt x="102908" y="0"/>
                </a:moveTo>
                <a:lnTo>
                  <a:pt x="62850" y="7310"/>
                </a:lnTo>
                <a:lnTo>
                  <a:pt x="30139" y="27241"/>
                </a:lnTo>
                <a:lnTo>
                  <a:pt x="8086" y="56792"/>
                </a:lnTo>
                <a:lnTo>
                  <a:pt x="0" y="92964"/>
                </a:lnTo>
                <a:lnTo>
                  <a:pt x="8086" y="129208"/>
                </a:lnTo>
                <a:lnTo>
                  <a:pt x="30139" y="158797"/>
                </a:lnTo>
                <a:lnTo>
                  <a:pt x="62850" y="178742"/>
                </a:lnTo>
                <a:lnTo>
                  <a:pt x="102908" y="186054"/>
                </a:lnTo>
                <a:lnTo>
                  <a:pt x="142961" y="178742"/>
                </a:lnTo>
                <a:lnTo>
                  <a:pt x="175667" y="158797"/>
                </a:lnTo>
                <a:lnTo>
                  <a:pt x="197718" y="129208"/>
                </a:lnTo>
                <a:lnTo>
                  <a:pt x="205803" y="92964"/>
                </a:lnTo>
                <a:lnTo>
                  <a:pt x="197718" y="56792"/>
                </a:lnTo>
                <a:lnTo>
                  <a:pt x="175667" y="27241"/>
                </a:lnTo>
                <a:lnTo>
                  <a:pt x="142961" y="7310"/>
                </a:lnTo>
                <a:lnTo>
                  <a:pt x="102908" y="0"/>
                </a:lnTo>
                <a:close/>
              </a:path>
              <a:path w="1729739" h="1629410">
                <a:moveTo>
                  <a:pt x="1626870" y="288671"/>
                </a:moveTo>
                <a:lnTo>
                  <a:pt x="1586773" y="295981"/>
                </a:lnTo>
                <a:lnTo>
                  <a:pt x="1554035" y="315912"/>
                </a:lnTo>
                <a:lnTo>
                  <a:pt x="1531965" y="345463"/>
                </a:lnTo>
                <a:lnTo>
                  <a:pt x="1523873" y="381635"/>
                </a:lnTo>
                <a:lnTo>
                  <a:pt x="1531965" y="417806"/>
                </a:lnTo>
                <a:lnTo>
                  <a:pt x="1554035" y="447357"/>
                </a:lnTo>
                <a:lnTo>
                  <a:pt x="1586773" y="467288"/>
                </a:lnTo>
                <a:lnTo>
                  <a:pt x="1626870" y="474599"/>
                </a:lnTo>
                <a:lnTo>
                  <a:pt x="1666892" y="467288"/>
                </a:lnTo>
                <a:lnTo>
                  <a:pt x="1699593" y="447357"/>
                </a:lnTo>
                <a:lnTo>
                  <a:pt x="1721649" y="417806"/>
                </a:lnTo>
                <a:lnTo>
                  <a:pt x="1729740" y="381635"/>
                </a:lnTo>
                <a:lnTo>
                  <a:pt x="1721649" y="345463"/>
                </a:lnTo>
                <a:lnTo>
                  <a:pt x="1699593" y="315912"/>
                </a:lnTo>
                <a:lnTo>
                  <a:pt x="1666892" y="295981"/>
                </a:lnTo>
                <a:lnTo>
                  <a:pt x="1626870" y="288671"/>
                </a:lnTo>
                <a:close/>
              </a:path>
              <a:path w="1729739" h="1629410">
                <a:moveTo>
                  <a:pt x="1322070" y="288671"/>
                </a:moveTo>
                <a:lnTo>
                  <a:pt x="1281993" y="295981"/>
                </a:lnTo>
                <a:lnTo>
                  <a:pt x="1249298" y="315912"/>
                </a:lnTo>
                <a:lnTo>
                  <a:pt x="1227272" y="345463"/>
                </a:lnTo>
                <a:lnTo>
                  <a:pt x="1219200" y="381635"/>
                </a:lnTo>
                <a:lnTo>
                  <a:pt x="1227272" y="417806"/>
                </a:lnTo>
                <a:lnTo>
                  <a:pt x="1249299" y="447357"/>
                </a:lnTo>
                <a:lnTo>
                  <a:pt x="1281993" y="467288"/>
                </a:lnTo>
                <a:lnTo>
                  <a:pt x="1322070" y="474599"/>
                </a:lnTo>
                <a:lnTo>
                  <a:pt x="1362092" y="467288"/>
                </a:lnTo>
                <a:lnTo>
                  <a:pt x="1394793" y="447357"/>
                </a:lnTo>
                <a:lnTo>
                  <a:pt x="1416849" y="417806"/>
                </a:lnTo>
                <a:lnTo>
                  <a:pt x="1424940" y="381635"/>
                </a:lnTo>
                <a:lnTo>
                  <a:pt x="1416849" y="345463"/>
                </a:lnTo>
                <a:lnTo>
                  <a:pt x="1394793" y="315912"/>
                </a:lnTo>
                <a:lnTo>
                  <a:pt x="1362092" y="295981"/>
                </a:lnTo>
                <a:lnTo>
                  <a:pt x="1322070" y="288671"/>
                </a:lnTo>
                <a:close/>
              </a:path>
              <a:path w="1729739" h="1629410">
                <a:moveTo>
                  <a:pt x="1017257" y="288671"/>
                </a:moveTo>
                <a:lnTo>
                  <a:pt x="977203" y="295981"/>
                </a:lnTo>
                <a:lnTo>
                  <a:pt x="944497" y="315912"/>
                </a:lnTo>
                <a:lnTo>
                  <a:pt x="922447" y="345463"/>
                </a:lnTo>
                <a:lnTo>
                  <a:pt x="914361" y="381635"/>
                </a:lnTo>
                <a:lnTo>
                  <a:pt x="922447" y="417806"/>
                </a:lnTo>
                <a:lnTo>
                  <a:pt x="944497" y="447357"/>
                </a:lnTo>
                <a:lnTo>
                  <a:pt x="977203" y="467288"/>
                </a:lnTo>
                <a:lnTo>
                  <a:pt x="1017257" y="474599"/>
                </a:lnTo>
                <a:lnTo>
                  <a:pt x="1057312" y="467288"/>
                </a:lnTo>
                <a:lnTo>
                  <a:pt x="1090023" y="447357"/>
                </a:lnTo>
                <a:lnTo>
                  <a:pt x="1112078" y="417806"/>
                </a:lnTo>
                <a:lnTo>
                  <a:pt x="1120165" y="381635"/>
                </a:lnTo>
                <a:lnTo>
                  <a:pt x="1112078" y="345463"/>
                </a:lnTo>
                <a:lnTo>
                  <a:pt x="1090023" y="315912"/>
                </a:lnTo>
                <a:lnTo>
                  <a:pt x="1057312" y="295981"/>
                </a:lnTo>
                <a:lnTo>
                  <a:pt x="1017257" y="288671"/>
                </a:lnTo>
                <a:close/>
              </a:path>
              <a:path w="1729739" h="1629410">
                <a:moveTo>
                  <a:pt x="712469" y="288671"/>
                </a:moveTo>
                <a:lnTo>
                  <a:pt x="672416" y="295981"/>
                </a:lnTo>
                <a:lnTo>
                  <a:pt x="639710" y="315912"/>
                </a:lnTo>
                <a:lnTo>
                  <a:pt x="617659" y="345463"/>
                </a:lnTo>
                <a:lnTo>
                  <a:pt x="609574" y="381635"/>
                </a:lnTo>
                <a:lnTo>
                  <a:pt x="617659" y="417806"/>
                </a:lnTo>
                <a:lnTo>
                  <a:pt x="639710" y="447357"/>
                </a:lnTo>
                <a:lnTo>
                  <a:pt x="672416" y="467288"/>
                </a:lnTo>
                <a:lnTo>
                  <a:pt x="712469" y="474599"/>
                </a:lnTo>
                <a:lnTo>
                  <a:pt x="752525" y="467288"/>
                </a:lnTo>
                <a:lnTo>
                  <a:pt x="785236" y="447357"/>
                </a:lnTo>
                <a:lnTo>
                  <a:pt x="807290" y="417806"/>
                </a:lnTo>
                <a:lnTo>
                  <a:pt x="815378" y="381635"/>
                </a:lnTo>
                <a:lnTo>
                  <a:pt x="807290" y="345463"/>
                </a:lnTo>
                <a:lnTo>
                  <a:pt x="785236" y="315912"/>
                </a:lnTo>
                <a:lnTo>
                  <a:pt x="752525" y="295981"/>
                </a:lnTo>
                <a:lnTo>
                  <a:pt x="712469" y="288671"/>
                </a:lnTo>
                <a:close/>
              </a:path>
              <a:path w="1729739" h="1629410">
                <a:moveTo>
                  <a:pt x="407695" y="288671"/>
                </a:moveTo>
                <a:lnTo>
                  <a:pt x="367639" y="295981"/>
                </a:lnTo>
                <a:lnTo>
                  <a:pt x="334929" y="315912"/>
                </a:lnTo>
                <a:lnTo>
                  <a:pt x="312874" y="345463"/>
                </a:lnTo>
                <a:lnTo>
                  <a:pt x="304787" y="381635"/>
                </a:lnTo>
                <a:lnTo>
                  <a:pt x="312874" y="417806"/>
                </a:lnTo>
                <a:lnTo>
                  <a:pt x="334929" y="447357"/>
                </a:lnTo>
                <a:lnTo>
                  <a:pt x="367639" y="467288"/>
                </a:lnTo>
                <a:lnTo>
                  <a:pt x="407695" y="474599"/>
                </a:lnTo>
                <a:lnTo>
                  <a:pt x="447743" y="467288"/>
                </a:lnTo>
                <a:lnTo>
                  <a:pt x="480450" y="447357"/>
                </a:lnTo>
                <a:lnTo>
                  <a:pt x="502503" y="417806"/>
                </a:lnTo>
                <a:lnTo>
                  <a:pt x="510590" y="381635"/>
                </a:lnTo>
                <a:lnTo>
                  <a:pt x="502503" y="345463"/>
                </a:lnTo>
                <a:lnTo>
                  <a:pt x="480450" y="315912"/>
                </a:lnTo>
                <a:lnTo>
                  <a:pt x="447743" y="295981"/>
                </a:lnTo>
                <a:lnTo>
                  <a:pt x="407695" y="288671"/>
                </a:lnTo>
                <a:close/>
              </a:path>
              <a:path w="1729739" h="1629410">
                <a:moveTo>
                  <a:pt x="102908" y="288671"/>
                </a:moveTo>
                <a:lnTo>
                  <a:pt x="62850" y="295981"/>
                </a:lnTo>
                <a:lnTo>
                  <a:pt x="30139" y="315912"/>
                </a:lnTo>
                <a:lnTo>
                  <a:pt x="8086" y="345463"/>
                </a:lnTo>
                <a:lnTo>
                  <a:pt x="0" y="381635"/>
                </a:lnTo>
                <a:lnTo>
                  <a:pt x="8086" y="417806"/>
                </a:lnTo>
                <a:lnTo>
                  <a:pt x="30139" y="447357"/>
                </a:lnTo>
                <a:lnTo>
                  <a:pt x="62850" y="467288"/>
                </a:lnTo>
                <a:lnTo>
                  <a:pt x="102908" y="474599"/>
                </a:lnTo>
                <a:lnTo>
                  <a:pt x="142961" y="467288"/>
                </a:lnTo>
                <a:lnTo>
                  <a:pt x="175667" y="447357"/>
                </a:lnTo>
                <a:lnTo>
                  <a:pt x="197718" y="417806"/>
                </a:lnTo>
                <a:lnTo>
                  <a:pt x="205803" y="381635"/>
                </a:lnTo>
                <a:lnTo>
                  <a:pt x="197718" y="345463"/>
                </a:lnTo>
                <a:lnTo>
                  <a:pt x="175667" y="315912"/>
                </a:lnTo>
                <a:lnTo>
                  <a:pt x="142961" y="295981"/>
                </a:lnTo>
                <a:lnTo>
                  <a:pt x="102908" y="288671"/>
                </a:lnTo>
                <a:close/>
              </a:path>
              <a:path w="1729739" h="1629410">
                <a:moveTo>
                  <a:pt x="407695" y="577214"/>
                </a:moveTo>
                <a:lnTo>
                  <a:pt x="367639" y="584527"/>
                </a:lnTo>
                <a:lnTo>
                  <a:pt x="334929" y="604472"/>
                </a:lnTo>
                <a:lnTo>
                  <a:pt x="312874" y="634061"/>
                </a:lnTo>
                <a:lnTo>
                  <a:pt x="304787" y="670306"/>
                </a:lnTo>
                <a:lnTo>
                  <a:pt x="312874" y="706477"/>
                </a:lnTo>
                <a:lnTo>
                  <a:pt x="334929" y="736028"/>
                </a:lnTo>
                <a:lnTo>
                  <a:pt x="367639" y="755959"/>
                </a:lnTo>
                <a:lnTo>
                  <a:pt x="407695" y="763270"/>
                </a:lnTo>
                <a:lnTo>
                  <a:pt x="447743" y="755959"/>
                </a:lnTo>
                <a:lnTo>
                  <a:pt x="480450" y="736028"/>
                </a:lnTo>
                <a:lnTo>
                  <a:pt x="502503" y="706477"/>
                </a:lnTo>
                <a:lnTo>
                  <a:pt x="510590" y="670306"/>
                </a:lnTo>
                <a:lnTo>
                  <a:pt x="502503" y="634061"/>
                </a:lnTo>
                <a:lnTo>
                  <a:pt x="480450" y="604472"/>
                </a:lnTo>
                <a:lnTo>
                  <a:pt x="447743" y="584527"/>
                </a:lnTo>
                <a:lnTo>
                  <a:pt x="407695" y="577214"/>
                </a:lnTo>
                <a:close/>
              </a:path>
              <a:path w="1729739" h="1629410">
                <a:moveTo>
                  <a:pt x="102908" y="577214"/>
                </a:moveTo>
                <a:lnTo>
                  <a:pt x="62850" y="584527"/>
                </a:lnTo>
                <a:lnTo>
                  <a:pt x="30139" y="604472"/>
                </a:lnTo>
                <a:lnTo>
                  <a:pt x="8086" y="634061"/>
                </a:lnTo>
                <a:lnTo>
                  <a:pt x="0" y="670306"/>
                </a:lnTo>
                <a:lnTo>
                  <a:pt x="8086" y="706477"/>
                </a:lnTo>
                <a:lnTo>
                  <a:pt x="30139" y="736028"/>
                </a:lnTo>
                <a:lnTo>
                  <a:pt x="62850" y="755959"/>
                </a:lnTo>
                <a:lnTo>
                  <a:pt x="102908" y="763270"/>
                </a:lnTo>
                <a:lnTo>
                  <a:pt x="142961" y="755959"/>
                </a:lnTo>
                <a:lnTo>
                  <a:pt x="175667" y="736028"/>
                </a:lnTo>
                <a:lnTo>
                  <a:pt x="197718" y="706477"/>
                </a:lnTo>
                <a:lnTo>
                  <a:pt x="205803" y="670306"/>
                </a:lnTo>
                <a:lnTo>
                  <a:pt x="197718" y="634061"/>
                </a:lnTo>
                <a:lnTo>
                  <a:pt x="175667" y="604472"/>
                </a:lnTo>
                <a:lnTo>
                  <a:pt x="142961" y="584527"/>
                </a:lnTo>
                <a:lnTo>
                  <a:pt x="102908" y="577214"/>
                </a:lnTo>
                <a:close/>
              </a:path>
              <a:path w="1729739" h="1629410">
                <a:moveTo>
                  <a:pt x="407695" y="865886"/>
                </a:moveTo>
                <a:lnTo>
                  <a:pt x="367639" y="873196"/>
                </a:lnTo>
                <a:lnTo>
                  <a:pt x="334929" y="893127"/>
                </a:lnTo>
                <a:lnTo>
                  <a:pt x="312874" y="922678"/>
                </a:lnTo>
                <a:lnTo>
                  <a:pt x="304787" y="958850"/>
                </a:lnTo>
                <a:lnTo>
                  <a:pt x="312874" y="995094"/>
                </a:lnTo>
                <a:lnTo>
                  <a:pt x="334929" y="1024683"/>
                </a:lnTo>
                <a:lnTo>
                  <a:pt x="367639" y="1044628"/>
                </a:lnTo>
                <a:lnTo>
                  <a:pt x="407695" y="1051940"/>
                </a:lnTo>
                <a:lnTo>
                  <a:pt x="447743" y="1044628"/>
                </a:lnTo>
                <a:lnTo>
                  <a:pt x="480450" y="1024683"/>
                </a:lnTo>
                <a:lnTo>
                  <a:pt x="502503" y="995094"/>
                </a:lnTo>
                <a:lnTo>
                  <a:pt x="510590" y="958850"/>
                </a:lnTo>
                <a:lnTo>
                  <a:pt x="502503" y="922678"/>
                </a:lnTo>
                <a:lnTo>
                  <a:pt x="480450" y="893127"/>
                </a:lnTo>
                <a:lnTo>
                  <a:pt x="447743" y="873196"/>
                </a:lnTo>
                <a:lnTo>
                  <a:pt x="407695" y="865886"/>
                </a:lnTo>
                <a:close/>
              </a:path>
              <a:path w="1729739" h="1629410">
                <a:moveTo>
                  <a:pt x="102908" y="865886"/>
                </a:moveTo>
                <a:lnTo>
                  <a:pt x="62850" y="873196"/>
                </a:lnTo>
                <a:lnTo>
                  <a:pt x="30139" y="893127"/>
                </a:lnTo>
                <a:lnTo>
                  <a:pt x="8086" y="922678"/>
                </a:lnTo>
                <a:lnTo>
                  <a:pt x="0" y="958850"/>
                </a:lnTo>
                <a:lnTo>
                  <a:pt x="8086" y="995094"/>
                </a:lnTo>
                <a:lnTo>
                  <a:pt x="30139" y="1024683"/>
                </a:lnTo>
                <a:lnTo>
                  <a:pt x="62850" y="1044628"/>
                </a:lnTo>
                <a:lnTo>
                  <a:pt x="102908" y="1051940"/>
                </a:lnTo>
                <a:lnTo>
                  <a:pt x="142961" y="1044628"/>
                </a:lnTo>
                <a:lnTo>
                  <a:pt x="175667" y="1024683"/>
                </a:lnTo>
                <a:lnTo>
                  <a:pt x="197718" y="995094"/>
                </a:lnTo>
                <a:lnTo>
                  <a:pt x="205803" y="958850"/>
                </a:lnTo>
                <a:lnTo>
                  <a:pt x="197718" y="922678"/>
                </a:lnTo>
                <a:lnTo>
                  <a:pt x="175667" y="893127"/>
                </a:lnTo>
                <a:lnTo>
                  <a:pt x="142961" y="873196"/>
                </a:lnTo>
                <a:lnTo>
                  <a:pt x="102908" y="865886"/>
                </a:lnTo>
                <a:close/>
              </a:path>
              <a:path w="1729739" h="1629410">
                <a:moveTo>
                  <a:pt x="407695" y="1154557"/>
                </a:moveTo>
                <a:lnTo>
                  <a:pt x="367639" y="1161867"/>
                </a:lnTo>
                <a:lnTo>
                  <a:pt x="334929" y="1181798"/>
                </a:lnTo>
                <a:lnTo>
                  <a:pt x="312874" y="1211349"/>
                </a:lnTo>
                <a:lnTo>
                  <a:pt x="304787" y="1247521"/>
                </a:lnTo>
                <a:lnTo>
                  <a:pt x="312874" y="1283692"/>
                </a:lnTo>
                <a:lnTo>
                  <a:pt x="334929" y="1313243"/>
                </a:lnTo>
                <a:lnTo>
                  <a:pt x="367639" y="1333174"/>
                </a:lnTo>
                <a:lnTo>
                  <a:pt x="407695" y="1340485"/>
                </a:lnTo>
                <a:lnTo>
                  <a:pt x="447743" y="1333174"/>
                </a:lnTo>
                <a:lnTo>
                  <a:pt x="480450" y="1313243"/>
                </a:lnTo>
                <a:lnTo>
                  <a:pt x="502503" y="1283692"/>
                </a:lnTo>
                <a:lnTo>
                  <a:pt x="510590" y="1247521"/>
                </a:lnTo>
                <a:lnTo>
                  <a:pt x="502503" y="1211349"/>
                </a:lnTo>
                <a:lnTo>
                  <a:pt x="480450" y="1181798"/>
                </a:lnTo>
                <a:lnTo>
                  <a:pt x="447743" y="1161867"/>
                </a:lnTo>
                <a:lnTo>
                  <a:pt x="407695" y="1154557"/>
                </a:lnTo>
                <a:close/>
              </a:path>
              <a:path w="1729739" h="1629410">
                <a:moveTo>
                  <a:pt x="102908" y="1154557"/>
                </a:moveTo>
                <a:lnTo>
                  <a:pt x="62850" y="1161867"/>
                </a:lnTo>
                <a:lnTo>
                  <a:pt x="30139" y="1181798"/>
                </a:lnTo>
                <a:lnTo>
                  <a:pt x="8086" y="1211349"/>
                </a:lnTo>
                <a:lnTo>
                  <a:pt x="0" y="1247521"/>
                </a:lnTo>
                <a:lnTo>
                  <a:pt x="8086" y="1283692"/>
                </a:lnTo>
                <a:lnTo>
                  <a:pt x="30139" y="1313243"/>
                </a:lnTo>
                <a:lnTo>
                  <a:pt x="62850" y="1333174"/>
                </a:lnTo>
                <a:lnTo>
                  <a:pt x="102908" y="1340485"/>
                </a:lnTo>
                <a:lnTo>
                  <a:pt x="142961" y="1333174"/>
                </a:lnTo>
                <a:lnTo>
                  <a:pt x="175667" y="1313243"/>
                </a:lnTo>
                <a:lnTo>
                  <a:pt x="197718" y="1283692"/>
                </a:lnTo>
                <a:lnTo>
                  <a:pt x="205803" y="1247521"/>
                </a:lnTo>
                <a:lnTo>
                  <a:pt x="197718" y="1211349"/>
                </a:lnTo>
                <a:lnTo>
                  <a:pt x="175667" y="1181798"/>
                </a:lnTo>
                <a:lnTo>
                  <a:pt x="142961" y="1161867"/>
                </a:lnTo>
                <a:lnTo>
                  <a:pt x="102908" y="1154557"/>
                </a:lnTo>
                <a:close/>
              </a:path>
              <a:path w="1729739" h="1629410">
                <a:moveTo>
                  <a:pt x="407695" y="1443101"/>
                </a:moveTo>
                <a:lnTo>
                  <a:pt x="367639" y="1450413"/>
                </a:lnTo>
                <a:lnTo>
                  <a:pt x="334929" y="1470358"/>
                </a:lnTo>
                <a:lnTo>
                  <a:pt x="312874" y="1499947"/>
                </a:lnTo>
                <a:lnTo>
                  <a:pt x="304787" y="1536192"/>
                </a:lnTo>
                <a:lnTo>
                  <a:pt x="312874" y="1572363"/>
                </a:lnTo>
                <a:lnTo>
                  <a:pt x="334929" y="1601914"/>
                </a:lnTo>
                <a:lnTo>
                  <a:pt x="367639" y="1621845"/>
                </a:lnTo>
                <a:lnTo>
                  <a:pt x="407695" y="1629156"/>
                </a:lnTo>
                <a:lnTo>
                  <a:pt x="447743" y="1621845"/>
                </a:lnTo>
                <a:lnTo>
                  <a:pt x="480450" y="1601914"/>
                </a:lnTo>
                <a:lnTo>
                  <a:pt x="502503" y="1572363"/>
                </a:lnTo>
                <a:lnTo>
                  <a:pt x="510590" y="1536192"/>
                </a:lnTo>
                <a:lnTo>
                  <a:pt x="502503" y="1499947"/>
                </a:lnTo>
                <a:lnTo>
                  <a:pt x="480450" y="1470358"/>
                </a:lnTo>
                <a:lnTo>
                  <a:pt x="447743" y="1450413"/>
                </a:lnTo>
                <a:lnTo>
                  <a:pt x="407695" y="1443101"/>
                </a:lnTo>
                <a:close/>
              </a:path>
            </a:pathLst>
          </a:custGeom>
          <a:solidFill>
            <a:srgbClr val="1AA4BC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7791259" y="885825"/>
            <a:ext cx="1265396" cy="1275398"/>
          </a:xfrm>
          <a:custGeom>
            <a:avLst/>
            <a:gdLst/>
            <a:ahLst/>
            <a:cxnLst/>
            <a:rect l="l" t="t" r="r" b="b"/>
            <a:pathLst>
              <a:path w="1687195" h="1700530">
                <a:moveTo>
                  <a:pt x="397636" y="0"/>
                </a:moveTo>
                <a:lnTo>
                  <a:pt x="358600" y="7623"/>
                </a:lnTo>
                <a:lnTo>
                  <a:pt x="326707" y="28416"/>
                </a:lnTo>
                <a:lnTo>
                  <a:pt x="305196" y="59257"/>
                </a:lnTo>
                <a:lnTo>
                  <a:pt x="297306" y="97027"/>
                </a:lnTo>
                <a:lnTo>
                  <a:pt x="305196" y="134798"/>
                </a:lnTo>
                <a:lnTo>
                  <a:pt x="326707" y="165639"/>
                </a:lnTo>
                <a:lnTo>
                  <a:pt x="358600" y="186432"/>
                </a:lnTo>
                <a:lnTo>
                  <a:pt x="397636" y="194055"/>
                </a:lnTo>
                <a:lnTo>
                  <a:pt x="436673" y="186432"/>
                </a:lnTo>
                <a:lnTo>
                  <a:pt x="468566" y="165639"/>
                </a:lnTo>
                <a:lnTo>
                  <a:pt x="490077" y="134798"/>
                </a:lnTo>
                <a:lnTo>
                  <a:pt x="497967" y="97027"/>
                </a:lnTo>
                <a:lnTo>
                  <a:pt x="490077" y="59257"/>
                </a:lnTo>
                <a:lnTo>
                  <a:pt x="468566" y="28416"/>
                </a:lnTo>
                <a:lnTo>
                  <a:pt x="436673" y="7623"/>
                </a:lnTo>
                <a:lnTo>
                  <a:pt x="397636" y="0"/>
                </a:lnTo>
                <a:close/>
              </a:path>
              <a:path w="1687195" h="1700530">
                <a:moveTo>
                  <a:pt x="694944" y="0"/>
                </a:moveTo>
                <a:lnTo>
                  <a:pt x="655833" y="7623"/>
                </a:lnTo>
                <a:lnTo>
                  <a:pt x="623903" y="28416"/>
                </a:lnTo>
                <a:lnTo>
                  <a:pt x="602378" y="59257"/>
                </a:lnTo>
                <a:lnTo>
                  <a:pt x="594486" y="97027"/>
                </a:lnTo>
                <a:lnTo>
                  <a:pt x="602378" y="134798"/>
                </a:lnTo>
                <a:lnTo>
                  <a:pt x="623903" y="165639"/>
                </a:lnTo>
                <a:lnTo>
                  <a:pt x="655833" y="186432"/>
                </a:lnTo>
                <a:lnTo>
                  <a:pt x="694944" y="194055"/>
                </a:lnTo>
                <a:lnTo>
                  <a:pt x="733980" y="186432"/>
                </a:lnTo>
                <a:lnTo>
                  <a:pt x="765873" y="165639"/>
                </a:lnTo>
                <a:lnTo>
                  <a:pt x="787384" y="134798"/>
                </a:lnTo>
                <a:lnTo>
                  <a:pt x="795274" y="97027"/>
                </a:lnTo>
                <a:lnTo>
                  <a:pt x="787384" y="59257"/>
                </a:lnTo>
                <a:lnTo>
                  <a:pt x="765873" y="28416"/>
                </a:lnTo>
                <a:lnTo>
                  <a:pt x="733980" y="7623"/>
                </a:lnTo>
                <a:lnTo>
                  <a:pt x="694944" y="0"/>
                </a:lnTo>
                <a:close/>
              </a:path>
              <a:path w="1687195" h="1700530">
                <a:moveTo>
                  <a:pt x="992124" y="0"/>
                </a:moveTo>
                <a:lnTo>
                  <a:pt x="953087" y="7623"/>
                </a:lnTo>
                <a:lnTo>
                  <a:pt x="921194" y="28416"/>
                </a:lnTo>
                <a:lnTo>
                  <a:pt x="899683" y="59257"/>
                </a:lnTo>
                <a:lnTo>
                  <a:pt x="891794" y="97027"/>
                </a:lnTo>
                <a:lnTo>
                  <a:pt x="899683" y="134798"/>
                </a:lnTo>
                <a:lnTo>
                  <a:pt x="921194" y="165639"/>
                </a:lnTo>
                <a:lnTo>
                  <a:pt x="953087" y="186432"/>
                </a:lnTo>
                <a:lnTo>
                  <a:pt x="992124" y="194055"/>
                </a:lnTo>
                <a:lnTo>
                  <a:pt x="1031234" y="186432"/>
                </a:lnTo>
                <a:lnTo>
                  <a:pt x="1063164" y="165639"/>
                </a:lnTo>
                <a:lnTo>
                  <a:pt x="1084689" y="134798"/>
                </a:lnTo>
                <a:lnTo>
                  <a:pt x="1092580" y="97027"/>
                </a:lnTo>
                <a:lnTo>
                  <a:pt x="1084689" y="59257"/>
                </a:lnTo>
                <a:lnTo>
                  <a:pt x="1063164" y="28416"/>
                </a:lnTo>
                <a:lnTo>
                  <a:pt x="1031234" y="7623"/>
                </a:lnTo>
                <a:lnTo>
                  <a:pt x="992124" y="0"/>
                </a:lnTo>
                <a:close/>
              </a:path>
              <a:path w="1687195" h="1700530">
                <a:moveTo>
                  <a:pt x="1289430" y="0"/>
                </a:moveTo>
                <a:lnTo>
                  <a:pt x="1250394" y="7623"/>
                </a:lnTo>
                <a:lnTo>
                  <a:pt x="1218501" y="28416"/>
                </a:lnTo>
                <a:lnTo>
                  <a:pt x="1196990" y="59257"/>
                </a:lnTo>
                <a:lnTo>
                  <a:pt x="1189101" y="97027"/>
                </a:lnTo>
                <a:lnTo>
                  <a:pt x="1196990" y="134798"/>
                </a:lnTo>
                <a:lnTo>
                  <a:pt x="1218501" y="165639"/>
                </a:lnTo>
                <a:lnTo>
                  <a:pt x="1250394" y="186432"/>
                </a:lnTo>
                <a:lnTo>
                  <a:pt x="1289430" y="194055"/>
                </a:lnTo>
                <a:lnTo>
                  <a:pt x="1328467" y="186432"/>
                </a:lnTo>
                <a:lnTo>
                  <a:pt x="1360360" y="165639"/>
                </a:lnTo>
                <a:lnTo>
                  <a:pt x="1381871" y="134798"/>
                </a:lnTo>
                <a:lnTo>
                  <a:pt x="1389760" y="97027"/>
                </a:lnTo>
                <a:lnTo>
                  <a:pt x="1381871" y="59257"/>
                </a:lnTo>
                <a:lnTo>
                  <a:pt x="1360360" y="28416"/>
                </a:lnTo>
                <a:lnTo>
                  <a:pt x="1328467" y="7623"/>
                </a:lnTo>
                <a:lnTo>
                  <a:pt x="1289430" y="0"/>
                </a:lnTo>
                <a:close/>
              </a:path>
              <a:path w="1687195" h="1700530">
                <a:moveTo>
                  <a:pt x="1586737" y="0"/>
                </a:moveTo>
                <a:lnTo>
                  <a:pt x="1547627" y="7623"/>
                </a:lnTo>
                <a:lnTo>
                  <a:pt x="1515697" y="28416"/>
                </a:lnTo>
                <a:lnTo>
                  <a:pt x="1494172" y="59257"/>
                </a:lnTo>
                <a:lnTo>
                  <a:pt x="1486280" y="97027"/>
                </a:lnTo>
                <a:lnTo>
                  <a:pt x="1494172" y="134798"/>
                </a:lnTo>
                <a:lnTo>
                  <a:pt x="1515697" y="165639"/>
                </a:lnTo>
                <a:lnTo>
                  <a:pt x="1547627" y="186432"/>
                </a:lnTo>
                <a:lnTo>
                  <a:pt x="1586737" y="194055"/>
                </a:lnTo>
                <a:lnTo>
                  <a:pt x="1625774" y="186432"/>
                </a:lnTo>
                <a:lnTo>
                  <a:pt x="1657667" y="165639"/>
                </a:lnTo>
                <a:lnTo>
                  <a:pt x="1679178" y="134798"/>
                </a:lnTo>
                <a:lnTo>
                  <a:pt x="1687068" y="97027"/>
                </a:lnTo>
                <a:lnTo>
                  <a:pt x="1679178" y="59257"/>
                </a:lnTo>
                <a:lnTo>
                  <a:pt x="1657667" y="28416"/>
                </a:lnTo>
                <a:lnTo>
                  <a:pt x="1625774" y="7623"/>
                </a:lnTo>
                <a:lnTo>
                  <a:pt x="1586737" y="0"/>
                </a:lnTo>
                <a:close/>
              </a:path>
              <a:path w="1687195" h="1700530">
                <a:moveTo>
                  <a:pt x="100329" y="301244"/>
                </a:moveTo>
                <a:lnTo>
                  <a:pt x="61293" y="308867"/>
                </a:lnTo>
                <a:lnTo>
                  <a:pt x="29400" y="329660"/>
                </a:lnTo>
                <a:lnTo>
                  <a:pt x="7889" y="360501"/>
                </a:lnTo>
                <a:lnTo>
                  <a:pt x="0" y="398272"/>
                </a:lnTo>
                <a:lnTo>
                  <a:pt x="7889" y="436042"/>
                </a:lnTo>
                <a:lnTo>
                  <a:pt x="29400" y="466883"/>
                </a:lnTo>
                <a:lnTo>
                  <a:pt x="61293" y="487676"/>
                </a:lnTo>
                <a:lnTo>
                  <a:pt x="100329" y="495300"/>
                </a:lnTo>
                <a:lnTo>
                  <a:pt x="139440" y="487676"/>
                </a:lnTo>
                <a:lnTo>
                  <a:pt x="171370" y="466883"/>
                </a:lnTo>
                <a:lnTo>
                  <a:pt x="192895" y="436042"/>
                </a:lnTo>
                <a:lnTo>
                  <a:pt x="200786" y="398272"/>
                </a:lnTo>
                <a:lnTo>
                  <a:pt x="192895" y="360501"/>
                </a:lnTo>
                <a:lnTo>
                  <a:pt x="171370" y="329660"/>
                </a:lnTo>
                <a:lnTo>
                  <a:pt x="139440" y="308867"/>
                </a:lnTo>
                <a:lnTo>
                  <a:pt x="100329" y="301244"/>
                </a:lnTo>
                <a:close/>
              </a:path>
              <a:path w="1687195" h="1700530">
                <a:moveTo>
                  <a:pt x="397636" y="301244"/>
                </a:moveTo>
                <a:lnTo>
                  <a:pt x="358600" y="308867"/>
                </a:lnTo>
                <a:lnTo>
                  <a:pt x="326707" y="329660"/>
                </a:lnTo>
                <a:lnTo>
                  <a:pt x="305196" y="360501"/>
                </a:lnTo>
                <a:lnTo>
                  <a:pt x="297306" y="398272"/>
                </a:lnTo>
                <a:lnTo>
                  <a:pt x="305196" y="436042"/>
                </a:lnTo>
                <a:lnTo>
                  <a:pt x="326707" y="466883"/>
                </a:lnTo>
                <a:lnTo>
                  <a:pt x="358600" y="487676"/>
                </a:lnTo>
                <a:lnTo>
                  <a:pt x="397636" y="495300"/>
                </a:lnTo>
                <a:lnTo>
                  <a:pt x="436673" y="487676"/>
                </a:lnTo>
                <a:lnTo>
                  <a:pt x="468566" y="466883"/>
                </a:lnTo>
                <a:lnTo>
                  <a:pt x="490077" y="436042"/>
                </a:lnTo>
                <a:lnTo>
                  <a:pt x="497967" y="398272"/>
                </a:lnTo>
                <a:lnTo>
                  <a:pt x="490077" y="360501"/>
                </a:lnTo>
                <a:lnTo>
                  <a:pt x="468566" y="329660"/>
                </a:lnTo>
                <a:lnTo>
                  <a:pt x="436673" y="308867"/>
                </a:lnTo>
                <a:lnTo>
                  <a:pt x="397636" y="301244"/>
                </a:lnTo>
                <a:close/>
              </a:path>
              <a:path w="1687195" h="1700530">
                <a:moveTo>
                  <a:pt x="694944" y="301244"/>
                </a:moveTo>
                <a:lnTo>
                  <a:pt x="655833" y="308867"/>
                </a:lnTo>
                <a:lnTo>
                  <a:pt x="623903" y="329660"/>
                </a:lnTo>
                <a:lnTo>
                  <a:pt x="602378" y="360501"/>
                </a:lnTo>
                <a:lnTo>
                  <a:pt x="594486" y="398272"/>
                </a:lnTo>
                <a:lnTo>
                  <a:pt x="602378" y="436042"/>
                </a:lnTo>
                <a:lnTo>
                  <a:pt x="623903" y="466883"/>
                </a:lnTo>
                <a:lnTo>
                  <a:pt x="655833" y="487676"/>
                </a:lnTo>
                <a:lnTo>
                  <a:pt x="694944" y="495300"/>
                </a:lnTo>
                <a:lnTo>
                  <a:pt x="733980" y="487676"/>
                </a:lnTo>
                <a:lnTo>
                  <a:pt x="765873" y="466883"/>
                </a:lnTo>
                <a:lnTo>
                  <a:pt x="787384" y="436042"/>
                </a:lnTo>
                <a:lnTo>
                  <a:pt x="795274" y="398272"/>
                </a:lnTo>
                <a:lnTo>
                  <a:pt x="787384" y="360501"/>
                </a:lnTo>
                <a:lnTo>
                  <a:pt x="765873" y="329660"/>
                </a:lnTo>
                <a:lnTo>
                  <a:pt x="733980" y="308867"/>
                </a:lnTo>
                <a:lnTo>
                  <a:pt x="694944" y="301244"/>
                </a:lnTo>
                <a:close/>
              </a:path>
              <a:path w="1687195" h="1700530">
                <a:moveTo>
                  <a:pt x="992124" y="301244"/>
                </a:moveTo>
                <a:lnTo>
                  <a:pt x="953087" y="308867"/>
                </a:lnTo>
                <a:lnTo>
                  <a:pt x="921194" y="329660"/>
                </a:lnTo>
                <a:lnTo>
                  <a:pt x="899683" y="360501"/>
                </a:lnTo>
                <a:lnTo>
                  <a:pt x="891794" y="398272"/>
                </a:lnTo>
                <a:lnTo>
                  <a:pt x="899683" y="436042"/>
                </a:lnTo>
                <a:lnTo>
                  <a:pt x="921194" y="466883"/>
                </a:lnTo>
                <a:lnTo>
                  <a:pt x="953087" y="487676"/>
                </a:lnTo>
                <a:lnTo>
                  <a:pt x="992124" y="495300"/>
                </a:lnTo>
                <a:lnTo>
                  <a:pt x="1031234" y="487676"/>
                </a:lnTo>
                <a:lnTo>
                  <a:pt x="1063164" y="466883"/>
                </a:lnTo>
                <a:lnTo>
                  <a:pt x="1084689" y="436042"/>
                </a:lnTo>
                <a:lnTo>
                  <a:pt x="1092580" y="398272"/>
                </a:lnTo>
                <a:lnTo>
                  <a:pt x="1084689" y="360501"/>
                </a:lnTo>
                <a:lnTo>
                  <a:pt x="1063164" y="329660"/>
                </a:lnTo>
                <a:lnTo>
                  <a:pt x="1031234" y="308867"/>
                </a:lnTo>
                <a:lnTo>
                  <a:pt x="992124" y="301244"/>
                </a:lnTo>
                <a:close/>
              </a:path>
              <a:path w="1687195" h="1700530">
                <a:moveTo>
                  <a:pt x="1289430" y="301244"/>
                </a:moveTo>
                <a:lnTo>
                  <a:pt x="1250394" y="308867"/>
                </a:lnTo>
                <a:lnTo>
                  <a:pt x="1218501" y="329660"/>
                </a:lnTo>
                <a:lnTo>
                  <a:pt x="1196990" y="360501"/>
                </a:lnTo>
                <a:lnTo>
                  <a:pt x="1189101" y="398272"/>
                </a:lnTo>
                <a:lnTo>
                  <a:pt x="1196990" y="436042"/>
                </a:lnTo>
                <a:lnTo>
                  <a:pt x="1218501" y="466883"/>
                </a:lnTo>
                <a:lnTo>
                  <a:pt x="1250394" y="487676"/>
                </a:lnTo>
                <a:lnTo>
                  <a:pt x="1289430" y="495300"/>
                </a:lnTo>
                <a:lnTo>
                  <a:pt x="1328467" y="487676"/>
                </a:lnTo>
                <a:lnTo>
                  <a:pt x="1360360" y="466883"/>
                </a:lnTo>
                <a:lnTo>
                  <a:pt x="1381871" y="436042"/>
                </a:lnTo>
                <a:lnTo>
                  <a:pt x="1389760" y="398272"/>
                </a:lnTo>
                <a:lnTo>
                  <a:pt x="1381871" y="360501"/>
                </a:lnTo>
                <a:lnTo>
                  <a:pt x="1360360" y="329660"/>
                </a:lnTo>
                <a:lnTo>
                  <a:pt x="1328467" y="308867"/>
                </a:lnTo>
                <a:lnTo>
                  <a:pt x="1289430" y="301244"/>
                </a:lnTo>
                <a:close/>
              </a:path>
              <a:path w="1687195" h="1700530">
                <a:moveTo>
                  <a:pt x="1586737" y="301244"/>
                </a:moveTo>
                <a:lnTo>
                  <a:pt x="1547627" y="308867"/>
                </a:lnTo>
                <a:lnTo>
                  <a:pt x="1515697" y="329660"/>
                </a:lnTo>
                <a:lnTo>
                  <a:pt x="1494172" y="360501"/>
                </a:lnTo>
                <a:lnTo>
                  <a:pt x="1486280" y="398272"/>
                </a:lnTo>
                <a:lnTo>
                  <a:pt x="1494172" y="436042"/>
                </a:lnTo>
                <a:lnTo>
                  <a:pt x="1515697" y="466883"/>
                </a:lnTo>
                <a:lnTo>
                  <a:pt x="1547627" y="487676"/>
                </a:lnTo>
                <a:lnTo>
                  <a:pt x="1586737" y="495300"/>
                </a:lnTo>
                <a:lnTo>
                  <a:pt x="1625774" y="487676"/>
                </a:lnTo>
                <a:lnTo>
                  <a:pt x="1657667" y="466883"/>
                </a:lnTo>
                <a:lnTo>
                  <a:pt x="1679178" y="436042"/>
                </a:lnTo>
                <a:lnTo>
                  <a:pt x="1687068" y="398272"/>
                </a:lnTo>
                <a:lnTo>
                  <a:pt x="1679178" y="360501"/>
                </a:lnTo>
                <a:lnTo>
                  <a:pt x="1657667" y="329660"/>
                </a:lnTo>
                <a:lnTo>
                  <a:pt x="1625774" y="308867"/>
                </a:lnTo>
                <a:lnTo>
                  <a:pt x="1586737" y="301244"/>
                </a:lnTo>
                <a:close/>
              </a:path>
              <a:path w="1687195" h="1700530">
                <a:moveTo>
                  <a:pt x="1289430" y="602361"/>
                </a:moveTo>
                <a:lnTo>
                  <a:pt x="1250394" y="609984"/>
                </a:lnTo>
                <a:lnTo>
                  <a:pt x="1218501" y="630777"/>
                </a:lnTo>
                <a:lnTo>
                  <a:pt x="1196990" y="661618"/>
                </a:lnTo>
                <a:lnTo>
                  <a:pt x="1189101" y="699388"/>
                </a:lnTo>
                <a:lnTo>
                  <a:pt x="1196990" y="737159"/>
                </a:lnTo>
                <a:lnTo>
                  <a:pt x="1218501" y="768000"/>
                </a:lnTo>
                <a:lnTo>
                  <a:pt x="1250394" y="788793"/>
                </a:lnTo>
                <a:lnTo>
                  <a:pt x="1289430" y="796416"/>
                </a:lnTo>
                <a:lnTo>
                  <a:pt x="1328467" y="788793"/>
                </a:lnTo>
                <a:lnTo>
                  <a:pt x="1360360" y="768000"/>
                </a:lnTo>
                <a:lnTo>
                  <a:pt x="1381871" y="737159"/>
                </a:lnTo>
                <a:lnTo>
                  <a:pt x="1389760" y="699388"/>
                </a:lnTo>
                <a:lnTo>
                  <a:pt x="1381871" y="661618"/>
                </a:lnTo>
                <a:lnTo>
                  <a:pt x="1360360" y="630777"/>
                </a:lnTo>
                <a:lnTo>
                  <a:pt x="1328467" y="609984"/>
                </a:lnTo>
                <a:lnTo>
                  <a:pt x="1289430" y="602361"/>
                </a:lnTo>
                <a:close/>
              </a:path>
              <a:path w="1687195" h="1700530">
                <a:moveTo>
                  <a:pt x="1586737" y="602361"/>
                </a:moveTo>
                <a:lnTo>
                  <a:pt x="1547627" y="609984"/>
                </a:lnTo>
                <a:lnTo>
                  <a:pt x="1515697" y="630777"/>
                </a:lnTo>
                <a:lnTo>
                  <a:pt x="1494172" y="661618"/>
                </a:lnTo>
                <a:lnTo>
                  <a:pt x="1486280" y="699388"/>
                </a:lnTo>
                <a:lnTo>
                  <a:pt x="1494172" y="737159"/>
                </a:lnTo>
                <a:lnTo>
                  <a:pt x="1515697" y="768000"/>
                </a:lnTo>
                <a:lnTo>
                  <a:pt x="1547627" y="788793"/>
                </a:lnTo>
                <a:lnTo>
                  <a:pt x="1586737" y="796416"/>
                </a:lnTo>
                <a:lnTo>
                  <a:pt x="1625774" y="788793"/>
                </a:lnTo>
                <a:lnTo>
                  <a:pt x="1657667" y="768000"/>
                </a:lnTo>
                <a:lnTo>
                  <a:pt x="1679178" y="737159"/>
                </a:lnTo>
                <a:lnTo>
                  <a:pt x="1687068" y="699388"/>
                </a:lnTo>
                <a:lnTo>
                  <a:pt x="1679178" y="661618"/>
                </a:lnTo>
                <a:lnTo>
                  <a:pt x="1657667" y="630777"/>
                </a:lnTo>
                <a:lnTo>
                  <a:pt x="1625774" y="609984"/>
                </a:lnTo>
                <a:lnTo>
                  <a:pt x="1586737" y="602361"/>
                </a:lnTo>
                <a:close/>
              </a:path>
              <a:path w="1687195" h="1700530">
                <a:moveTo>
                  <a:pt x="1289430" y="903604"/>
                </a:moveTo>
                <a:lnTo>
                  <a:pt x="1250394" y="911228"/>
                </a:lnTo>
                <a:lnTo>
                  <a:pt x="1218501" y="932021"/>
                </a:lnTo>
                <a:lnTo>
                  <a:pt x="1196990" y="962862"/>
                </a:lnTo>
                <a:lnTo>
                  <a:pt x="1189101" y="1000633"/>
                </a:lnTo>
                <a:lnTo>
                  <a:pt x="1196990" y="1038403"/>
                </a:lnTo>
                <a:lnTo>
                  <a:pt x="1218501" y="1069244"/>
                </a:lnTo>
                <a:lnTo>
                  <a:pt x="1250394" y="1090037"/>
                </a:lnTo>
                <a:lnTo>
                  <a:pt x="1289430" y="1097661"/>
                </a:lnTo>
                <a:lnTo>
                  <a:pt x="1328467" y="1090037"/>
                </a:lnTo>
                <a:lnTo>
                  <a:pt x="1360360" y="1069244"/>
                </a:lnTo>
                <a:lnTo>
                  <a:pt x="1381871" y="1038403"/>
                </a:lnTo>
                <a:lnTo>
                  <a:pt x="1389760" y="1000633"/>
                </a:lnTo>
                <a:lnTo>
                  <a:pt x="1381871" y="962862"/>
                </a:lnTo>
                <a:lnTo>
                  <a:pt x="1360360" y="932021"/>
                </a:lnTo>
                <a:lnTo>
                  <a:pt x="1328467" y="911228"/>
                </a:lnTo>
                <a:lnTo>
                  <a:pt x="1289430" y="903604"/>
                </a:lnTo>
                <a:close/>
              </a:path>
              <a:path w="1687195" h="1700530">
                <a:moveTo>
                  <a:pt x="1586737" y="903604"/>
                </a:moveTo>
                <a:lnTo>
                  <a:pt x="1547627" y="911228"/>
                </a:lnTo>
                <a:lnTo>
                  <a:pt x="1515697" y="932021"/>
                </a:lnTo>
                <a:lnTo>
                  <a:pt x="1494172" y="962862"/>
                </a:lnTo>
                <a:lnTo>
                  <a:pt x="1486280" y="1000633"/>
                </a:lnTo>
                <a:lnTo>
                  <a:pt x="1494172" y="1038403"/>
                </a:lnTo>
                <a:lnTo>
                  <a:pt x="1515697" y="1069244"/>
                </a:lnTo>
                <a:lnTo>
                  <a:pt x="1547627" y="1090037"/>
                </a:lnTo>
                <a:lnTo>
                  <a:pt x="1586737" y="1097661"/>
                </a:lnTo>
                <a:lnTo>
                  <a:pt x="1625774" y="1090037"/>
                </a:lnTo>
                <a:lnTo>
                  <a:pt x="1657667" y="1069244"/>
                </a:lnTo>
                <a:lnTo>
                  <a:pt x="1679178" y="1038403"/>
                </a:lnTo>
                <a:lnTo>
                  <a:pt x="1687068" y="1000633"/>
                </a:lnTo>
                <a:lnTo>
                  <a:pt x="1679178" y="962862"/>
                </a:lnTo>
                <a:lnTo>
                  <a:pt x="1657667" y="932021"/>
                </a:lnTo>
                <a:lnTo>
                  <a:pt x="1625774" y="911228"/>
                </a:lnTo>
                <a:lnTo>
                  <a:pt x="1586737" y="903604"/>
                </a:lnTo>
                <a:close/>
              </a:path>
              <a:path w="1687195" h="1700530">
                <a:moveTo>
                  <a:pt x="1289430" y="1204722"/>
                </a:moveTo>
                <a:lnTo>
                  <a:pt x="1250394" y="1212345"/>
                </a:lnTo>
                <a:lnTo>
                  <a:pt x="1218501" y="1233138"/>
                </a:lnTo>
                <a:lnTo>
                  <a:pt x="1196990" y="1263979"/>
                </a:lnTo>
                <a:lnTo>
                  <a:pt x="1189101" y="1301750"/>
                </a:lnTo>
                <a:lnTo>
                  <a:pt x="1196990" y="1339520"/>
                </a:lnTo>
                <a:lnTo>
                  <a:pt x="1218501" y="1370361"/>
                </a:lnTo>
                <a:lnTo>
                  <a:pt x="1250394" y="1391154"/>
                </a:lnTo>
                <a:lnTo>
                  <a:pt x="1289430" y="1398777"/>
                </a:lnTo>
                <a:lnTo>
                  <a:pt x="1328467" y="1391154"/>
                </a:lnTo>
                <a:lnTo>
                  <a:pt x="1360360" y="1370361"/>
                </a:lnTo>
                <a:lnTo>
                  <a:pt x="1381871" y="1339520"/>
                </a:lnTo>
                <a:lnTo>
                  <a:pt x="1389760" y="1301750"/>
                </a:lnTo>
                <a:lnTo>
                  <a:pt x="1381871" y="1263979"/>
                </a:lnTo>
                <a:lnTo>
                  <a:pt x="1360360" y="1233138"/>
                </a:lnTo>
                <a:lnTo>
                  <a:pt x="1328467" y="1212345"/>
                </a:lnTo>
                <a:lnTo>
                  <a:pt x="1289430" y="1204722"/>
                </a:lnTo>
                <a:close/>
              </a:path>
              <a:path w="1687195" h="1700530">
                <a:moveTo>
                  <a:pt x="1586737" y="1204722"/>
                </a:moveTo>
                <a:lnTo>
                  <a:pt x="1547627" y="1212345"/>
                </a:lnTo>
                <a:lnTo>
                  <a:pt x="1515697" y="1233138"/>
                </a:lnTo>
                <a:lnTo>
                  <a:pt x="1494172" y="1263979"/>
                </a:lnTo>
                <a:lnTo>
                  <a:pt x="1486280" y="1301750"/>
                </a:lnTo>
                <a:lnTo>
                  <a:pt x="1494172" y="1339520"/>
                </a:lnTo>
                <a:lnTo>
                  <a:pt x="1515697" y="1370361"/>
                </a:lnTo>
                <a:lnTo>
                  <a:pt x="1547627" y="1391154"/>
                </a:lnTo>
                <a:lnTo>
                  <a:pt x="1586737" y="1398777"/>
                </a:lnTo>
                <a:lnTo>
                  <a:pt x="1625774" y="1391154"/>
                </a:lnTo>
                <a:lnTo>
                  <a:pt x="1657667" y="1370361"/>
                </a:lnTo>
                <a:lnTo>
                  <a:pt x="1679178" y="1339520"/>
                </a:lnTo>
                <a:lnTo>
                  <a:pt x="1687068" y="1301750"/>
                </a:lnTo>
                <a:lnTo>
                  <a:pt x="1679178" y="1263979"/>
                </a:lnTo>
                <a:lnTo>
                  <a:pt x="1657667" y="1233138"/>
                </a:lnTo>
                <a:lnTo>
                  <a:pt x="1625774" y="1212345"/>
                </a:lnTo>
                <a:lnTo>
                  <a:pt x="1586737" y="1204722"/>
                </a:lnTo>
                <a:close/>
              </a:path>
              <a:path w="1687195" h="1700530">
                <a:moveTo>
                  <a:pt x="1289430" y="1505965"/>
                </a:moveTo>
                <a:lnTo>
                  <a:pt x="1250394" y="1513589"/>
                </a:lnTo>
                <a:lnTo>
                  <a:pt x="1218501" y="1534382"/>
                </a:lnTo>
                <a:lnTo>
                  <a:pt x="1196990" y="1565223"/>
                </a:lnTo>
                <a:lnTo>
                  <a:pt x="1189101" y="1602994"/>
                </a:lnTo>
                <a:lnTo>
                  <a:pt x="1196990" y="1640764"/>
                </a:lnTo>
                <a:lnTo>
                  <a:pt x="1218501" y="1671605"/>
                </a:lnTo>
                <a:lnTo>
                  <a:pt x="1250394" y="1692398"/>
                </a:lnTo>
                <a:lnTo>
                  <a:pt x="1289430" y="1700022"/>
                </a:lnTo>
                <a:lnTo>
                  <a:pt x="1328467" y="1692398"/>
                </a:lnTo>
                <a:lnTo>
                  <a:pt x="1360360" y="1671605"/>
                </a:lnTo>
                <a:lnTo>
                  <a:pt x="1381871" y="1640764"/>
                </a:lnTo>
                <a:lnTo>
                  <a:pt x="1389760" y="1602994"/>
                </a:lnTo>
                <a:lnTo>
                  <a:pt x="1381871" y="1565223"/>
                </a:lnTo>
                <a:lnTo>
                  <a:pt x="1360360" y="1534382"/>
                </a:lnTo>
                <a:lnTo>
                  <a:pt x="1328467" y="1513589"/>
                </a:lnTo>
                <a:lnTo>
                  <a:pt x="1289430" y="150596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1146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757607" y="2530221"/>
            <a:ext cx="1508760" cy="697146"/>
          </a:xfrm>
          <a:prstGeom prst="rect">
            <a:avLst/>
          </a:prstGeom>
        </p:spPr>
        <p:txBody>
          <a:bodyPr vert="horz" wrap="square" lIns="0" tIns="30004" rIns="0" bIns="0" rtlCol="0">
            <a:spAutoFit/>
          </a:bodyPr>
          <a:lstStyle/>
          <a:p>
            <a:pPr marL="9525" marR="3810" defTabSz="685800" fontAlgn="auto">
              <a:lnSpc>
                <a:spcPts val="1298"/>
              </a:lnSpc>
              <a:spcBef>
                <a:spcPts val="236"/>
              </a:spcBef>
              <a:spcAft>
                <a:spcPts val="0"/>
              </a:spcAft>
            </a:pP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E-ihale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için </a:t>
            </a:r>
            <a:r>
              <a:rPr sz="1200" b="1" spc="-19" dirty="0">
                <a:solidFill>
                  <a:srgbClr val="445369"/>
                </a:solidFill>
                <a:latin typeface="Arial"/>
                <a:cs typeface="Arial"/>
              </a:rPr>
              <a:t>Yeterlik  </a:t>
            </a:r>
            <a:r>
              <a:rPr sz="1200" b="1" spc="-11" dirty="0">
                <a:solidFill>
                  <a:srgbClr val="445369"/>
                </a:solidFill>
                <a:latin typeface="Arial"/>
                <a:cs typeface="Arial"/>
              </a:rPr>
              <a:t>Bilgileri </a:t>
            </a:r>
            <a:r>
              <a:rPr sz="1200" b="1" spc="-45" dirty="0">
                <a:solidFill>
                  <a:srgbClr val="445369"/>
                </a:solidFill>
                <a:latin typeface="Arial"/>
                <a:cs typeface="Arial"/>
              </a:rPr>
              <a:t>Tablosu  </a:t>
            </a:r>
            <a:r>
              <a:rPr sz="1200" b="1" spc="-8" dirty="0">
                <a:solidFill>
                  <a:srgbClr val="445369"/>
                </a:solidFill>
                <a:latin typeface="Arial"/>
                <a:cs typeface="Arial"/>
              </a:rPr>
              <a:t>Düzenleme</a:t>
            </a:r>
            <a:r>
              <a:rPr sz="1200" b="1" spc="-90" dirty="0">
                <a:solidFill>
                  <a:srgbClr val="445369"/>
                </a:solidFill>
                <a:latin typeface="Arial"/>
                <a:cs typeface="Arial"/>
              </a:rPr>
              <a:t> </a:t>
            </a: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butonuna 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tıklanır.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857250"/>
            <a:ext cx="9145715" cy="5308054"/>
            <a:chOff x="2286" y="0"/>
            <a:chExt cx="12192000" cy="6253480"/>
          </a:xfrm>
        </p:grpSpPr>
        <p:sp>
          <p:nvSpPr>
            <p:cNvPr id="4" name="object 4"/>
            <p:cNvSpPr/>
            <p:nvPr/>
          </p:nvSpPr>
          <p:spPr>
            <a:xfrm>
              <a:off x="457962" y="1812035"/>
              <a:ext cx="8365998" cy="4440936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3056381" y="4255770"/>
              <a:ext cx="202692" cy="128777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3091434" y="5814821"/>
              <a:ext cx="202692" cy="140207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3032759" y="5177028"/>
              <a:ext cx="202692" cy="129539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3091434" y="5983985"/>
              <a:ext cx="2172462" cy="128777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2286" y="0"/>
              <a:ext cx="12192000" cy="1776730"/>
            </a:xfrm>
            <a:custGeom>
              <a:avLst/>
              <a:gdLst/>
              <a:ahLst/>
              <a:cxnLst/>
              <a:rect l="l" t="t" r="r" b="b"/>
              <a:pathLst>
                <a:path w="12192000" h="1776730">
                  <a:moveTo>
                    <a:pt x="12192000" y="0"/>
                  </a:moveTo>
                  <a:lnTo>
                    <a:pt x="0" y="0"/>
                  </a:lnTo>
                  <a:lnTo>
                    <a:pt x="0" y="1341247"/>
                  </a:lnTo>
                  <a:lnTo>
                    <a:pt x="2552" y="1388629"/>
                  </a:lnTo>
                  <a:lnTo>
                    <a:pt x="10033" y="1434537"/>
                  </a:lnTo>
                  <a:lnTo>
                    <a:pt x="22176" y="1478704"/>
                  </a:lnTo>
                  <a:lnTo>
                    <a:pt x="38717" y="1520865"/>
                  </a:lnTo>
                  <a:lnTo>
                    <a:pt x="59389" y="1560754"/>
                  </a:lnTo>
                  <a:lnTo>
                    <a:pt x="83929" y="1598106"/>
                  </a:lnTo>
                  <a:lnTo>
                    <a:pt x="112070" y="1632653"/>
                  </a:lnTo>
                  <a:lnTo>
                    <a:pt x="143546" y="1664132"/>
                  </a:lnTo>
                  <a:lnTo>
                    <a:pt x="178094" y="1692276"/>
                  </a:lnTo>
                  <a:lnTo>
                    <a:pt x="215446" y="1716818"/>
                  </a:lnTo>
                  <a:lnTo>
                    <a:pt x="255338" y="1737495"/>
                  </a:lnTo>
                  <a:lnTo>
                    <a:pt x="297505" y="1754039"/>
                  </a:lnTo>
                  <a:lnTo>
                    <a:pt x="341682" y="1766186"/>
                  </a:lnTo>
                  <a:lnTo>
                    <a:pt x="387601" y="1773668"/>
                  </a:lnTo>
                  <a:lnTo>
                    <a:pt x="435000" y="1776222"/>
                  </a:lnTo>
                  <a:lnTo>
                    <a:pt x="11757025" y="1776222"/>
                  </a:lnTo>
                  <a:lnTo>
                    <a:pt x="11804407" y="1773668"/>
                  </a:lnTo>
                  <a:lnTo>
                    <a:pt x="11850315" y="1766186"/>
                  </a:lnTo>
                  <a:lnTo>
                    <a:pt x="11894482" y="1754039"/>
                  </a:lnTo>
                  <a:lnTo>
                    <a:pt x="11936643" y="1737495"/>
                  </a:lnTo>
                  <a:lnTo>
                    <a:pt x="11976532" y="1716818"/>
                  </a:lnTo>
                  <a:lnTo>
                    <a:pt x="12013884" y="1692276"/>
                  </a:lnTo>
                  <a:lnTo>
                    <a:pt x="12048431" y="1664132"/>
                  </a:lnTo>
                  <a:lnTo>
                    <a:pt x="12079910" y="1632653"/>
                  </a:lnTo>
                  <a:lnTo>
                    <a:pt x="12108054" y="1598106"/>
                  </a:lnTo>
                  <a:lnTo>
                    <a:pt x="12132596" y="1560754"/>
                  </a:lnTo>
                  <a:lnTo>
                    <a:pt x="12153273" y="1520865"/>
                  </a:lnTo>
                  <a:lnTo>
                    <a:pt x="12169817" y="1478704"/>
                  </a:lnTo>
                  <a:lnTo>
                    <a:pt x="12181964" y="1434537"/>
                  </a:lnTo>
                  <a:lnTo>
                    <a:pt x="12189446" y="1388629"/>
                  </a:lnTo>
                  <a:lnTo>
                    <a:pt x="12192000" y="1341247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3BB1C3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678686" y="1331214"/>
            <a:ext cx="5784532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38" dirty="0">
                <a:solidFill>
                  <a:srgbClr val="FFFFFF"/>
                </a:solidFill>
              </a:rPr>
              <a:t>Yeterlik </a:t>
            </a:r>
            <a:r>
              <a:rPr spc="-19" dirty="0">
                <a:solidFill>
                  <a:srgbClr val="FFFFFF"/>
                </a:solidFill>
              </a:rPr>
              <a:t>Bilgileri </a:t>
            </a:r>
            <a:r>
              <a:rPr spc="-94" dirty="0">
                <a:solidFill>
                  <a:srgbClr val="FFFFFF"/>
                </a:solidFill>
              </a:rPr>
              <a:t>Tablosu</a:t>
            </a:r>
            <a:r>
              <a:rPr spc="34" dirty="0">
                <a:solidFill>
                  <a:srgbClr val="FFFFFF"/>
                </a:solidFill>
              </a:rPr>
              <a:t> </a:t>
            </a:r>
            <a:r>
              <a:rPr spc="-15" dirty="0">
                <a:solidFill>
                  <a:srgbClr val="FFFFFF"/>
                </a:solidFill>
              </a:rPr>
              <a:t>Düzenleme</a:t>
            </a:r>
          </a:p>
        </p:txBody>
      </p:sp>
      <p:grpSp>
        <p:nvGrpSpPr>
          <p:cNvPr id="11" name="object 11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12" name="object 12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3" name="object 13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35966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757606" y="2530221"/>
            <a:ext cx="1883093" cy="858889"/>
          </a:xfrm>
          <a:prstGeom prst="rect">
            <a:avLst/>
          </a:prstGeom>
        </p:spPr>
        <p:txBody>
          <a:bodyPr vert="horz" wrap="square" lIns="0" tIns="27623" rIns="0" bIns="0" rtlCol="0">
            <a:spAutoFit/>
          </a:bodyPr>
          <a:lstStyle/>
          <a:p>
            <a:pPr marL="9525" marR="3810" defTabSz="685800" fontAlgn="auto">
              <a:lnSpc>
                <a:spcPct val="90000"/>
              </a:lnSpc>
              <a:spcBef>
                <a:spcPts val="217"/>
              </a:spcBef>
              <a:spcAft>
                <a:spcPts val="0"/>
              </a:spcAft>
            </a:pPr>
            <a:r>
              <a:rPr sz="1200" spc="-169" dirty="0">
                <a:solidFill>
                  <a:srgbClr val="445369"/>
                </a:solidFill>
                <a:latin typeface="Arial Black"/>
                <a:cs typeface="Arial Black"/>
              </a:rPr>
              <a:t>Seçilen 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ihalede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ihaleye  </a:t>
            </a:r>
            <a:r>
              <a:rPr sz="1200" spc="-165" dirty="0">
                <a:solidFill>
                  <a:srgbClr val="445369"/>
                </a:solidFill>
                <a:latin typeface="Arial Black"/>
                <a:cs typeface="Arial Black"/>
              </a:rPr>
              <a:t>katılmak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için </a:t>
            </a: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gereken 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belgeler 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ve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yeterlik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kriterleri 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ekranı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açılır 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ve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belge  </a:t>
            </a: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bilgileri </a:t>
            </a:r>
            <a:r>
              <a:rPr sz="1200" spc="-109" dirty="0">
                <a:solidFill>
                  <a:srgbClr val="445369"/>
                </a:solidFill>
                <a:latin typeface="Arial Black"/>
                <a:cs typeface="Arial Black"/>
              </a:rPr>
              <a:t>ilgili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alanlara</a:t>
            </a:r>
            <a:r>
              <a:rPr sz="1200" spc="-38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girilir.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07504" y="140809"/>
            <a:ext cx="9144000" cy="6024495"/>
            <a:chOff x="143338" y="-1030043"/>
            <a:chExt cx="12192000" cy="8032660"/>
          </a:xfrm>
        </p:grpSpPr>
        <p:sp>
          <p:nvSpPr>
            <p:cNvPr id="4" name="object 4"/>
            <p:cNvSpPr/>
            <p:nvPr/>
          </p:nvSpPr>
          <p:spPr>
            <a:xfrm>
              <a:off x="143338" y="1700022"/>
              <a:ext cx="8866801" cy="5302595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5099303" y="3165348"/>
              <a:ext cx="996696" cy="257555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143338" y="-1030043"/>
              <a:ext cx="12192000" cy="1776731"/>
            </a:xfrm>
            <a:custGeom>
              <a:avLst/>
              <a:gdLst/>
              <a:ahLst/>
              <a:cxnLst/>
              <a:rect l="l" t="t" r="r" b="b"/>
              <a:pathLst>
                <a:path w="12192000" h="1776730">
                  <a:moveTo>
                    <a:pt x="12192000" y="0"/>
                  </a:moveTo>
                  <a:lnTo>
                    <a:pt x="0" y="0"/>
                  </a:lnTo>
                  <a:lnTo>
                    <a:pt x="0" y="1341247"/>
                  </a:lnTo>
                  <a:lnTo>
                    <a:pt x="2552" y="1388629"/>
                  </a:lnTo>
                  <a:lnTo>
                    <a:pt x="10033" y="1434537"/>
                  </a:lnTo>
                  <a:lnTo>
                    <a:pt x="22176" y="1478704"/>
                  </a:lnTo>
                  <a:lnTo>
                    <a:pt x="38717" y="1520865"/>
                  </a:lnTo>
                  <a:lnTo>
                    <a:pt x="59389" y="1560754"/>
                  </a:lnTo>
                  <a:lnTo>
                    <a:pt x="83929" y="1598106"/>
                  </a:lnTo>
                  <a:lnTo>
                    <a:pt x="112070" y="1632653"/>
                  </a:lnTo>
                  <a:lnTo>
                    <a:pt x="143546" y="1664132"/>
                  </a:lnTo>
                  <a:lnTo>
                    <a:pt x="178094" y="1692276"/>
                  </a:lnTo>
                  <a:lnTo>
                    <a:pt x="215446" y="1716818"/>
                  </a:lnTo>
                  <a:lnTo>
                    <a:pt x="255338" y="1737495"/>
                  </a:lnTo>
                  <a:lnTo>
                    <a:pt x="297505" y="1754039"/>
                  </a:lnTo>
                  <a:lnTo>
                    <a:pt x="341682" y="1766186"/>
                  </a:lnTo>
                  <a:lnTo>
                    <a:pt x="387601" y="1773668"/>
                  </a:lnTo>
                  <a:lnTo>
                    <a:pt x="435000" y="1776222"/>
                  </a:lnTo>
                  <a:lnTo>
                    <a:pt x="11757025" y="1776222"/>
                  </a:lnTo>
                  <a:lnTo>
                    <a:pt x="11804407" y="1773668"/>
                  </a:lnTo>
                  <a:lnTo>
                    <a:pt x="11850315" y="1766186"/>
                  </a:lnTo>
                  <a:lnTo>
                    <a:pt x="11894482" y="1754039"/>
                  </a:lnTo>
                  <a:lnTo>
                    <a:pt x="11936643" y="1737495"/>
                  </a:lnTo>
                  <a:lnTo>
                    <a:pt x="11976532" y="1716818"/>
                  </a:lnTo>
                  <a:lnTo>
                    <a:pt x="12013884" y="1692276"/>
                  </a:lnTo>
                  <a:lnTo>
                    <a:pt x="12048431" y="1664132"/>
                  </a:lnTo>
                  <a:lnTo>
                    <a:pt x="12079910" y="1632653"/>
                  </a:lnTo>
                  <a:lnTo>
                    <a:pt x="12108054" y="1598106"/>
                  </a:lnTo>
                  <a:lnTo>
                    <a:pt x="12132596" y="1560754"/>
                  </a:lnTo>
                  <a:lnTo>
                    <a:pt x="12153273" y="1520865"/>
                  </a:lnTo>
                  <a:lnTo>
                    <a:pt x="12169817" y="1478704"/>
                  </a:lnTo>
                  <a:lnTo>
                    <a:pt x="12181964" y="1434537"/>
                  </a:lnTo>
                  <a:lnTo>
                    <a:pt x="12189446" y="1388629"/>
                  </a:lnTo>
                  <a:lnTo>
                    <a:pt x="12192000" y="1341247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3BB1C3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744075" y="807083"/>
            <a:ext cx="5637371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4" dirty="0">
                <a:solidFill>
                  <a:srgbClr val="FFFFFF"/>
                </a:solidFill>
              </a:rPr>
              <a:t>Katılım </a:t>
            </a:r>
            <a:r>
              <a:rPr spc="-56" dirty="0">
                <a:solidFill>
                  <a:srgbClr val="FFFFFF"/>
                </a:solidFill>
              </a:rPr>
              <a:t>ve </a:t>
            </a:r>
            <a:r>
              <a:rPr spc="-41" dirty="0">
                <a:solidFill>
                  <a:srgbClr val="FFFFFF"/>
                </a:solidFill>
              </a:rPr>
              <a:t>Yeterlik </a:t>
            </a:r>
            <a:r>
              <a:rPr spc="-19" dirty="0">
                <a:solidFill>
                  <a:srgbClr val="FFFFFF"/>
                </a:solidFill>
              </a:rPr>
              <a:t>Bilgileri </a:t>
            </a:r>
            <a:r>
              <a:rPr spc="-71" dirty="0">
                <a:solidFill>
                  <a:srgbClr val="FFFFFF"/>
                </a:solidFill>
              </a:rPr>
              <a:t>Girişi</a:t>
            </a:r>
            <a:r>
              <a:rPr spc="94" dirty="0">
                <a:solidFill>
                  <a:srgbClr val="FFFFFF"/>
                </a:solidFill>
              </a:rPr>
              <a:t> </a:t>
            </a:r>
            <a:r>
              <a:rPr sz="1200" spc="64" dirty="0">
                <a:solidFill>
                  <a:srgbClr val="FFFFFF"/>
                </a:solidFill>
              </a:rPr>
              <a:t>(1/4)</a:t>
            </a:r>
            <a:endParaRPr sz="1200" dirty="0"/>
          </a:p>
        </p:txBody>
      </p:sp>
      <p:grpSp>
        <p:nvGrpSpPr>
          <p:cNvPr id="8" name="object 8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9" name="object 9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0" name="object 10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82708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384607" y="2249043"/>
            <a:ext cx="1466373" cy="697627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9525" marR="3810" defTabSz="685800" fontAlgn="auto">
              <a:lnSpc>
                <a:spcPts val="1298"/>
              </a:lnSpc>
              <a:spcBef>
                <a:spcPts val="240"/>
              </a:spcBef>
              <a:spcAft>
                <a:spcPts val="0"/>
              </a:spcAft>
            </a:pPr>
            <a:r>
              <a:rPr sz="1200" spc="-176" dirty="0">
                <a:solidFill>
                  <a:srgbClr val="445369"/>
                </a:solidFill>
                <a:latin typeface="Arial Black"/>
                <a:cs typeface="Arial Black"/>
              </a:rPr>
              <a:t>Ticaret </a:t>
            </a: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Sicili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Bilgilerini 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entegrasyon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ile 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getirmek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için</a:t>
            </a:r>
            <a:r>
              <a:rPr sz="1200" spc="-23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b="1" spc="-79" dirty="0">
                <a:solidFill>
                  <a:srgbClr val="445369"/>
                </a:solidFill>
                <a:latin typeface="Arial"/>
                <a:cs typeface="Arial"/>
              </a:rPr>
              <a:t>Seç</a:t>
            </a:r>
            <a:endParaRPr sz="1200">
              <a:solidFill>
                <a:prstClr val="black"/>
              </a:solidFill>
              <a:latin typeface="Arial"/>
              <a:cs typeface="Arial"/>
            </a:endParaRPr>
          </a:p>
          <a:p>
            <a:pPr marL="9525" defTabSz="685800" fontAlgn="auto">
              <a:lnSpc>
                <a:spcPts val="1275"/>
              </a:lnSpc>
              <a:spcBef>
                <a:spcPts val="0"/>
              </a:spcBef>
              <a:spcAft>
                <a:spcPts val="0"/>
              </a:spcAft>
            </a:pP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butonuna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tıklanır.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715" y="857250"/>
            <a:ext cx="9144000" cy="5308053"/>
            <a:chOff x="2286" y="0"/>
            <a:chExt cx="12192000" cy="7077405"/>
          </a:xfrm>
        </p:grpSpPr>
        <p:sp>
          <p:nvSpPr>
            <p:cNvPr id="4" name="object 4"/>
            <p:cNvSpPr/>
            <p:nvPr/>
          </p:nvSpPr>
          <p:spPr>
            <a:xfrm>
              <a:off x="335359" y="1690877"/>
              <a:ext cx="8058704" cy="5386528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2286" y="0"/>
              <a:ext cx="12192000" cy="1776730"/>
            </a:xfrm>
            <a:custGeom>
              <a:avLst/>
              <a:gdLst/>
              <a:ahLst/>
              <a:cxnLst/>
              <a:rect l="l" t="t" r="r" b="b"/>
              <a:pathLst>
                <a:path w="12192000" h="1776730">
                  <a:moveTo>
                    <a:pt x="12192000" y="0"/>
                  </a:moveTo>
                  <a:lnTo>
                    <a:pt x="0" y="0"/>
                  </a:lnTo>
                  <a:lnTo>
                    <a:pt x="0" y="1341247"/>
                  </a:lnTo>
                  <a:lnTo>
                    <a:pt x="2552" y="1388629"/>
                  </a:lnTo>
                  <a:lnTo>
                    <a:pt x="10033" y="1434537"/>
                  </a:lnTo>
                  <a:lnTo>
                    <a:pt x="22176" y="1478704"/>
                  </a:lnTo>
                  <a:lnTo>
                    <a:pt x="38717" y="1520865"/>
                  </a:lnTo>
                  <a:lnTo>
                    <a:pt x="59389" y="1560754"/>
                  </a:lnTo>
                  <a:lnTo>
                    <a:pt x="83929" y="1598106"/>
                  </a:lnTo>
                  <a:lnTo>
                    <a:pt x="112070" y="1632653"/>
                  </a:lnTo>
                  <a:lnTo>
                    <a:pt x="143546" y="1664132"/>
                  </a:lnTo>
                  <a:lnTo>
                    <a:pt x="178094" y="1692276"/>
                  </a:lnTo>
                  <a:lnTo>
                    <a:pt x="215446" y="1716818"/>
                  </a:lnTo>
                  <a:lnTo>
                    <a:pt x="255338" y="1737495"/>
                  </a:lnTo>
                  <a:lnTo>
                    <a:pt x="297505" y="1754039"/>
                  </a:lnTo>
                  <a:lnTo>
                    <a:pt x="341682" y="1766186"/>
                  </a:lnTo>
                  <a:lnTo>
                    <a:pt x="387601" y="1773668"/>
                  </a:lnTo>
                  <a:lnTo>
                    <a:pt x="435000" y="1776222"/>
                  </a:lnTo>
                  <a:lnTo>
                    <a:pt x="11757025" y="1776222"/>
                  </a:lnTo>
                  <a:lnTo>
                    <a:pt x="11804407" y="1773668"/>
                  </a:lnTo>
                  <a:lnTo>
                    <a:pt x="11850315" y="1766186"/>
                  </a:lnTo>
                  <a:lnTo>
                    <a:pt x="11894482" y="1754039"/>
                  </a:lnTo>
                  <a:lnTo>
                    <a:pt x="11936643" y="1737495"/>
                  </a:lnTo>
                  <a:lnTo>
                    <a:pt x="11976532" y="1716818"/>
                  </a:lnTo>
                  <a:lnTo>
                    <a:pt x="12013884" y="1692276"/>
                  </a:lnTo>
                  <a:lnTo>
                    <a:pt x="12048431" y="1664132"/>
                  </a:lnTo>
                  <a:lnTo>
                    <a:pt x="12079910" y="1632653"/>
                  </a:lnTo>
                  <a:lnTo>
                    <a:pt x="12108054" y="1598106"/>
                  </a:lnTo>
                  <a:lnTo>
                    <a:pt x="12132596" y="1560754"/>
                  </a:lnTo>
                  <a:lnTo>
                    <a:pt x="12153273" y="1520865"/>
                  </a:lnTo>
                  <a:lnTo>
                    <a:pt x="12169817" y="1478704"/>
                  </a:lnTo>
                  <a:lnTo>
                    <a:pt x="12181964" y="1434537"/>
                  </a:lnTo>
                  <a:lnTo>
                    <a:pt x="12189446" y="1388629"/>
                  </a:lnTo>
                  <a:lnTo>
                    <a:pt x="12192000" y="1341247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3BB1C3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752981" y="1331214"/>
            <a:ext cx="5637371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4" dirty="0">
                <a:solidFill>
                  <a:srgbClr val="FFFFFF"/>
                </a:solidFill>
              </a:rPr>
              <a:t>Katılım </a:t>
            </a:r>
            <a:r>
              <a:rPr spc="-56" dirty="0">
                <a:solidFill>
                  <a:srgbClr val="FFFFFF"/>
                </a:solidFill>
              </a:rPr>
              <a:t>ve </a:t>
            </a:r>
            <a:r>
              <a:rPr spc="-41" dirty="0">
                <a:solidFill>
                  <a:srgbClr val="FFFFFF"/>
                </a:solidFill>
              </a:rPr>
              <a:t>Yeterlik </a:t>
            </a:r>
            <a:r>
              <a:rPr spc="-19" dirty="0">
                <a:solidFill>
                  <a:srgbClr val="FFFFFF"/>
                </a:solidFill>
              </a:rPr>
              <a:t>Bilgileri </a:t>
            </a:r>
            <a:r>
              <a:rPr spc="-71" dirty="0">
                <a:solidFill>
                  <a:srgbClr val="FFFFFF"/>
                </a:solidFill>
              </a:rPr>
              <a:t>Girişi</a:t>
            </a:r>
            <a:r>
              <a:rPr spc="94" dirty="0">
                <a:solidFill>
                  <a:srgbClr val="FFFFFF"/>
                </a:solidFill>
              </a:rPr>
              <a:t> </a:t>
            </a:r>
            <a:r>
              <a:rPr sz="1200" spc="64" dirty="0">
                <a:solidFill>
                  <a:srgbClr val="FFFFFF"/>
                </a:solidFill>
              </a:rPr>
              <a:t>(2/4)</a:t>
            </a:r>
            <a:endParaRPr sz="1200"/>
          </a:p>
        </p:txBody>
      </p:sp>
      <p:grpSp>
        <p:nvGrpSpPr>
          <p:cNvPr id="7" name="object 7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8" name="object 8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2670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757607" y="2530221"/>
            <a:ext cx="1804035" cy="858889"/>
          </a:xfrm>
          <a:prstGeom prst="rect">
            <a:avLst/>
          </a:prstGeom>
        </p:spPr>
        <p:txBody>
          <a:bodyPr vert="horz" wrap="square" lIns="0" tIns="27623" rIns="0" bIns="0" rtlCol="0">
            <a:spAutoFit/>
          </a:bodyPr>
          <a:lstStyle/>
          <a:p>
            <a:pPr marL="9525" marR="3810" defTabSz="685800" fontAlgn="auto">
              <a:lnSpc>
                <a:spcPct val="90000"/>
              </a:lnSpc>
              <a:spcBef>
                <a:spcPts val="217"/>
              </a:spcBef>
              <a:spcAft>
                <a:spcPts val="0"/>
              </a:spcAft>
            </a:pPr>
            <a:r>
              <a:rPr sz="1200" spc="-229" dirty="0">
                <a:solidFill>
                  <a:srgbClr val="445369"/>
                </a:solidFill>
                <a:latin typeface="Arial Black"/>
                <a:cs typeface="Arial Black"/>
              </a:rPr>
              <a:t>EKAP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ile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entegrasyonu  </a:t>
            </a: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bulunan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belge </a:t>
            </a: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bilgileri </a:t>
            </a:r>
            <a:r>
              <a:rPr sz="1200" b="1" spc="-79" dirty="0">
                <a:solidFill>
                  <a:srgbClr val="445369"/>
                </a:solidFill>
                <a:latin typeface="Arial"/>
                <a:cs typeface="Arial"/>
              </a:rPr>
              <a:t>Seç  </a:t>
            </a: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butonu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ile sorgulanır 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ve 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sorgu </a:t>
            </a: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sonucu </a:t>
            </a:r>
            <a:r>
              <a:rPr sz="1200" spc="-109" dirty="0">
                <a:solidFill>
                  <a:srgbClr val="445369"/>
                </a:solidFill>
                <a:latin typeface="Arial Black"/>
                <a:cs typeface="Arial Black"/>
              </a:rPr>
              <a:t>ilgili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alanlara  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otomatik</a:t>
            </a:r>
            <a:r>
              <a:rPr sz="1200" spc="-86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getirilir.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715" y="857250"/>
            <a:ext cx="9144000" cy="5596086"/>
            <a:chOff x="2286" y="0"/>
            <a:chExt cx="12192000" cy="7461448"/>
          </a:xfrm>
        </p:grpSpPr>
        <p:sp>
          <p:nvSpPr>
            <p:cNvPr id="4" name="object 4"/>
            <p:cNvSpPr/>
            <p:nvPr/>
          </p:nvSpPr>
          <p:spPr>
            <a:xfrm>
              <a:off x="297942" y="1798320"/>
              <a:ext cx="8712200" cy="5663128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2286" y="0"/>
              <a:ext cx="12192000" cy="1776730"/>
            </a:xfrm>
            <a:custGeom>
              <a:avLst/>
              <a:gdLst/>
              <a:ahLst/>
              <a:cxnLst/>
              <a:rect l="l" t="t" r="r" b="b"/>
              <a:pathLst>
                <a:path w="12192000" h="1776730">
                  <a:moveTo>
                    <a:pt x="12192000" y="0"/>
                  </a:moveTo>
                  <a:lnTo>
                    <a:pt x="0" y="0"/>
                  </a:lnTo>
                  <a:lnTo>
                    <a:pt x="0" y="1341247"/>
                  </a:lnTo>
                  <a:lnTo>
                    <a:pt x="2552" y="1388629"/>
                  </a:lnTo>
                  <a:lnTo>
                    <a:pt x="10033" y="1434537"/>
                  </a:lnTo>
                  <a:lnTo>
                    <a:pt x="22176" y="1478704"/>
                  </a:lnTo>
                  <a:lnTo>
                    <a:pt x="38717" y="1520865"/>
                  </a:lnTo>
                  <a:lnTo>
                    <a:pt x="59389" y="1560754"/>
                  </a:lnTo>
                  <a:lnTo>
                    <a:pt x="83929" y="1598106"/>
                  </a:lnTo>
                  <a:lnTo>
                    <a:pt x="112070" y="1632653"/>
                  </a:lnTo>
                  <a:lnTo>
                    <a:pt x="143546" y="1664132"/>
                  </a:lnTo>
                  <a:lnTo>
                    <a:pt x="178094" y="1692276"/>
                  </a:lnTo>
                  <a:lnTo>
                    <a:pt x="215446" y="1716818"/>
                  </a:lnTo>
                  <a:lnTo>
                    <a:pt x="255338" y="1737495"/>
                  </a:lnTo>
                  <a:lnTo>
                    <a:pt x="297505" y="1754039"/>
                  </a:lnTo>
                  <a:lnTo>
                    <a:pt x="341682" y="1766186"/>
                  </a:lnTo>
                  <a:lnTo>
                    <a:pt x="387601" y="1773668"/>
                  </a:lnTo>
                  <a:lnTo>
                    <a:pt x="435000" y="1776222"/>
                  </a:lnTo>
                  <a:lnTo>
                    <a:pt x="11757025" y="1776222"/>
                  </a:lnTo>
                  <a:lnTo>
                    <a:pt x="11804407" y="1773668"/>
                  </a:lnTo>
                  <a:lnTo>
                    <a:pt x="11850315" y="1766186"/>
                  </a:lnTo>
                  <a:lnTo>
                    <a:pt x="11894482" y="1754039"/>
                  </a:lnTo>
                  <a:lnTo>
                    <a:pt x="11936643" y="1737495"/>
                  </a:lnTo>
                  <a:lnTo>
                    <a:pt x="11976532" y="1716818"/>
                  </a:lnTo>
                  <a:lnTo>
                    <a:pt x="12013884" y="1692276"/>
                  </a:lnTo>
                  <a:lnTo>
                    <a:pt x="12048431" y="1664132"/>
                  </a:lnTo>
                  <a:lnTo>
                    <a:pt x="12079910" y="1632653"/>
                  </a:lnTo>
                  <a:lnTo>
                    <a:pt x="12108054" y="1598106"/>
                  </a:lnTo>
                  <a:lnTo>
                    <a:pt x="12132596" y="1560754"/>
                  </a:lnTo>
                  <a:lnTo>
                    <a:pt x="12153273" y="1520865"/>
                  </a:lnTo>
                  <a:lnTo>
                    <a:pt x="12169817" y="1478704"/>
                  </a:lnTo>
                  <a:lnTo>
                    <a:pt x="12181964" y="1434537"/>
                  </a:lnTo>
                  <a:lnTo>
                    <a:pt x="12189446" y="1388629"/>
                  </a:lnTo>
                  <a:lnTo>
                    <a:pt x="12192000" y="1341247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3BB1C3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752981" y="1331214"/>
            <a:ext cx="5637371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4" dirty="0">
                <a:solidFill>
                  <a:srgbClr val="FFFFFF"/>
                </a:solidFill>
              </a:rPr>
              <a:t>Katılım </a:t>
            </a:r>
            <a:r>
              <a:rPr spc="-56" dirty="0">
                <a:solidFill>
                  <a:srgbClr val="FFFFFF"/>
                </a:solidFill>
              </a:rPr>
              <a:t>ve </a:t>
            </a:r>
            <a:r>
              <a:rPr spc="-41" dirty="0">
                <a:solidFill>
                  <a:srgbClr val="FFFFFF"/>
                </a:solidFill>
              </a:rPr>
              <a:t>Yeterlik </a:t>
            </a:r>
            <a:r>
              <a:rPr spc="-19" dirty="0">
                <a:solidFill>
                  <a:srgbClr val="FFFFFF"/>
                </a:solidFill>
              </a:rPr>
              <a:t>Bilgileri </a:t>
            </a:r>
            <a:r>
              <a:rPr spc="-71" dirty="0">
                <a:solidFill>
                  <a:srgbClr val="FFFFFF"/>
                </a:solidFill>
              </a:rPr>
              <a:t>Girişi</a:t>
            </a:r>
            <a:r>
              <a:rPr spc="94" dirty="0">
                <a:solidFill>
                  <a:srgbClr val="FFFFFF"/>
                </a:solidFill>
              </a:rPr>
              <a:t> </a:t>
            </a:r>
            <a:r>
              <a:rPr sz="1200" spc="64" dirty="0">
                <a:solidFill>
                  <a:srgbClr val="FFFFFF"/>
                </a:solidFill>
              </a:rPr>
              <a:t>(3/4)</a:t>
            </a:r>
            <a:endParaRPr sz="1200"/>
          </a:p>
        </p:txBody>
      </p:sp>
      <p:grpSp>
        <p:nvGrpSpPr>
          <p:cNvPr id="7" name="object 7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8" name="object 8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51404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757606" y="2530221"/>
            <a:ext cx="1835468" cy="1697420"/>
          </a:xfrm>
          <a:prstGeom prst="rect">
            <a:avLst/>
          </a:prstGeom>
        </p:spPr>
        <p:txBody>
          <a:bodyPr vert="horz" wrap="square" lIns="0" tIns="30004" rIns="0" bIns="0" rtlCol="0">
            <a:spAutoFit/>
          </a:bodyPr>
          <a:lstStyle/>
          <a:p>
            <a:pPr marL="9525" marR="184309" defTabSz="685800" fontAlgn="auto">
              <a:lnSpc>
                <a:spcPts val="1298"/>
              </a:lnSpc>
              <a:spcBef>
                <a:spcPts val="236"/>
              </a:spcBef>
              <a:spcAft>
                <a:spcPts val="0"/>
              </a:spcAft>
            </a:pP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Vekaletname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sorgu 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tarihçesinden daha </a:t>
            </a: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önce  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sorgulanan</a:t>
            </a:r>
            <a:r>
              <a:rPr sz="1200" spc="-124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65" dirty="0">
                <a:solidFill>
                  <a:srgbClr val="445369"/>
                </a:solidFill>
                <a:latin typeface="Arial Black"/>
                <a:cs typeface="Arial Black"/>
              </a:rPr>
              <a:t>vekaletname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9525" defTabSz="685800" fontAlgn="auto">
              <a:lnSpc>
                <a:spcPts val="1204"/>
              </a:lnSpc>
              <a:spcBef>
                <a:spcPts val="0"/>
              </a:spcBef>
              <a:spcAft>
                <a:spcPts val="0"/>
              </a:spcAft>
            </a:pP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bilgileri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listelenir. </a:t>
            </a: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İlgili</a:t>
            </a:r>
            <a:r>
              <a:rPr sz="1200" spc="-11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05" dirty="0">
                <a:solidFill>
                  <a:srgbClr val="445369"/>
                </a:solidFill>
                <a:latin typeface="Arial Black"/>
                <a:cs typeface="Arial Black"/>
              </a:rPr>
              <a:t>bilgi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9525" marR="62389" defTabSz="685800" fontAlgn="auto">
              <a:lnSpc>
                <a:spcPts val="1298"/>
              </a:lnSpc>
              <a:spcBef>
                <a:spcPts val="90"/>
              </a:spcBef>
              <a:spcAft>
                <a:spcPts val="0"/>
              </a:spcAft>
            </a:pP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işaretlenerek </a:t>
            </a:r>
            <a:r>
              <a:rPr sz="1200" b="1" spc="-26" dirty="0">
                <a:solidFill>
                  <a:srgbClr val="445369"/>
                </a:solidFill>
                <a:latin typeface="Arial"/>
                <a:cs typeface="Arial"/>
              </a:rPr>
              <a:t>Seçilenleri  </a:t>
            </a:r>
            <a:r>
              <a:rPr sz="1200" b="1" dirty="0">
                <a:solidFill>
                  <a:srgbClr val="445369"/>
                </a:solidFill>
                <a:latin typeface="Arial"/>
                <a:cs typeface="Arial"/>
              </a:rPr>
              <a:t>Aktar </a:t>
            </a: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butonu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ile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yeterlik  </a:t>
            </a: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bilgileri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tablosuna</a:t>
            </a:r>
            <a:r>
              <a:rPr sz="1200" spc="-53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aktarılır.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9525" defTabSz="6858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</a:pPr>
            <a:r>
              <a:rPr sz="1200" b="1" spc="-53" dirty="0">
                <a:solidFill>
                  <a:srgbClr val="445369"/>
                </a:solidFill>
                <a:latin typeface="Arial"/>
                <a:cs typeface="Arial"/>
              </a:rPr>
              <a:t>Yeni </a:t>
            </a:r>
            <a:r>
              <a:rPr sz="1200" b="1" spc="-26" dirty="0">
                <a:solidFill>
                  <a:srgbClr val="445369"/>
                </a:solidFill>
                <a:latin typeface="Arial"/>
                <a:cs typeface="Arial"/>
              </a:rPr>
              <a:t>Sorgu </a:t>
            </a: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butonu</a:t>
            </a:r>
            <a:r>
              <a:rPr sz="1200" spc="-68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ile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9525" marR="3810" defTabSz="685800" fontAlgn="auto">
              <a:lnSpc>
                <a:spcPts val="1298"/>
              </a:lnSpc>
              <a:spcBef>
                <a:spcPts val="90"/>
              </a:spcBef>
              <a:spcAft>
                <a:spcPts val="0"/>
              </a:spcAft>
            </a:pPr>
            <a:r>
              <a:rPr sz="1200" spc="-165" dirty="0">
                <a:solidFill>
                  <a:srgbClr val="445369"/>
                </a:solidFill>
                <a:latin typeface="Arial Black"/>
                <a:cs typeface="Arial Black"/>
              </a:rPr>
              <a:t>vekaletname </a:t>
            </a: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bilgileri </a:t>
            </a: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tekrar 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sorgulanabilir.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212026" y="2303145"/>
            <a:ext cx="6447906" cy="3790151"/>
            <a:chOff x="282702" y="1927860"/>
            <a:chExt cx="8234933" cy="5053534"/>
          </a:xfrm>
        </p:grpSpPr>
        <p:sp>
          <p:nvSpPr>
            <p:cNvPr id="4" name="object 4"/>
            <p:cNvSpPr/>
            <p:nvPr/>
          </p:nvSpPr>
          <p:spPr>
            <a:xfrm>
              <a:off x="282702" y="1927860"/>
              <a:ext cx="8234933" cy="505353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880871" y="3141726"/>
              <a:ext cx="3643884" cy="240334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6529578" y="3153156"/>
              <a:ext cx="779526" cy="233324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7" name="object 7"/>
          <p:cNvSpPr/>
          <p:nvPr/>
        </p:nvSpPr>
        <p:spPr>
          <a:xfrm>
            <a:off x="1715" y="857250"/>
            <a:ext cx="9144000" cy="1332548"/>
          </a:xfrm>
          <a:custGeom>
            <a:avLst/>
            <a:gdLst/>
            <a:ahLst/>
            <a:cxnLst/>
            <a:rect l="l" t="t" r="r" b="b"/>
            <a:pathLst>
              <a:path w="12192000" h="1776730">
                <a:moveTo>
                  <a:pt x="12192000" y="0"/>
                </a:moveTo>
                <a:lnTo>
                  <a:pt x="0" y="0"/>
                </a:lnTo>
                <a:lnTo>
                  <a:pt x="0" y="1341247"/>
                </a:lnTo>
                <a:lnTo>
                  <a:pt x="2552" y="1388629"/>
                </a:lnTo>
                <a:lnTo>
                  <a:pt x="10033" y="1434537"/>
                </a:lnTo>
                <a:lnTo>
                  <a:pt x="22176" y="1478704"/>
                </a:lnTo>
                <a:lnTo>
                  <a:pt x="38717" y="1520865"/>
                </a:lnTo>
                <a:lnTo>
                  <a:pt x="59389" y="1560754"/>
                </a:lnTo>
                <a:lnTo>
                  <a:pt x="83929" y="1598106"/>
                </a:lnTo>
                <a:lnTo>
                  <a:pt x="112070" y="1632653"/>
                </a:lnTo>
                <a:lnTo>
                  <a:pt x="143546" y="1664132"/>
                </a:lnTo>
                <a:lnTo>
                  <a:pt x="178094" y="1692276"/>
                </a:lnTo>
                <a:lnTo>
                  <a:pt x="215446" y="1716818"/>
                </a:lnTo>
                <a:lnTo>
                  <a:pt x="255338" y="1737495"/>
                </a:lnTo>
                <a:lnTo>
                  <a:pt x="297505" y="1754039"/>
                </a:lnTo>
                <a:lnTo>
                  <a:pt x="341682" y="1766186"/>
                </a:lnTo>
                <a:lnTo>
                  <a:pt x="387601" y="1773668"/>
                </a:lnTo>
                <a:lnTo>
                  <a:pt x="435000" y="1776222"/>
                </a:lnTo>
                <a:lnTo>
                  <a:pt x="11757025" y="1776222"/>
                </a:lnTo>
                <a:lnTo>
                  <a:pt x="11804407" y="1773668"/>
                </a:lnTo>
                <a:lnTo>
                  <a:pt x="11850315" y="1766186"/>
                </a:lnTo>
                <a:lnTo>
                  <a:pt x="11894482" y="1754039"/>
                </a:lnTo>
                <a:lnTo>
                  <a:pt x="11936643" y="1737495"/>
                </a:lnTo>
                <a:lnTo>
                  <a:pt x="11976532" y="1716818"/>
                </a:lnTo>
                <a:lnTo>
                  <a:pt x="12013884" y="1692276"/>
                </a:lnTo>
                <a:lnTo>
                  <a:pt x="12048431" y="1664132"/>
                </a:lnTo>
                <a:lnTo>
                  <a:pt x="12079910" y="1632653"/>
                </a:lnTo>
                <a:lnTo>
                  <a:pt x="12108054" y="1598106"/>
                </a:lnTo>
                <a:lnTo>
                  <a:pt x="12132596" y="1560754"/>
                </a:lnTo>
                <a:lnTo>
                  <a:pt x="12153273" y="1520865"/>
                </a:lnTo>
                <a:lnTo>
                  <a:pt x="12169817" y="1478704"/>
                </a:lnTo>
                <a:lnTo>
                  <a:pt x="12181964" y="1434537"/>
                </a:lnTo>
                <a:lnTo>
                  <a:pt x="12189446" y="1388629"/>
                </a:lnTo>
                <a:lnTo>
                  <a:pt x="12192000" y="1341247"/>
                </a:lnTo>
                <a:lnTo>
                  <a:pt x="12192000" y="0"/>
                </a:lnTo>
                <a:close/>
              </a:path>
            </a:pathLst>
          </a:custGeom>
          <a:solidFill>
            <a:srgbClr val="3BB1C3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938718" y="1331214"/>
            <a:ext cx="5264944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19" dirty="0">
                <a:solidFill>
                  <a:srgbClr val="FFFFFF"/>
                </a:solidFill>
              </a:rPr>
              <a:t>Vekaletname Bilgileri</a:t>
            </a:r>
            <a:r>
              <a:rPr spc="-23" dirty="0">
                <a:solidFill>
                  <a:srgbClr val="FFFFFF"/>
                </a:solidFill>
              </a:rPr>
              <a:t> </a:t>
            </a:r>
            <a:r>
              <a:rPr spc="-34" dirty="0">
                <a:solidFill>
                  <a:srgbClr val="FFFFFF"/>
                </a:solidFill>
              </a:rPr>
              <a:t>Sorgulama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10" name="object 10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70509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407402" y="2530220"/>
            <a:ext cx="1335881" cy="1191288"/>
          </a:xfrm>
          <a:prstGeom prst="rect">
            <a:avLst/>
          </a:prstGeom>
        </p:spPr>
        <p:txBody>
          <a:bodyPr vert="horz" wrap="square" lIns="0" tIns="27623" rIns="0" bIns="0" rtlCol="0">
            <a:spAutoFit/>
          </a:bodyPr>
          <a:lstStyle/>
          <a:p>
            <a:pPr marL="9525" marR="3810" defTabSz="685800" fontAlgn="auto">
              <a:lnSpc>
                <a:spcPct val="90000"/>
              </a:lnSpc>
              <a:spcBef>
                <a:spcPts val="217"/>
              </a:spcBef>
              <a:spcAft>
                <a:spcPts val="0"/>
              </a:spcAft>
            </a:pPr>
            <a:r>
              <a:rPr sz="1200" spc="-184" dirty="0">
                <a:solidFill>
                  <a:srgbClr val="445369"/>
                </a:solidFill>
                <a:latin typeface="Arial Black"/>
                <a:cs typeface="Arial Black"/>
              </a:rPr>
              <a:t>EKAP’ta </a:t>
            </a: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bulunan 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elektronik </a:t>
            </a:r>
            <a:r>
              <a:rPr sz="1200" spc="-165" dirty="0">
                <a:solidFill>
                  <a:srgbClr val="445369"/>
                </a:solidFill>
                <a:latin typeface="Arial Black"/>
                <a:cs typeface="Arial Black"/>
              </a:rPr>
              <a:t>geçici 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teminat mektubuna 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ilişkin </a:t>
            </a: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bilgiler </a:t>
            </a:r>
            <a:r>
              <a:rPr sz="1200" b="1" spc="-4" dirty="0">
                <a:solidFill>
                  <a:srgbClr val="445369"/>
                </a:solidFill>
                <a:latin typeface="Arial"/>
                <a:cs typeface="Arial"/>
              </a:rPr>
              <a:t>Getir  </a:t>
            </a: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butonu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ile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yeterlik  </a:t>
            </a: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bilgileri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tablosuna 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aktarılır.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51520" y="2281428"/>
            <a:ext cx="7056783" cy="38838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715" y="857250"/>
            <a:ext cx="9144000" cy="1332548"/>
          </a:xfrm>
          <a:custGeom>
            <a:avLst/>
            <a:gdLst/>
            <a:ahLst/>
            <a:cxnLst/>
            <a:rect l="l" t="t" r="r" b="b"/>
            <a:pathLst>
              <a:path w="12192000" h="1776730">
                <a:moveTo>
                  <a:pt x="12192000" y="0"/>
                </a:moveTo>
                <a:lnTo>
                  <a:pt x="0" y="0"/>
                </a:lnTo>
                <a:lnTo>
                  <a:pt x="0" y="1341247"/>
                </a:lnTo>
                <a:lnTo>
                  <a:pt x="2552" y="1388629"/>
                </a:lnTo>
                <a:lnTo>
                  <a:pt x="10033" y="1434537"/>
                </a:lnTo>
                <a:lnTo>
                  <a:pt x="22176" y="1478704"/>
                </a:lnTo>
                <a:lnTo>
                  <a:pt x="38717" y="1520865"/>
                </a:lnTo>
                <a:lnTo>
                  <a:pt x="59389" y="1560754"/>
                </a:lnTo>
                <a:lnTo>
                  <a:pt x="83929" y="1598106"/>
                </a:lnTo>
                <a:lnTo>
                  <a:pt x="112070" y="1632653"/>
                </a:lnTo>
                <a:lnTo>
                  <a:pt x="143546" y="1664132"/>
                </a:lnTo>
                <a:lnTo>
                  <a:pt x="178094" y="1692276"/>
                </a:lnTo>
                <a:lnTo>
                  <a:pt x="215446" y="1716818"/>
                </a:lnTo>
                <a:lnTo>
                  <a:pt x="255338" y="1737495"/>
                </a:lnTo>
                <a:lnTo>
                  <a:pt x="297505" y="1754039"/>
                </a:lnTo>
                <a:lnTo>
                  <a:pt x="341682" y="1766186"/>
                </a:lnTo>
                <a:lnTo>
                  <a:pt x="387601" y="1773668"/>
                </a:lnTo>
                <a:lnTo>
                  <a:pt x="435000" y="1776222"/>
                </a:lnTo>
                <a:lnTo>
                  <a:pt x="11757025" y="1776222"/>
                </a:lnTo>
                <a:lnTo>
                  <a:pt x="11804407" y="1773668"/>
                </a:lnTo>
                <a:lnTo>
                  <a:pt x="11850315" y="1766186"/>
                </a:lnTo>
                <a:lnTo>
                  <a:pt x="11894482" y="1754039"/>
                </a:lnTo>
                <a:lnTo>
                  <a:pt x="11936643" y="1737495"/>
                </a:lnTo>
                <a:lnTo>
                  <a:pt x="11976532" y="1716818"/>
                </a:lnTo>
                <a:lnTo>
                  <a:pt x="12013884" y="1692276"/>
                </a:lnTo>
                <a:lnTo>
                  <a:pt x="12048431" y="1664132"/>
                </a:lnTo>
                <a:lnTo>
                  <a:pt x="12079910" y="1632653"/>
                </a:lnTo>
                <a:lnTo>
                  <a:pt x="12108054" y="1598106"/>
                </a:lnTo>
                <a:lnTo>
                  <a:pt x="12132596" y="1560754"/>
                </a:lnTo>
                <a:lnTo>
                  <a:pt x="12153273" y="1520865"/>
                </a:lnTo>
                <a:lnTo>
                  <a:pt x="12169817" y="1478704"/>
                </a:lnTo>
                <a:lnTo>
                  <a:pt x="12181964" y="1434537"/>
                </a:lnTo>
                <a:lnTo>
                  <a:pt x="12189446" y="1388629"/>
                </a:lnTo>
                <a:lnTo>
                  <a:pt x="12192000" y="1341247"/>
                </a:lnTo>
                <a:lnTo>
                  <a:pt x="12192000" y="0"/>
                </a:lnTo>
                <a:close/>
              </a:path>
            </a:pathLst>
          </a:custGeom>
          <a:solidFill>
            <a:srgbClr val="3BB1C3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752980" y="1331214"/>
            <a:ext cx="5637848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4" dirty="0">
                <a:solidFill>
                  <a:srgbClr val="FFFFFF"/>
                </a:solidFill>
              </a:rPr>
              <a:t>Katılım </a:t>
            </a:r>
            <a:r>
              <a:rPr spc="-56" dirty="0">
                <a:solidFill>
                  <a:srgbClr val="FFFFFF"/>
                </a:solidFill>
              </a:rPr>
              <a:t>ve </a:t>
            </a:r>
            <a:r>
              <a:rPr spc="-41" dirty="0">
                <a:solidFill>
                  <a:srgbClr val="FFFFFF"/>
                </a:solidFill>
              </a:rPr>
              <a:t>Yeterlik </a:t>
            </a:r>
            <a:r>
              <a:rPr spc="-19" dirty="0">
                <a:solidFill>
                  <a:srgbClr val="FFFFFF"/>
                </a:solidFill>
              </a:rPr>
              <a:t>Bilgileri </a:t>
            </a:r>
            <a:r>
              <a:rPr spc="-71" dirty="0">
                <a:solidFill>
                  <a:srgbClr val="FFFFFF"/>
                </a:solidFill>
              </a:rPr>
              <a:t>Girişi</a:t>
            </a:r>
            <a:r>
              <a:rPr spc="101" dirty="0">
                <a:solidFill>
                  <a:srgbClr val="FFFFFF"/>
                </a:solidFill>
              </a:rPr>
              <a:t> </a:t>
            </a:r>
            <a:r>
              <a:rPr sz="1200" spc="64" dirty="0">
                <a:solidFill>
                  <a:srgbClr val="FFFFFF"/>
                </a:solidFill>
              </a:rPr>
              <a:t>(4/4)</a:t>
            </a:r>
            <a:endParaRPr sz="1200"/>
          </a:p>
        </p:txBody>
      </p:sp>
      <p:grpSp>
        <p:nvGrpSpPr>
          <p:cNvPr id="6" name="object 6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7" name="object 7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97968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113461" y="2445257"/>
            <a:ext cx="1479709" cy="859402"/>
          </a:xfrm>
          <a:prstGeom prst="rect">
            <a:avLst/>
          </a:prstGeom>
        </p:spPr>
        <p:txBody>
          <a:bodyPr vert="horz" wrap="square" lIns="0" tIns="27623" rIns="0" bIns="0" rtlCol="0">
            <a:spAutoFit/>
          </a:bodyPr>
          <a:lstStyle/>
          <a:p>
            <a:pPr marL="9525" marR="3810" defTabSz="685800" fontAlgn="auto">
              <a:lnSpc>
                <a:spcPct val="90000"/>
              </a:lnSpc>
              <a:spcBef>
                <a:spcPts val="217"/>
              </a:spcBef>
              <a:spcAft>
                <a:spcPts val="0"/>
              </a:spcAft>
            </a:pPr>
            <a:r>
              <a:rPr sz="1200" spc="-184" dirty="0">
                <a:solidFill>
                  <a:srgbClr val="445369"/>
                </a:solidFill>
                <a:latin typeface="Arial Black"/>
                <a:cs typeface="Arial Black"/>
              </a:rPr>
              <a:t>EKAP’ta </a:t>
            </a: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Kayıtlı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Olan </a:t>
            </a:r>
            <a:r>
              <a:rPr sz="1200" spc="-191" dirty="0">
                <a:solidFill>
                  <a:srgbClr val="445369"/>
                </a:solidFill>
                <a:latin typeface="Arial Black"/>
                <a:cs typeface="Arial Black"/>
              </a:rPr>
              <a:t>İş 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Deneyim </a:t>
            </a:r>
            <a:r>
              <a:rPr sz="1200" spc="-165" dirty="0">
                <a:solidFill>
                  <a:srgbClr val="445369"/>
                </a:solidFill>
                <a:latin typeface="Arial Black"/>
                <a:cs typeface="Arial Black"/>
              </a:rPr>
              <a:t>Belgesi  </a:t>
            </a: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bilgilerini 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otomatik 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getirmek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için</a:t>
            </a:r>
            <a:r>
              <a:rPr sz="1200" spc="-23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b="1" spc="-79" dirty="0">
                <a:solidFill>
                  <a:srgbClr val="445369"/>
                </a:solidFill>
                <a:latin typeface="Arial"/>
                <a:cs typeface="Arial"/>
              </a:rPr>
              <a:t>Seç</a:t>
            </a:r>
            <a:endParaRPr sz="1200">
              <a:solidFill>
                <a:prstClr val="black"/>
              </a:solidFill>
              <a:latin typeface="Arial"/>
              <a:cs typeface="Arial"/>
            </a:endParaRPr>
          </a:p>
          <a:p>
            <a:pPr marL="9525" defTabSz="685800" fontAlgn="auto">
              <a:lnSpc>
                <a:spcPts val="1298"/>
              </a:lnSpc>
              <a:spcBef>
                <a:spcPts val="4"/>
              </a:spcBef>
              <a:spcAft>
                <a:spcPts val="0"/>
              </a:spcAft>
            </a:pP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butonuna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tıklanır.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07504" y="2319717"/>
            <a:ext cx="6912768" cy="406161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715" y="857250"/>
            <a:ext cx="9144000" cy="1332548"/>
          </a:xfrm>
          <a:custGeom>
            <a:avLst/>
            <a:gdLst/>
            <a:ahLst/>
            <a:cxnLst/>
            <a:rect l="l" t="t" r="r" b="b"/>
            <a:pathLst>
              <a:path w="12192000" h="1776730">
                <a:moveTo>
                  <a:pt x="12192000" y="0"/>
                </a:moveTo>
                <a:lnTo>
                  <a:pt x="0" y="0"/>
                </a:lnTo>
                <a:lnTo>
                  <a:pt x="0" y="1341247"/>
                </a:lnTo>
                <a:lnTo>
                  <a:pt x="2552" y="1388629"/>
                </a:lnTo>
                <a:lnTo>
                  <a:pt x="10033" y="1434537"/>
                </a:lnTo>
                <a:lnTo>
                  <a:pt x="22176" y="1478704"/>
                </a:lnTo>
                <a:lnTo>
                  <a:pt x="38717" y="1520865"/>
                </a:lnTo>
                <a:lnTo>
                  <a:pt x="59389" y="1560754"/>
                </a:lnTo>
                <a:lnTo>
                  <a:pt x="83929" y="1598106"/>
                </a:lnTo>
                <a:lnTo>
                  <a:pt x="112070" y="1632653"/>
                </a:lnTo>
                <a:lnTo>
                  <a:pt x="143546" y="1664132"/>
                </a:lnTo>
                <a:lnTo>
                  <a:pt x="178094" y="1692276"/>
                </a:lnTo>
                <a:lnTo>
                  <a:pt x="215446" y="1716818"/>
                </a:lnTo>
                <a:lnTo>
                  <a:pt x="255338" y="1737495"/>
                </a:lnTo>
                <a:lnTo>
                  <a:pt x="297505" y="1754039"/>
                </a:lnTo>
                <a:lnTo>
                  <a:pt x="341682" y="1766186"/>
                </a:lnTo>
                <a:lnTo>
                  <a:pt x="387601" y="1773668"/>
                </a:lnTo>
                <a:lnTo>
                  <a:pt x="435000" y="1776222"/>
                </a:lnTo>
                <a:lnTo>
                  <a:pt x="11757025" y="1776222"/>
                </a:lnTo>
                <a:lnTo>
                  <a:pt x="11804407" y="1773668"/>
                </a:lnTo>
                <a:lnTo>
                  <a:pt x="11850315" y="1766186"/>
                </a:lnTo>
                <a:lnTo>
                  <a:pt x="11894482" y="1754039"/>
                </a:lnTo>
                <a:lnTo>
                  <a:pt x="11936643" y="1737495"/>
                </a:lnTo>
                <a:lnTo>
                  <a:pt x="11976532" y="1716818"/>
                </a:lnTo>
                <a:lnTo>
                  <a:pt x="12013884" y="1692276"/>
                </a:lnTo>
                <a:lnTo>
                  <a:pt x="12048431" y="1664132"/>
                </a:lnTo>
                <a:lnTo>
                  <a:pt x="12079910" y="1632653"/>
                </a:lnTo>
                <a:lnTo>
                  <a:pt x="12108054" y="1598106"/>
                </a:lnTo>
                <a:lnTo>
                  <a:pt x="12132596" y="1560754"/>
                </a:lnTo>
                <a:lnTo>
                  <a:pt x="12153273" y="1520865"/>
                </a:lnTo>
                <a:lnTo>
                  <a:pt x="12169817" y="1478704"/>
                </a:lnTo>
                <a:lnTo>
                  <a:pt x="12181964" y="1434537"/>
                </a:lnTo>
                <a:lnTo>
                  <a:pt x="12189446" y="1388629"/>
                </a:lnTo>
                <a:lnTo>
                  <a:pt x="12192000" y="1341247"/>
                </a:lnTo>
                <a:lnTo>
                  <a:pt x="12192000" y="0"/>
                </a:lnTo>
                <a:close/>
              </a:path>
            </a:pathLst>
          </a:custGeom>
          <a:solidFill>
            <a:srgbClr val="3BB1C3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14577" y="1331214"/>
            <a:ext cx="7516178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94" dirty="0">
                <a:solidFill>
                  <a:srgbClr val="FFFFFF"/>
                </a:solidFill>
              </a:rPr>
              <a:t>EKAP’ta </a:t>
            </a:r>
            <a:r>
              <a:rPr spc="-15" dirty="0">
                <a:solidFill>
                  <a:srgbClr val="FFFFFF"/>
                </a:solidFill>
              </a:rPr>
              <a:t>Kayıtlı </a:t>
            </a:r>
            <a:r>
              <a:rPr spc="-30" dirty="0">
                <a:solidFill>
                  <a:srgbClr val="FFFFFF"/>
                </a:solidFill>
              </a:rPr>
              <a:t>Olan </a:t>
            </a:r>
            <a:r>
              <a:rPr spc="-105" dirty="0">
                <a:solidFill>
                  <a:srgbClr val="FFFFFF"/>
                </a:solidFill>
              </a:rPr>
              <a:t>İş </a:t>
            </a:r>
            <a:r>
              <a:rPr spc="-8" dirty="0">
                <a:solidFill>
                  <a:srgbClr val="FFFFFF"/>
                </a:solidFill>
              </a:rPr>
              <a:t>Deneyim </a:t>
            </a:r>
            <a:r>
              <a:rPr spc="-86" dirty="0">
                <a:solidFill>
                  <a:srgbClr val="FFFFFF"/>
                </a:solidFill>
              </a:rPr>
              <a:t>Belgesi</a:t>
            </a:r>
            <a:r>
              <a:rPr spc="217" dirty="0">
                <a:solidFill>
                  <a:srgbClr val="FFFFFF"/>
                </a:solidFill>
              </a:rPr>
              <a:t> </a:t>
            </a:r>
            <a:r>
              <a:rPr spc="-71" dirty="0">
                <a:solidFill>
                  <a:srgbClr val="FFFFFF"/>
                </a:solidFill>
              </a:rPr>
              <a:t>Seçimi</a:t>
            </a:r>
          </a:p>
        </p:txBody>
      </p:sp>
      <p:sp>
        <p:nvSpPr>
          <p:cNvPr id="6" name="object 6"/>
          <p:cNvSpPr/>
          <p:nvPr/>
        </p:nvSpPr>
        <p:spPr>
          <a:xfrm>
            <a:off x="40005" y="897826"/>
            <a:ext cx="1297304" cy="1222058"/>
          </a:xfrm>
          <a:custGeom>
            <a:avLst/>
            <a:gdLst/>
            <a:ahLst/>
            <a:cxnLst/>
            <a:rect l="l" t="t" r="r" b="b"/>
            <a:pathLst>
              <a:path w="1729739" h="1629410">
                <a:moveTo>
                  <a:pt x="1322070" y="0"/>
                </a:moveTo>
                <a:lnTo>
                  <a:pt x="1281993" y="7310"/>
                </a:lnTo>
                <a:lnTo>
                  <a:pt x="1249298" y="27241"/>
                </a:lnTo>
                <a:lnTo>
                  <a:pt x="1227272" y="56792"/>
                </a:lnTo>
                <a:lnTo>
                  <a:pt x="1219200" y="92964"/>
                </a:lnTo>
                <a:lnTo>
                  <a:pt x="1227272" y="129208"/>
                </a:lnTo>
                <a:lnTo>
                  <a:pt x="1249299" y="158797"/>
                </a:lnTo>
                <a:lnTo>
                  <a:pt x="1281993" y="178742"/>
                </a:lnTo>
                <a:lnTo>
                  <a:pt x="1322070" y="186054"/>
                </a:lnTo>
                <a:lnTo>
                  <a:pt x="1362092" y="178742"/>
                </a:lnTo>
                <a:lnTo>
                  <a:pt x="1394793" y="158797"/>
                </a:lnTo>
                <a:lnTo>
                  <a:pt x="1416849" y="129208"/>
                </a:lnTo>
                <a:lnTo>
                  <a:pt x="1424940" y="92964"/>
                </a:lnTo>
                <a:lnTo>
                  <a:pt x="1416849" y="56792"/>
                </a:lnTo>
                <a:lnTo>
                  <a:pt x="1394793" y="27241"/>
                </a:lnTo>
                <a:lnTo>
                  <a:pt x="1362092" y="7310"/>
                </a:lnTo>
                <a:lnTo>
                  <a:pt x="1322070" y="0"/>
                </a:lnTo>
                <a:close/>
              </a:path>
              <a:path w="1729739" h="1629410">
                <a:moveTo>
                  <a:pt x="1017257" y="0"/>
                </a:moveTo>
                <a:lnTo>
                  <a:pt x="977203" y="7310"/>
                </a:lnTo>
                <a:lnTo>
                  <a:pt x="944497" y="27241"/>
                </a:lnTo>
                <a:lnTo>
                  <a:pt x="922447" y="56792"/>
                </a:lnTo>
                <a:lnTo>
                  <a:pt x="914361" y="92964"/>
                </a:lnTo>
                <a:lnTo>
                  <a:pt x="922447" y="129208"/>
                </a:lnTo>
                <a:lnTo>
                  <a:pt x="944497" y="158797"/>
                </a:lnTo>
                <a:lnTo>
                  <a:pt x="977203" y="178742"/>
                </a:lnTo>
                <a:lnTo>
                  <a:pt x="1017257" y="186054"/>
                </a:lnTo>
                <a:lnTo>
                  <a:pt x="1057312" y="178742"/>
                </a:lnTo>
                <a:lnTo>
                  <a:pt x="1090023" y="158797"/>
                </a:lnTo>
                <a:lnTo>
                  <a:pt x="1112078" y="129208"/>
                </a:lnTo>
                <a:lnTo>
                  <a:pt x="1120165" y="92964"/>
                </a:lnTo>
                <a:lnTo>
                  <a:pt x="1112078" y="56792"/>
                </a:lnTo>
                <a:lnTo>
                  <a:pt x="1090023" y="27241"/>
                </a:lnTo>
                <a:lnTo>
                  <a:pt x="1057312" y="7310"/>
                </a:lnTo>
                <a:lnTo>
                  <a:pt x="1017257" y="0"/>
                </a:lnTo>
                <a:close/>
              </a:path>
              <a:path w="1729739" h="1629410">
                <a:moveTo>
                  <a:pt x="712469" y="0"/>
                </a:moveTo>
                <a:lnTo>
                  <a:pt x="672416" y="7310"/>
                </a:lnTo>
                <a:lnTo>
                  <a:pt x="639710" y="27241"/>
                </a:lnTo>
                <a:lnTo>
                  <a:pt x="617659" y="56792"/>
                </a:lnTo>
                <a:lnTo>
                  <a:pt x="609574" y="92964"/>
                </a:lnTo>
                <a:lnTo>
                  <a:pt x="617659" y="129208"/>
                </a:lnTo>
                <a:lnTo>
                  <a:pt x="639710" y="158797"/>
                </a:lnTo>
                <a:lnTo>
                  <a:pt x="672416" y="178742"/>
                </a:lnTo>
                <a:lnTo>
                  <a:pt x="712469" y="186054"/>
                </a:lnTo>
                <a:lnTo>
                  <a:pt x="752525" y="178742"/>
                </a:lnTo>
                <a:lnTo>
                  <a:pt x="785236" y="158797"/>
                </a:lnTo>
                <a:lnTo>
                  <a:pt x="807290" y="129208"/>
                </a:lnTo>
                <a:lnTo>
                  <a:pt x="815378" y="92964"/>
                </a:lnTo>
                <a:lnTo>
                  <a:pt x="807290" y="56792"/>
                </a:lnTo>
                <a:lnTo>
                  <a:pt x="785236" y="27241"/>
                </a:lnTo>
                <a:lnTo>
                  <a:pt x="752525" y="7310"/>
                </a:lnTo>
                <a:lnTo>
                  <a:pt x="712469" y="0"/>
                </a:lnTo>
                <a:close/>
              </a:path>
              <a:path w="1729739" h="1629410">
                <a:moveTo>
                  <a:pt x="407695" y="0"/>
                </a:moveTo>
                <a:lnTo>
                  <a:pt x="367639" y="7310"/>
                </a:lnTo>
                <a:lnTo>
                  <a:pt x="334929" y="27241"/>
                </a:lnTo>
                <a:lnTo>
                  <a:pt x="312874" y="56792"/>
                </a:lnTo>
                <a:lnTo>
                  <a:pt x="304787" y="92964"/>
                </a:lnTo>
                <a:lnTo>
                  <a:pt x="312874" y="129208"/>
                </a:lnTo>
                <a:lnTo>
                  <a:pt x="334929" y="158797"/>
                </a:lnTo>
                <a:lnTo>
                  <a:pt x="367639" y="178742"/>
                </a:lnTo>
                <a:lnTo>
                  <a:pt x="407695" y="186054"/>
                </a:lnTo>
                <a:lnTo>
                  <a:pt x="447743" y="178742"/>
                </a:lnTo>
                <a:lnTo>
                  <a:pt x="480450" y="158797"/>
                </a:lnTo>
                <a:lnTo>
                  <a:pt x="502503" y="129208"/>
                </a:lnTo>
                <a:lnTo>
                  <a:pt x="510590" y="92964"/>
                </a:lnTo>
                <a:lnTo>
                  <a:pt x="502503" y="56792"/>
                </a:lnTo>
                <a:lnTo>
                  <a:pt x="480450" y="27241"/>
                </a:lnTo>
                <a:lnTo>
                  <a:pt x="447743" y="7310"/>
                </a:lnTo>
                <a:lnTo>
                  <a:pt x="407695" y="0"/>
                </a:lnTo>
                <a:close/>
              </a:path>
              <a:path w="1729739" h="1629410">
                <a:moveTo>
                  <a:pt x="102908" y="0"/>
                </a:moveTo>
                <a:lnTo>
                  <a:pt x="62850" y="7310"/>
                </a:lnTo>
                <a:lnTo>
                  <a:pt x="30139" y="27241"/>
                </a:lnTo>
                <a:lnTo>
                  <a:pt x="8086" y="56792"/>
                </a:lnTo>
                <a:lnTo>
                  <a:pt x="0" y="92964"/>
                </a:lnTo>
                <a:lnTo>
                  <a:pt x="8086" y="129208"/>
                </a:lnTo>
                <a:lnTo>
                  <a:pt x="30139" y="158797"/>
                </a:lnTo>
                <a:lnTo>
                  <a:pt x="62850" y="178742"/>
                </a:lnTo>
                <a:lnTo>
                  <a:pt x="102908" y="186054"/>
                </a:lnTo>
                <a:lnTo>
                  <a:pt x="142961" y="178742"/>
                </a:lnTo>
                <a:lnTo>
                  <a:pt x="175667" y="158797"/>
                </a:lnTo>
                <a:lnTo>
                  <a:pt x="197718" y="129208"/>
                </a:lnTo>
                <a:lnTo>
                  <a:pt x="205803" y="92964"/>
                </a:lnTo>
                <a:lnTo>
                  <a:pt x="197718" y="56792"/>
                </a:lnTo>
                <a:lnTo>
                  <a:pt x="175667" y="27241"/>
                </a:lnTo>
                <a:lnTo>
                  <a:pt x="142961" y="7310"/>
                </a:lnTo>
                <a:lnTo>
                  <a:pt x="102908" y="0"/>
                </a:lnTo>
                <a:close/>
              </a:path>
              <a:path w="1729739" h="1629410">
                <a:moveTo>
                  <a:pt x="1626870" y="288671"/>
                </a:moveTo>
                <a:lnTo>
                  <a:pt x="1586773" y="295981"/>
                </a:lnTo>
                <a:lnTo>
                  <a:pt x="1554035" y="315912"/>
                </a:lnTo>
                <a:lnTo>
                  <a:pt x="1531965" y="345463"/>
                </a:lnTo>
                <a:lnTo>
                  <a:pt x="1523873" y="381635"/>
                </a:lnTo>
                <a:lnTo>
                  <a:pt x="1531965" y="417806"/>
                </a:lnTo>
                <a:lnTo>
                  <a:pt x="1554035" y="447357"/>
                </a:lnTo>
                <a:lnTo>
                  <a:pt x="1586773" y="467288"/>
                </a:lnTo>
                <a:lnTo>
                  <a:pt x="1626870" y="474599"/>
                </a:lnTo>
                <a:lnTo>
                  <a:pt x="1666892" y="467288"/>
                </a:lnTo>
                <a:lnTo>
                  <a:pt x="1699593" y="447357"/>
                </a:lnTo>
                <a:lnTo>
                  <a:pt x="1721649" y="417806"/>
                </a:lnTo>
                <a:lnTo>
                  <a:pt x="1729740" y="381635"/>
                </a:lnTo>
                <a:lnTo>
                  <a:pt x="1721649" y="345463"/>
                </a:lnTo>
                <a:lnTo>
                  <a:pt x="1699593" y="315912"/>
                </a:lnTo>
                <a:lnTo>
                  <a:pt x="1666892" y="295981"/>
                </a:lnTo>
                <a:lnTo>
                  <a:pt x="1626870" y="288671"/>
                </a:lnTo>
                <a:close/>
              </a:path>
              <a:path w="1729739" h="1629410">
                <a:moveTo>
                  <a:pt x="1322070" y="288671"/>
                </a:moveTo>
                <a:lnTo>
                  <a:pt x="1281993" y="295981"/>
                </a:lnTo>
                <a:lnTo>
                  <a:pt x="1249298" y="315912"/>
                </a:lnTo>
                <a:lnTo>
                  <a:pt x="1227272" y="345463"/>
                </a:lnTo>
                <a:lnTo>
                  <a:pt x="1219200" y="381635"/>
                </a:lnTo>
                <a:lnTo>
                  <a:pt x="1227272" y="417806"/>
                </a:lnTo>
                <a:lnTo>
                  <a:pt x="1249299" y="447357"/>
                </a:lnTo>
                <a:lnTo>
                  <a:pt x="1281993" y="467288"/>
                </a:lnTo>
                <a:lnTo>
                  <a:pt x="1322070" y="474599"/>
                </a:lnTo>
                <a:lnTo>
                  <a:pt x="1362092" y="467288"/>
                </a:lnTo>
                <a:lnTo>
                  <a:pt x="1394793" y="447357"/>
                </a:lnTo>
                <a:lnTo>
                  <a:pt x="1416849" y="417806"/>
                </a:lnTo>
                <a:lnTo>
                  <a:pt x="1424940" y="381635"/>
                </a:lnTo>
                <a:lnTo>
                  <a:pt x="1416849" y="345463"/>
                </a:lnTo>
                <a:lnTo>
                  <a:pt x="1394793" y="315912"/>
                </a:lnTo>
                <a:lnTo>
                  <a:pt x="1362092" y="295981"/>
                </a:lnTo>
                <a:lnTo>
                  <a:pt x="1322070" y="288671"/>
                </a:lnTo>
                <a:close/>
              </a:path>
              <a:path w="1729739" h="1629410">
                <a:moveTo>
                  <a:pt x="1017257" y="288671"/>
                </a:moveTo>
                <a:lnTo>
                  <a:pt x="977203" y="295981"/>
                </a:lnTo>
                <a:lnTo>
                  <a:pt x="944497" y="315912"/>
                </a:lnTo>
                <a:lnTo>
                  <a:pt x="922447" y="345463"/>
                </a:lnTo>
                <a:lnTo>
                  <a:pt x="914361" y="381635"/>
                </a:lnTo>
                <a:lnTo>
                  <a:pt x="922447" y="417806"/>
                </a:lnTo>
                <a:lnTo>
                  <a:pt x="944497" y="447357"/>
                </a:lnTo>
                <a:lnTo>
                  <a:pt x="977203" y="467288"/>
                </a:lnTo>
                <a:lnTo>
                  <a:pt x="1017257" y="474599"/>
                </a:lnTo>
                <a:lnTo>
                  <a:pt x="1057312" y="467288"/>
                </a:lnTo>
                <a:lnTo>
                  <a:pt x="1090023" y="447357"/>
                </a:lnTo>
                <a:lnTo>
                  <a:pt x="1112078" y="417806"/>
                </a:lnTo>
                <a:lnTo>
                  <a:pt x="1120165" y="381635"/>
                </a:lnTo>
                <a:lnTo>
                  <a:pt x="1112078" y="345463"/>
                </a:lnTo>
                <a:lnTo>
                  <a:pt x="1090023" y="315912"/>
                </a:lnTo>
                <a:lnTo>
                  <a:pt x="1057312" y="295981"/>
                </a:lnTo>
                <a:lnTo>
                  <a:pt x="1017257" y="288671"/>
                </a:lnTo>
                <a:close/>
              </a:path>
              <a:path w="1729739" h="1629410">
                <a:moveTo>
                  <a:pt x="712469" y="288671"/>
                </a:moveTo>
                <a:lnTo>
                  <a:pt x="672416" y="295981"/>
                </a:lnTo>
                <a:lnTo>
                  <a:pt x="639710" y="315912"/>
                </a:lnTo>
                <a:lnTo>
                  <a:pt x="617659" y="345463"/>
                </a:lnTo>
                <a:lnTo>
                  <a:pt x="609574" y="381635"/>
                </a:lnTo>
                <a:lnTo>
                  <a:pt x="617659" y="417806"/>
                </a:lnTo>
                <a:lnTo>
                  <a:pt x="639710" y="447357"/>
                </a:lnTo>
                <a:lnTo>
                  <a:pt x="672416" y="467288"/>
                </a:lnTo>
                <a:lnTo>
                  <a:pt x="712469" y="474599"/>
                </a:lnTo>
                <a:lnTo>
                  <a:pt x="752525" y="467288"/>
                </a:lnTo>
                <a:lnTo>
                  <a:pt x="785236" y="447357"/>
                </a:lnTo>
                <a:lnTo>
                  <a:pt x="807290" y="417806"/>
                </a:lnTo>
                <a:lnTo>
                  <a:pt x="815378" y="381635"/>
                </a:lnTo>
                <a:lnTo>
                  <a:pt x="807290" y="345463"/>
                </a:lnTo>
                <a:lnTo>
                  <a:pt x="785236" y="315912"/>
                </a:lnTo>
                <a:lnTo>
                  <a:pt x="752525" y="295981"/>
                </a:lnTo>
                <a:lnTo>
                  <a:pt x="712469" y="288671"/>
                </a:lnTo>
                <a:close/>
              </a:path>
              <a:path w="1729739" h="1629410">
                <a:moveTo>
                  <a:pt x="407695" y="288671"/>
                </a:moveTo>
                <a:lnTo>
                  <a:pt x="367639" y="295981"/>
                </a:lnTo>
                <a:lnTo>
                  <a:pt x="334929" y="315912"/>
                </a:lnTo>
                <a:lnTo>
                  <a:pt x="312874" y="345463"/>
                </a:lnTo>
                <a:lnTo>
                  <a:pt x="304787" y="381635"/>
                </a:lnTo>
                <a:lnTo>
                  <a:pt x="312874" y="417806"/>
                </a:lnTo>
                <a:lnTo>
                  <a:pt x="334929" y="447357"/>
                </a:lnTo>
                <a:lnTo>
                  <a:pt x="367639" y="467288"/>
                </a:lnTo>
                <a:lnTo>
                  <a:pt x="407695" y="474599"/>
                </a:lnTo>
                <a:lnTo>
                  <a:pt x="447743" y="467288"/>
                </a:lnTo>
                <a:lnTo>
                  <a:pt x="480450" y="447357"/>
                </a:lnTo>
                <a:lnTo>
                  <a:pt x="502503" y="417806"/>
                </a:lnTo>
                <a:lnTo>
                  <a:pt x="510590" y="381635"/>
                </a:lnTo>
                <a:lnTo>
                  <a:pt x="502503" y="345463"/>
                </a:lnTo>
                <a:lnTo>
                  <a:pt x="480450" y="315912"/>
                </a:lnTo>
                <a:lnTo>
                  <a:pt x="447743" y="295981"/>
                </a:lnTo>
                <a:lnTo>
                  <a:pt x="407695" y="288671"/>
                </a:lnTo>
                <a:close/>
              </a:path>
              <a:path w="1729739" h="1629410">
                <a:moveTo>
                  <a:pt x="102908" y="288671"/>
                </a:moveTo>
                <a:lnTo>
                  <a:pt x="62850" y="295981"/>
                </a:lnTo>
                <a:lnTo>
                  <a:pt x="30139" y="315912"/>
                </a:lnTo>
                <a:lnTo>
                  <a:pt x="8086" y="345463"/>
                </a:lnTo>
                <a:lnTo>
                  <a:pt x="0" y="381635"/>
                </a:lnTo>
                <a:lnTo>
                  <a:pt x="8086" y="417806"/>
                </a:lnTo>
                <a:lnTo>
                  <a:pt x="30139" y="447357"/>
                </a:lnTo>
                <a:lnTo>
                  <a:pt x="62850" y="467288"/>
                </a:lnTo>
                <a:lnTo>
                  <a:pt x="102908" y="474599"/>
                </a:lnTo>
                <a:lnTo>
                  <a:pt x="142961" y="467288"/>
                </a:lnTo>
                <a:lnTo>
                  <a:pt x="175667" y="447357"/>
                </a:lnTo>
                <a:lnTo>
                  <a:pt x="197718" y="417806"/>
                </a:lnTo>
                <a:lnTo>
                  <a:pt x="205803" y="381635"/>
                </a:lnTo>
                <a:lnTo>
                  <a:pt x="197718" y="345463"/>
                </a:lnTo>
                <a:lnTo>
                  <a:pt x="175667" y="315912"/>
                </a:lnTo>
                <a:lnTo>
                  <a:pt x="142961" y="295981"/>
                </a:lnTo>
                <a:lnTo>
                  <a:pt x="102908" y="288671"/>
                </a:lnTo>
                <a:close/>
              </a:path>
              <a:path w="1729739" h="1629410">
                <a:moveTo>
                  <a:pt x="407695" y="577214"/>
                </a:moveTo>
                <a:lnTo>
                  <a:pt x="367639" y="584527"/>
                </a:lnTo>
                <a:lnTo>
                  <a:pt x="334929" y="604472"/>
                </a:lnTo>
                <a:lnTo>
                  <a:pt x="312874" y="634061"/>
                </a:lnTo>
                <a:lnTo>
                  <a:pt x="304787" y="670306"/>
                </a:lnTo>
                <a:lnTo>
                  <a:pt x="312874" y="706477"/>
                </a:lnTo>
                <a:lnTo>
                  <a:pt x="334929" y="736028"/>
                </a:lnTo>
                <a:lnTo>
                  <a:pt x="367639" y="755959"/>
                </a:lnTo>
                <a:lnTo>
                  <a:pt x="407695" y="763270"/>
                </a:lnTo>
                <a:lnTo>
                  <a:pt x="447743" y="755959"/>
                </a:lnTo>
                <a:lnTo>
                  <a:pt x="480450" y="736028"/>
                </a:lnTo>
                <a:lnTo>
                  <a:pt x="502503" y="706477"/>
                </a:lnTo>
                <a:lnTo>
                  <a:pt x="510590" y="670306"/>
                </a:lnTo>
                <a:lnTo>
                  <a:pt x="502503" y="634061"/>
                </a:lnTo>
                <a:lnTo>
                  <a:pt x="480450" y="604472"/>
                </a:lnTo>
                <a:lnTo>
                  <a:pt x="447743" y="584527"/>
                </a:lnTo>
                <a:lnTo>
                  <a:pt x="407695" y="577214"/>
                </a:lnTo>
                <a:close/>
              </a:path>
              <a:path w="1729739" h="1629410">
                <a:moveTo>
                  <a:pt x="102908" y="577214"/>
                </a:moveTo>
                <a:lnTo>
                  <a:pt x="62850" y="584527"/>
                </a:lnTo>
                <a:lnTo>
                  <a:pt x="30139" y="604472"/>
                </a:lnTo>
                <a:lnTo>
                  <a:pt x="8086" y="634061"/>
                </a:lnTo>
                <a:lnTo>
                  <a:pt x="0" y="670306"/>
                </a:lnTo>
                <a:lnTo>
                  <a:pt x="8086" y="706477"/>
                </a:lnTo>
                <a:lnTo>
                  <a:pt x="30139" y="736028"/>
                </a:lnTo>
                <a:lnTo>
                  <a:pt x="62850" y="755959"/>
                </a:lnTo>
                <a:lnTo>
                  <a:pt x="102908" y="763270"/>
                </a:lnTo>
                <a:lnTo>
                  <a:pt x="142961" y="755959"/>
                </a:lnTo>
                <a:lnTo>
                  <a:pt x="175667" y="736028"/>
                </a:lnTo>
                <a:lnTo>
                  <a:pt x="197718" y="706477"/>
                </a:lnTo>
                <a:lnTo>
                  <a:pt x="205803" y="670306"/>
                </a:lnTo>
                <a:lnTo>
                  <a:pt x="197718" y="634061"/>
                </a:lnTo>
                <a:lnTo>
                  <a:pt x="175667" y="604472"/>
                </a:lnTo>
                <a:lnTo>
                  <a:pt x="142961" y="584527"/>
                </a:lnTo>
                <a:lnTo>
                  <a:pt x="102908" y="577214"/>
                </a:lnTo>
                <a:close/>
              </a:path>
              <a:path w="1729739" h="1629410">
                <a:moveTo>
                  <a:pt x="407695" y="865886"/>
                </a:moveTo>
                <a:lnTo>
                  <a:pt x="367639" y="873196"/>
                </a:lnTo>
                <a:lnTo>
                  <a:pt x="334929" y="893127"/>
                </a:lnTo>
                <a:lnTo>
                  <a:pt x="312874" y="922678"/>
                </a:lnTo>
                <a:lnTo>
                  <a:pt x="304787" y="958850"/>
                </a:lnTo>
                <a:lnTo>
                  <a:pt x="312874" y="995094"/>
                </a:lnTo>
                <a:lnTo>
                  <a:pt x="334929" y="1024683"/>
                </a:lnTo>
                <a:lnTo>
                  <a:pt x="367639" y="1044628"/>
                </a:lnTo>
                <a:lnTo>
                  <a:pt x="407695" y="1051940"/>
                </a:lnTo>
                <a:lnTo>
                  <a:pt x="447743" y="1044628"/>
                </a:lnTo>
                <a:lnTo>
                  <a:pt x="480450" y="1024683"/>
                </a:lnTo>
                <a:lnTo>
                  <a:pt x="502503" y="995094"/>
                </a:lnTo>
                <a:lnTo>
                  <a:pt x="510590" y="958850"/>
                </a:lnTo>
                <a:lnTo>
                  <a:pt x="502503" y="922678"/>
                </a:lnTo>
                <a:lnTo>
                  <a:pt x="480450" y="893127"/>
                </a:lnTo>
                <a:lnTo>
                  <a:pt x="447743" y="873196"/>
                </a:lnTo>
                <a:lnTo>
                  <a:pt x="407695" y="865886"/>
                </a:lnTo>
                <a:close/>
              </a:path>
              <a:path w="1729739" h="1629410">
                <a:moveTo>
                  <a:pt x="102908" y="865886"/>
                </a:moveTo>
                <a:lnTo>
                  <a:pt x="62850" y="873196"/>
                </a:lnTo>
                <a:lnTo>
                  <a:pt x="30139" y="893127"/>
                </a:lnTo>
                <a:lnTo>
                  <a:pt x="8086" y="922678"/>
                </a:lnTo>
                <a:lnTo>
                  <a:pt x="0" y="958850"/>
                </a:lnTo>
                <a:lnTo>
                  <a:pt x="8086" y="995094"/>
                </a:lnTo>
                <a:lnTo>
                  <a:pt x="30139" y="1024683"/>
                </a:lnTo>
                <a:lnTo>
                  <a:pt x="62850" y="1044628"/>
                </a:lnTo>
                <a:lnTo>
                  <a:pt x="102908" y="1051940"/>
                </a:lnTo>
                <a:lnTo>
                  <a:pt x="142961" y="1044628"/>
                </a:lnTo>
                <a:lnTo>
                  <a:pt x="175667" y="1024683"/>
                </a:lnTo>
                <a:lnTo>
                  <a:pt x="197718" y="995094"/>
                </a:lnTo>
                <a:lnTo>
                  <a:pt x="205803" y="958850"/>
                </a:lnTo>
                <a:lnTo>
                  <a:pt x="197718" y="922678"/>
                </a:lnTo>
                <a:lnTo>
                  <a:pt x="175667" y="893127"/>
                </a:lnTo>
                <a:lnTo>
                  <a:pt x="142961" y="873196"/>
                </a:lnTo>
                <a:lnTo>
                  <a:pt x="102908" y="865886"/>
                </a:lnTo>
                <a:close/>
              </a:path>
              <a:path w="1729739" h="1629410">
                <a:moveTo>
                  <a:pt x="407695" y="1154557"/>
                </a:moveTo>
                <a:lnTo>
                  <a:pt x="367639" y="1161867"/>
                </a:lnTo>
                <a:lnTo>
                  <a:pt x="334929" y="1181798"/>
                </a:lnTo>
                <a:lnTo>
                  <a:pt x="312874" y="1211349"/>
                </a:lnTo>
                <a:lnTo>
                  <a:pt x="304787" y="1247521"/>
                </a:lnTo>
                <a:lnTo>
                  <a:pt x="312874" y="1283692"/>
                </a:lnTo>
                <a:lnTo>
                  <a:pt x="334929" y="1313243"/>
                </a:lnTo>
                <a:lnTo>
                  <a:pt x="367639" y="1333174"/>
                </a:lnTo>
                <a:lnTo>
                  <a:pt x="407695" y="1340485"/>
                </a:lnTo>
                <a:lnTo>
                  <a:pt x="447743" y="1333174"/>
                </a:lnTo>
                <a:lnTo>
                  <a:pt x="480450" y="1313243"/>
                </a:lnTo>
                <a:lnTo>
                  <a:pt x="502503" y="1283692"/>
                </a:lnTo>
                <a:lnTo>
                  <a:pt x="510590" y="1247521"/>
                </a:lnTo>
                <a:lnTo>
                  <a:pt x="502503" y="1211349"/>
                </a:lnTo>
                <a:lnTo>
                  <a:pt x="480450" y="1181798"/>
                </a:lnTo>
                <a:lnTo>
                  <a:pt x="447743" y="1161867"/>
                </a:lnTo>
                <a:lnTo>
                  <a:pt x="407695" y="1154557"/>
                </a:lnTo>
                <a:close/>
              </a:path>
              <a:path w="1729739" h="1629410">
                <a:moveTo>
                  <a:pt x="102908" y="1154557"/>
                </a:moveTo>
                <a:lnTo>
                  <a:pt x="62850" y="1161867"/>
                </a:lnTo>
                <a:lnTo>
                  <a:pt x="30139" y="1181798"/>
                </a:lnTo>
                <a:lnTo>
                  <a:pt x="8086" y="1211349"/>
                </a:lnTo>
                <a:lnTo>
                  <a:pt x="0" y="1247521"/>
                </a:lnTo>
                <a:lnTo>
                  <a:pt x="8086" y="1283692"/>
                </a:lnTo>
                <a:lnTo>
                  <a:pt x="30139" y="1313243"/>
                </a:lnTo>
                <a:lnTo>
                  <a:pt x="62850" y="1333174"/>
                </a:lnTo>
                <a:lnTo>
                  <a:pt x="102908" y="1340485"/>
                </a:lnTo>
                <a:lnTo>
                  <a:pt x="142961" y="1333174"/>
                </a:lnTo>
                <a:lnTo>
                  <a:pt x="175667" y="1313243"/>
                </a:lnTo>
                <a:lnTo>
                  <a:pt x="197718" y="1283692"/>
                </a:lnTo>
                <a:lnTo>
                  <a:pt x="205803" y="1247521"/>
                </a:lnTo>
                <a:lnTo>
                  <a:pt x="197718" y="1211349"/>
                </a:lnTo>
                <a:lnTo>
                  <a:pt x="175667" y="1181798"/>
                </a:lnTo>
                <a:lnTo>
                  <a:pt x="142961" y="1161867"/>
                </a:lnTo>
                <a:lnTo>
                  <a:pt x="102908" y="1154557"/>
                </a:lnTo>
                <a:close/>
              </a:path>
              <a:path w="1729739" h="1629410">
                <a:moveTo>
                  <a:pt x="407695" y="1443101"/>
                </a:moveTo>
                <a:lnTo>
                  <a:pt x="367639" y="1450413"/>
                </a:lnTo>
                <a:lnTo>
                  <a:pt x="334929" y="1470358"/>
                </a:lnTo>
                <a:lnTo>
                  <a:pt x="312874" y="1499947"/>
                </a:lnTo>
                <a:lnTo>
                  <a:pt x="304787" y="1536192"/>
                </a:lnTo>
                <a:lnTo>
                  <a:pt x="312874" y="1572363"/>
                </a:lnTo>
                <a:lnTo>
                  <a:pt x="334929" y="1601914"/>
                </a:lnTo>
                <a:lnTo>
                  <a:pt x="367639" y="1621845"/>
                </a:lnTo>
                <a:lnTo>
                  <a:pt x="407695" y="1629156"/>
                </a:lnTo>
                <a:lnTo>
                  <a:pt x="447743" y="1621845"/>
                </a:lnTo>
                <a:lnTo>
                  <a:pt x="480450" y="1601914"/>
                </a:lnTo>
                <a:lnTo>
                  <a:pt x="502503" y="1572363"/>
                </a:lnTo>
                <a:lnTo>
                  <a:pt x="510590" y="1536192"/>
                </a:lnTo>
                <a:lnTo>
                  <a:pt x="502503" y="1499947"/>
                </a:lnTo>
                <a:lnTo>
                  <a:pt x="480450" y="1470358"/>
                </a:lnTo>
                <a:lnTo>
                  <a:pt x="447743" y="1450413"/>
                </a:lnTo>
                <a:lnTo>
                  <a:pt x="407695" y="1443101"/>
                </a:lnTo>
                <a:close/>
              </a:path>
            </a:pathLst>
          </a:custGeom>
          <a:solidFill>
            <a:srgbClr val="1AA4BC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7791259" y="885825"/>
            <a:ext cx="1265396" cy="1275398"/>
          </a:xfrm>
          <a:custGeom>
            <a:avLst/>
            <a:gdLst/>
            <a:ahLst/>
            <a:cxnLst/>
            <a:rect l="l" t="t" r="r" b="b"/>
            <a:pathLst>
              <a:path w="1687195" h="1700530">
                <a:moveTo>
                  <a:pt x="397636" y="0"/>
                </a:moveTo>
                <a:lnTo>
                  <a:pt x="358600" y="7623"/>
                </a:lnTo>
                <a:lnTo>
                  <a:pt x="326707" y="28416"/>
                </a:lnTo>
                <a:lnTo>
                  <a:pt x="305196" y="59257"/>
                </a:lnTo>
                <a:lnTo>
                  <a:pt x="297306" y="97027"/>
                </a:lnTo>
                <a:lnTo>
                  <a:pt x="305196" y="134798"/>
                </a:lnTo>
                <a:lnTo>
                  <a:pt x="326707" y="165639"/>
                </a:lnTo>
                <a:lnTo>
                  <a:pt x="358600" y="186432"/>
                </a:lnTo>
                <a:lnTo>
                  <a:pt x="397636" y="194055"/>
                </a:lnTo>
                <a:lnTo>
                  <a:pt x="436673" y="186432"/>
                </a:lnTo>
                <a:lnTo>
                  <a:pt x="468566" y="165639"/>
                </a:lnTo>
                <a:lnTo>
                  <a:pt x="490077" y="134798"/>
                </a:lnTo>
                <a:lnTo>
                  <a:pt x="497967" y="97027"/>
                </a:lnTo>
                <a:lnTo>
                  <a:pt x="490077" y="59257"/>
                </a:lnTo>
                <a:lnTo>
                  <a:pt x="468566" y="28416"/>
                </a:lnTo>
                <a:lnTo>
                  <a:pt x="436673" y="7623"/>
                </a:lnTo>
                <a:lnTo>
                  <a:pt x="397636" y="0"/>
                </a:lnTo>
                <a:close/>
              </a:path>
              <a:path w="1687195" h="1700530">
                <a:moveTo>
                  <a:pt x="694944" y="0"/>
                </a:moveTo>
                <a:lnTo>
                  <a:pt x="655833" y="7623"/>
                </a:lnTo>
                <a:lnTo>
                  <a:pt x="623903" y="28416"/>
                </a:lnTo>
                <a:lnTo>
                  <a:pt x="602378" y="59257"/>
                </a:lnTo>
                <a:lnTo>
                  <a:pt x="594486" y="97027"/>
                </a:lnTo>
                <a:lnTo>
                  <a:pt x="602378" y="134798"/>
                </a:lnTo>
                <a:lnTo>
                  <a:pt x="623903" y="165639"/>
                </a:lnTo>
                <a:lnTo>
                  <a:pt x="655833" y="186432"/>
                </a:lnTo>
                <a:lnTo>
                  <a:pt x="694944" y="194055"/>
                </a:lnTo>
                <a:lnTo>
                  <a:pt x="733980" y="186432"/>
                </a:lnTo>
                <a:lnTo>
                  <a:pt x="765873" y="165639"/>
                </a:lnTo>
                <a:lnTo>
                  <a:pt x="787384" y="134798"/>
                </a:lnTo>
                <a:lnTo>
                  <a:pt x="795274" y="97027"/>
                </a:lnTo>
                <a:lnTo>
                  <a:pt x="787384" y="59257"/>
                </a:lnTo>
                <a:lnTo>
                  <a:pt x="765873" y="28416"/>
                </a:lnTo>
                <a:lnTo>
                  <a:pt x="733980" y="7623"/>
                </a:lnTo>
                <a:lnTo>
                  <a:pt x="694944" y="0"/>
                </a:lnTo>
                <a:close/>
              </a:path>
              <a:path w="1687195" h="1700530">
                <a:moveTo>
                  <a:pt x="992124" y="0"/>
                </a:moveTo>
                <a:lnTo>
                  <a:pt x="953087" y="7623"/>
                </a:lnTo>
                <a:lnTo>
                  <a:pt x="921194" y="28416"/>
                </a:lnTo>
                <a:lnTo>
                  <a:pt x="899683" y="59257"/>
                </a:lnTo>
                <a:lnTo>
                  <a:pt x="891794" y="97027"/>
                </a:lnTo>
                <a:lnTo>
                  <a:pt x="899683" y="134798"/>
                </a:lnTo>
                <a:lnTo>
                  <a:pt x="921194" y="165639"/>
                </a:lnTo>
                <a:lnTo>
                  <a:pt x="953087" y="186432"/>
                </a:lnTo>
                <a:lnTo>
                  <a:pt x="992124" y="194055"/>
                </a:lnTo>
                <a:lnTo>
                  <a:pt x="1031234" y="186432"/>
                </a:lnTo>
                <a:lnTo>
                  <a:pt x="1063164" y="165639"/>
                </a:lnTo>
                <a:lnTo>
                  <a:pt x="1084689" y="134798"/>
                </a:lnTo>
                <a:lnTo>
                  <a:pt x="1092580" y="97027"/>
                </a:lnTo>
                <a:lnTo>
                  <a:pt x="1084689" y="59257"/>
                </a:lnTo>
                <a:lnTo>
                  <a:pt x="1063164" y="28416"/>
                </a:lnTo>
                <a:lnTo>
                  <a:pt x="1031234" y="7623"/>
                </a:lnTo>
                <a:lnTo>
                  <a:pt x="992124" y="0"/>
                </a:lnTo>
                <a:close/>
              </a:path>
              <a:path w="1687195" h="1700530">
                <a:moveTo>
                  <a:pt x="1289430" y="0"/>
                </a:moveTo>
                <a:lnTo>
                  <a:pt x="1250394" y="7623"/>
                </a:lnTo>
                <a:lnTo>
                  <a:pt x="1218501" y="28416"/>
                </a:lnTo>
                <a:lnTo>
                  <a:pt x="1196990" y="59257"/>
                </a:lnTo>
                <a:lnTo>
                  <a:pt x="1189101" y="97027"/>
                </a:lnTo>
                <a:lnTo>
                  <a:pt x="1196990" y="134798"/>
                </a:lnTo>
                <a:lnTo>
                  <a:pt x="1218501" y="165639"/>
                </a:lnTo>
                <a:lnTo>
                  <a:pt x="1250394" y="186432"/>
                </a:lnTo>
                <a:lnTo>
                  <a:pt x="1289430" y="194055"/>
                </a:lnTo>
                <a:lnTo>
                  <a:pt x="1328467" y="186432"/>
                </a:lnTo>
                <a:lnTo>
                  <a:pt x="1360360" y="165639"/>
                </a:lnTo>
                <a:lnTo>
                  <a:pt x="1381871" y="134798"/>
                </a:lnTo>
                <a:lnTo>
                  <a:pt x="1389760" y="97027"/>
                </a:lnTo>
                <a:lnTo>
                  <a:pt x="1381871" y="59257"/>
                </a:lnTo>
                <a:lnTo>
                  <a:pt x="1360360" y="28416"/>
                </a:lnTo>
                <a:lnTo>
                  <a:pt x="1328467" y="7623"/>
                </a:lnTo>
                <a:lnTo>
                  <a:pt x="1289430" y="0"/>
                </a:lnTo>
                <a:close/>
              </a:path>
              <a:path w="1687195" h="1700530">
                <a:moveTo>
                  <a:pt x="1586737" y="0"/>
                </a:moveTo>
                <a:lnTo>
                  <a:pt x="1547627" y="7623"/>
                </a:lnTo>
                <a:lnTo>
                  <a:pt x="1515697" y="28416"/>
                </a:lnTo>
                <a:lnTo>
                  <a:pt x="1494172" y="59257"/>
                </a:lnTo>
                <a:lnTo>
                  <a:pt x="1486280" y="97027"/>
                </a:lnTo>
                <a:lnTo>
                  <a:pt x="1494172" y="134798"/>
                </a:lnTo>
                <a:lnTo>
                  <a:pt x="1515697" y="165639"/>
                </a:lnTo>
                <a:lnTo>
                  <a:pt x="1547627" y="186432"/>
                </a:lnTo>
                <a:lnTo>
                  <a:pt x="1586737" y="194055"/>
                </a:lnTo>
                <a:lnTo>
                  <a:pt x="1625774" y="186432"/>
                </a:lnTo>
                <a:lnTo>
                  <a:pt x="1657667" y="165639"/>
                </a:lnTo>
                <a:lnTo>
                  <a:pt x="1679178" y="134798"/>
                </a:lnTo>
                <a:lnTo>
                  <a:pt x="1687068" y="97027"/>
                </a:lnTo>
                <a:lnTo>
                  <a:pt x="1679178" y="59257"/>
                </a:lnTo>
                <a:lnTo>
                  <a:pt x="1657667" y="28416"/>
                </a:lnTo>
                <a:lnTo>
                  <a:pt x="1625774" y="7623"/>
                </a:lnTo>
                <a:lnTo>
                  <a:pt x="1586737" y="0"/>
                </a:lnTo>
                <a:close/>
              </a:path>
              <a:path w="1687195" h="1700530">
                <a:moveTo>
                  <a:pt x="100329" y="301244"/>
                </a:moveTo>
                <a:lnTo>
                  <a:pt x="61293" y="308867"/>
                </a:lnTo>
                <a:lnTo>
                  <a:pt x="29400" y="329660"/>
                </a:lnTo>
                <a:lnTo>
                  <a:pt x="7889" y="360501"/>
                </a:lnTo>
                <a:lnTo>
                  <a:pt x="0" y="398272"/>
                </a:lnTo>
                <a:lnTo>
                  <a:pt x="7889" y="436042"/>
                </a:lnTo>
                <a:lnTo>
                  <a:pt x="29400" y="466883"/>
                </a:lnTo>
                <a:lnTo>
                  <a:pt x="61293" y="487676"/>
                </a:lnTo>
                <a:lnTo>
                  <a:pt x="100329" y="495300"/>
                </a:lnTo>
                <a:lnTo>
                  <a:pt x="139440" y="487676"/>
                </a:lnTo>
                <a:lnTo>
                  <a:pt x="171370" y="466883"/>
                </a:lnTo>
                <a:lnTo>
                  <a:pt x="192895" y="436042"/>
                </a:lnTo>
                <a:lnTo>
                  <a:pt x="200786" y="398272"/>
                </a:lnTo>
                <a:lnTo>
                  <a:pt x="192895" y="360501"/>
                </a:lnTo>
                <a:lnTo>
                  <a:pt x="171370" y="329660"/>
                </a:lnTo>
                <a:lnTo>
                  <a:pt x="139440" y="308867"/>
                </a:lnTo>
                <a:lnTo>
                  <a:pt x="100329" y="301244"/>
                </a:lnTo>
                <a:close/>
              </a:path>
              <a:path w="1687195" h="1700530">
                <a:moveTo>
                  <a:pt x="397636" y="301244"/>
                </a:moveTo>
                <a:lnTo>
                  <a:pt x="358600" y="308867"/>
                </a:lnTo>
                <a:lnTo>
                  <a:pt x="326707" y="329660"/>
                </a:lnTo>
                <a:lnTo>
                  <a:pt x="305196" y="360501"/>
                </a:lnTo>
                <a:lnTo>
                  <a:pt x="297306" y="398272"/>
                </a:lnTo>
                <a:lnTo>
                  <a:pt x="305196" y="436042"/>
                </a:lnTo>
                <a:lnTo>
                  <a:pt x="326707" y="466883"/>
                </a:lnTo>
                <a:lnTo>
                  <a:pt x="358600" y="487676"/>
                </a:lnTo>
                <a:lnTo>
                  <a:pt x="397636" y="495300"/>
                </a:lnTo>
                <a:lnTo>
                  <a:pt x="436673" y="487676"/>
                </a:lnTo>
                <a:lnTo>
                  <a:pt x="468566" y="466883"/>
                </a:lnTo>
                <a:lnTo>
                  <a:pt x="490077" y="436042"/>
                </a:lnTo>
                <a:lnTo>
                  <a:pt x="497967" y="398272"/>
                </a:lnTo>
                <a:lnTo>
                  <a:pt x="490077" y="360501"/>
                </a:lnTo>
                <a:lnTo>
                  <a:pt x="468566" y="329660"/>
                </a:lnTo>
                <a:lnTo>
                  <a:pt x="436673" y="308867"/>
                </a:lnTo>
                <a:lnTo>
                  <a:pt x="397636" y="301244"/>
                </a:lnTo>
                <a:close/>
              </a:path>
              <a:path w="1687195" h="1700530">
                <a:moveTo>
                  <a:pt x="694944" y="301244"/>
                </a:moveTo>
                <a:lnTo>
                  <a:pt x="655833" y="308867"/>
                </a:lnTo>
                <a:lnTo>
                  <a:pt x="623903" y="329660"/>
                </a:lnTo>
                <a:lnTo>
                  <a:pt x="602378" y="360501"/>
                </a:lnTo>
                <a:lnTo>
                  <a:pt x="594486" y="398272"/>
                </a:lnTo>
                <a:lnTo>
                  <a:pt x="602378" y="436042"/>
                </a:lnTo>
                <a:lnTo>
                  <a:pt x="623903" y="466883"/>
                </a:lnTo>
                <a:lnTo>
                  <a:pt x="655833" y="487676"/>
                </a:lnTo>
                <a:lnTo>
                  <a:pt x="694944" y="495300"/>
                </a:lnTo>
                <a:lnTo>
                  <a:pt x="733980" y="487676"/>
                </a:lnTo>
                <a:lnTo>
                  <a:pt x="765873" y="466883"/>
                </a:lnTo>
                <a:lnTo>
                  <a:pt x="787384" y="436042"/>
                </a:lnTo>
                <a:lnTo>
                  <a:pt x="795274" y="398272"/>
                </a:lnTo>
                <a:lnTo>
                  <a:pt x="787384" y="360501"/>
                </a:lnTo>
                <a:lnTo>
                  <a:pt x="765873" y="329660"/>
                </a:lnTo>
                <a:lnTo>
                  <a:pt x="733980" y="308867"/>
                </a:lnTo>
                <a:lnTo>
                  <a:pt x="694944" y="301244"/>
                </a:lnTo>
                <a:close/>
              </a:path>
              <a:path w="1687195" h="1700530">
                <a:moveTo>
                  <a:pt x="992124" y="301244"/>
                </a:moveTo>
                <a:lnTo>
                  <a:pt x="953087" y="308867"/>
                </a:lnTo>
                <a:lnTo>
                  <a:pt x="921194" y="329660"/>
                </a:lnTo>
                <a:lnTo>
                  <a:pt x="899683" y="360501"/>
                </a:lnTo>
                <a:lnTo>
                  <a:pt x="891794" y="398272"/>
                </a:lnTo>
                <a:lnTo>
                  <a:pt x="899683" y="436042"/>
                </a:lnTo>
                <a:lnTo>
                  <a:pt x="921194" y="466883"/>
                </a:lnTo>
                <a:lnTo>
                  <a:pt x="953087" y="487676"/>
                </a:lnTo>
                <a:lnTo>
                  <a:pt x="992124" y="495300"/>
                </a:lnTo>
                <a:lnTo>
                  <a:pt x="1031234" y="487676"/>
                </a:lnTo>
                <a:lnTo>
                  <a:pt x="1063164" y="466883"/>
                </a:lnTo>
                <a:lnTo>
                  <a:pt x="1084689" y="436042"/>
                </a:lnTo>
                <a:lnTo>
                  <a:pt x="1092580" y="398272"/>
                </a:lnTo>
                <a:lnTo>
                  <a:pt x="1084689" y="360501"/>
                </a:lnTo>
                <a:lnTo>
                  <a:pt x="1063164" y="329660"/>
                </a:lnTo>
                <a:lnTo>
                  <a:pt x="1031234" y="308867"/>
                </a:lnTo>
                <a:lnTo>
                  <a:pt x="992124" y="301244"/>
                </a:lnTo>
                <a:close/>
              </a:path>
              <a:path w="1687195" h="1700530">
                <a:moveTo>
                  <a:pt x="1289430" y="301244"/>
                </a:moveTo>
                <a:lnTo>
                  <a:pt x="1250394" y="308867"/>
                </a:lnTo>
                <a:lnTo>
                  <a:pt x="1218501" y="329660"/>
                </a:lnTo>
                <a:lnTo>
                  <a:pt x="1196990" y="360501"/>
                </a:lnTo>
                <a:lnTo>
                  <a:pt x="1189101" y="398272"/>
                </a:lnTo>
                <a:lnTo>
                  <a:pt x="1196990" y="436042"/>
                </a:lnTo>
                <a:lnTo>
                  <a:pt x="1218501" y="466883"/>
                </a:lnTo>
                <a:lnTo>
                  <a:pt x="1250394" y="487676"/>
                </a:lnTo>
                <a:lnTo>
                  <a:pt x="1289430" y="495300"/>
                </a:lnTo>
                <a:lnTo>
                  <a:pt x="1328467" y="487676"/>
                </a:lnTo>
                <a:lnTo>
                  <a:pt x="1360360" y="466883"/>
                </a:lnTo>
                <a:lnTo>
                  <a:pt x="1381871" y="436042"/>
                </a:lnTo>
                <a:lnTo>
                  <a:pt x="1389760" y="398272"/>
                </a:lnTo>
                <a:lnTo>
                  <a:pt x="1381871" y="360501"/>
                </a:lnTo>
                <a:lnTo>
                  <a:pt x="1360360" y="329660"/>
                </a:lnTo>
                <a:lnTo>
                  <a:pt x="1328467" y="308867"/>
                </a:lnTo>
                <a:lnTo>
                  <a:pt x="1289430" y="301244"/>
                </a:lnTo>
                <a:close/>
              </a:path>
              <a:path w="1687195" h="1700530">
                <a:moveTo>
                  <a:pt x="1586737" y="301244"/>
                </a:moveTo>
                <a:lnTo>
                  <a:pt x="1547627" y="308867"/>
                </a:lnTo>
                <a:lnTo>
                  <a:pt x="1515697" y="329660"/>
                </a:lnTo>
                <a:lnTo>
                  <a:pt x="1494172" y="360501"/>
                </a:lnTo>
                <a:lnTo>
                  <a:pt x="1486280" y="398272"/>
                </a:lnTo>
                <a:lnTo>
                  <a:pt x="1494172" y="436042"/>
                </a:lnTo>
                <a:lnTo>
                  <a:pt x="1515697" y="466883"/>
                </a:lnTo>
                <a:lnTo>
                  <a:pt x="1547627" y="487676"/>
                </a:lnTo>
                <a:lnTo>
                  <a:pt x="1586737" y="495300"/>
                </a:lnTo>
                <a:lnTo>
                  <a:pt x="1625774" y="487676"/>
                </a:lnTo>
                <a:lnTo>
                  <a:pt x="1657667" y="466883"/>
                </a:lnTo>
                <a:lnTo>
                  <a:pt x="1679178" y="436042"/>
                </a:lnTo>
                <a:lnTo>
                  <a:pt x="1687068" y="398272"/>
                </a:lnTo>
                <a:lnTo>
                  <a:pt x="1679178" y="360501"/>
                </a:lnTo>
                <a:lnTo>
                  <a:pt x="1657667" y="329660"/>
                </a:lnTo>
                <a:lnTo>
                  <a:pt x="1625774" y="308867"/>
                </a:lnTo>
                <a:lnTo>
                  <a:pt x="1586737" y="301244"/>
                </a:lnTo>
                <a:close/>
              </a:path>
              <a:path w="1687195" h="1700530">
                <a:moveTo>
                  <a:pt x="1289430" y="602361"/>
                </a:moveTo>
                <a:lnTo>
                  <a:pt x="1250394" y="609984"/>
                </a:lnTo>
                <a:lnTo>
                  <a:pt x="1218501" y="630777"/>
                </a:lnTo>
                <a:lnTo>
                  <a:pt x="1196990" y="661618"/>
                </a:lnTo>
                <a:lnTo>
                  <a:pt x="1189101" y="699388"/>
                </a:lnTo>
                <a:lnTo>
                  <a:pt x="1196990" y="737159"/>
                </a:lnTo>
                <a:lnTo>
                  <a:pt x="1218501" y="768000"/>
                </a:lnTo>
                <a:lnTo>
                  <a:pt x="1250394" y="788793"/>
                </a:lnTo>
                <a:lnTo>
                  <a:pt x="1289430" y="796416"/>
                </a:lnTo>
                <a:lnTo>
                  <a:pt x="1328467" y="788793"/>
                </a:lnTo>
                <a:lnTo>
                  <a:pt x="1360360" y="768000"/>
                </a:lnTo>
                <a:lnTo>
                  <a:pt x="1381871" y="737159"/>
                </a:lnTo>
                <a:lnTo>
                  <a:pt x="1389760" y="699388"/>
                </a:lnTo>
                <a:lnTo>
                  <a:pt x="1381871" y="661618"/>
                </a:lnTo>
                <a:lnTo>
                  <a:pt x="1360360" y="630777"/>
                </a:lnTo>
                <a:lnTo>
                  <a:pt x="1328467" y="609984"/>
                </a:lnTo>
                <a:lnTo>
                  <a:pt x="1289430" y="602361"/>
                </a:lnTo>
                <a:close/>
              </a:path>
              <a:path w="1687195" h="1700530">
                <a:moveTo>
                  <a:pt x="1586737" y="602361"/>
                </a:moveTo>
                <a:lnTo>
                  <a:pt x="1547627" y="609984"/>
                </a:lnTo>
                <a:lnTo>
                  <a:pt x="1515697" y="630777"/>
                </a:lnTo>
                <a:lnTo>
                  <a:pt x="1494172" y="661618"/>
                </a:lnTo>
                <a:lnTo>
                  <a:pt x="1486280" y="699388"/>
                </a:lnTo>
                <a:lnTo>
                  <a:pt x="1494172" y="737159"/>
                </a:lnTo>
                <a:lnTo>
                  <a:pt x="1515697" y="768000"/>
                </a:lnTo>
                <a:lnTo>
                  <a:pt x="1547627" y="788793"/>
                </a:lnTo>
                <a:lnTo>
                  <a:pt x="1586737" y="796416"/>
                </a:lnTo>
                <a:lnTo>
                  <a:pt x="1625774" y="788793"/>
                </a:lnTo>
                <a:lnTo>
                  <a:pt x="1657667" y="768000"/>
                </a:lnTo>
                <a:lnTo>
                  <a:pt x="1679178" y="737159"/>
                </a:lnTo>
                <a:lnTo>
                  <a:pt x="1687068" y="699388"/>
                </a:lnTo>
                <a:lnTo>
                  <a:pt x="1679178" y="661618"/>
                </a:lnTo>
                <a:lnTo>
                  <a:pt x="1657667" y="630777"/>
                </a:lnTo>
                <a:lnTo>
                  <a:pt x="1625774" y="609984"/>
                </a:lnTo>
                <a:lnTo>
                  <a:pt x="1586737" y="602361"/>
                </a:lnTo>
                <a:close/>
              </a:path>
              <a:path w="1687195" h="1700530">
                <a:moveTo>
                  <a:pt x="1289430" y="903604"/>
                </a:moveTo>
                <a:lnTo>
                  <a:pt x="1250394" y="911228"/>
                </a:lnTo>
                <a:lnTo>
                  <a:pt x="1218501" y="932021"/>
                </a:lnTo>
                <a:lnTo>
                  <a:pt x="1196990" y="962862"/>
                </a:lnTo>
                <a:lnTo>
                  <a:pt x="1189101" y="1000633"/>
                </a:lnTo>
                <a:lnTo>
                  <a:pt x="1196990" y="1038403"/>
                </a:lnTo>
                <a:lnTo>
                  <a:pt x="1218501" y="1069244"/>
                </a:lnTo>
                <a:lnTo>
                  <a:pt x="1250394" y="1090037"/>
                </a:lnTo>
                <a:lnTo>
                  <a:pt x="1289430" y="1097661"/>
                </a:lnTo>
                <a:lnTo>
                  <a:pt x="1328467" y="1090037"/>
                </a:lnTo>
                <a:lnTo>
                  <a:pt x="1360360" y="1069244"/>
                </a:lnTo>
                <a:lnTo>
                  <a:pt x="1381871" y="1038403"/>
                </a:lnTo>
                <a:lnTo>
                  <a:pt x="1389760" y="1000633"/>
                </a:lnTo>
                <a:lnTo>
                  <a:pt x="1381871" y="962862"/>
                </a:lnTo>
                <a:lnTo>
                  <a:pt x="1360360" y="932021"/>
                </a:lnTo>
                <a:lnTo>
                  <a:pt x="1328467" y="911228"/>
                </a:lnTo>
                <a:lnTo>
                  <a:pt x="1289430" y="903604"/>
                </a:lnTo>
                <a:close/>
              </a:path>
              <a:path w="1687195" h="1700530">
                <a:moveTo>
                  <a:pt x="1586737" y="903604"/>
                </a:moveTo>
                <a:lnTo>
                  <a:pt x="1547627" y="911228"/>
                </a:lnTo>
                <a:lnTo>
                  <a:pt x="1515697" y="932021"/>
                </a:lnTo>
                <a:lnTo>
                  <a:pt x="1494172" y="962862"/>
                </a:lnTo>
                <a:lnTo>
                  <a:pt x="1486280" y="1000633"/>
                </a:lnTo>
                <a:lnTo>
                  <a:pt x="1494172" y="1038403"/>
                </a:lnTo>
                <a:lnTo>
                  <a:pt x="1515697" y="1069244"/>
                </a:lnTo>
                <a:lnTo>
                  <a:pt x="1547627" y="1090037"/>
                </a:lnTo>
                <a:lnTo>
                  <a:pt x="1586737" y="1097661"/>
                </a:lnTo>
                <a:lnTo>
                  <a:pt x="1625774" y="1090037"/>
                </a:lnTo>
                <a:lnTo>
                  <a:pt x="1657667" y="1069244"/>
                </a:lnTo>
                <a:lnTo>
                  <a:pt x="1679178" y="1038403"/>
                </a:lnTo>
                <a:lnTo>
                  <a:pt x="1687068" y="1000633"/>
                </a:lnTo>
                <a:lnTo>
                  <a:pt x="1679178" y="962862"/>
                </a:lnTo>
                <a:lnTo>
                  <a:pt x="1657667" y="932021"/>
                </a:lnTo>
                <a:lnTo>
                  <a:pt x="1625774" y="911228"/>
                </a:lnTo>
                <a:lnTo>
                  <a:pt x="1586737" y="903604"/>
                </a:lnTo>
                <a:close/>
              </a:path>
              <a:path w="1687195" h="1700530">
                <a:moveTo>
                  <a:pt x="1289430" y="1204722"/>
                </a:moveTo>
                <a:lnTo>
                  <a:pt x="1250394" y="1212345"/>
                </a:lnTo>
                <a:lnTo>
                  <a:pt x="1218501" y="1233138"/>
                </a:lnTo>
                <a:lnTo>
                  <a:pt x="1196990" y="1263979"/>
                </a:lnTo>
                <a:lnTo>
                  <a:pt x="1189101" y="1301750"/>
                </a:lnTo>
                <a:lnTo>
                  <a:pt x="1196990" y="1339520"/>
                </a:lnTo>
                <a:lnTo>
                  <a:pt x="1218501" y="1370361"/>
                </a:lnTo>
                <a:lnTo>
                  <a:pt x="1250394" y="1391154"/>
                </a:lnTo>
                <a:lnTo>
                  <a:pt x="1289430" y="1398777"/>
                </a:lnTo>
                <a:lnTo>
                  <a:pt x="1328467" y="1391154"/>
                </a:lnTo>
                <a:lnTo>
                  <a:pt x="1360360" y="1370361"/>
                </a:lnTo>
                <a:lnTo>
                  <a:pt x="1381871" y="1339520"/>
                </a:lnTo>
                <a:lnTo>
                  <a:pt x="1389760" y="1301750"/>
                </a:lnTo>
                <a:lnTo>
                  <a:pt x="1381871" y="1263979"/>
                </a:lnTo>
                <a:lnTo>
                  <a:pt x="1360360" y="1233138"/>
                </a:lnTo>
                <a:lnTo>
                  <a:pt x="1328467" y="1212345"/>
                </a:lnTo>
                <a:lnTo>
                  <a:pt x="1289430" y="1204722"/>
                </a:lnTo>
                <a:close/>
              </a:path>
              <a:path w="1687195" h="1700530">
                <a:moveTo>
                  <a:pt x="1586737" y="1204722"/>
                </a:moveTo>
                <a:lnTo>
                  <a:pt x="1547627" y="1212345"/>
                </a:lnTo>
                <a:lnTo>
                  <a:pt x="1515697" y="1233138"/>
                </a:lnTo>
                <a:lnTo>
                  <a:pt x="1494172" y="1263979"/>
                </a:lnTo>
                <a:lnTo>
                  <a:pt x="1486280" y="1301750"/>
                </a:lnTo>
                <a:lnTo>
                  <a:pt x="1494172" y="1339520"/>
                </a:lnTo>
                <a:lnTo>
                  <a:pt x="1515697" y="1370361"/>
                </a:lnTo>
                <a:lnTo>
                  <a:pt x="1547627" y="1391154"/>
                </a:lnTo>
                <a:lnTo>
                  <a:pt x="1586737" y="1398777"/>
                </a:lnTo>
                <a:lnTo>
                  <a:pt x="1625774" y="1391154"/>
                </a:lnTo>
                <a:lnTo>
                  <a:pt x="1657667" y="1370361"/>
                </a:lnTo>
                <a:lnTo>
                  <a:pt x="1679178" y="1339520"/>
                </a:lnTo>
                <a:lnTo>
                  <a:pt x="1687068" y="1301750"/>
                </a:lnTo>
                <a:lnTo>
                  <a:pt x="1679178" y="1263979"/>
                </a:lnTo>
                <a:lnTo>
                  <a:pt x="1657667" y="1233138"/>
                </a:lnTo>
                <a:lnTo>
                  <a:pt x="1625774" y="1212345"/>
                </a:lnTo>
                <a:lnTo>
                  <a:pt x="1586737" y="1204722"/>
                </a:lnTo>
                <a:close/>
              </a:path>
              <a:path w="1687195" h="1700530">
                <a:moveTo>
                  <a:pt x="1289430" y="1505965"/>
                </a:moveTo>
                <a:lnTo>
                  <a:pt x="1250394" y="1513589"/>
                </a:lnTo>
                <a:lnTo>
                  <a:pt x="1218501" y="1534382"/>
                </a:lnTo>
                <a:lnTo>
                  <a:pt x="1196990" y="1565223"/>
                </a:lnTo>
                <a:lnTo>
                  <a:pt x="1189101" y="1602994"/>
                </a:lnTo>
                <a:lnTo>
                  <a:pt x="1196990" y="1640764"/>
                </a:lnTo>
                <a:lnTo>
                  <a:pt x="1218501" y="1671605"/>
                </a:lnTo>
                <a:lnTo>
                  <a:pt x="1250394" y="1692398"/>
                </a:lnTo>
                <a:lnTo>
                  <a:pt x="1289430" y="1700022"/>
                </a:lnTo>
                <a:lnTo>
                  <a:pt x="1328467" y="1692398"/>
                </a:lnTo>
                <a:lnTo>
                  <a:pt x="1360360" y="1671605"/>
                </a:lnTo>
                <a:lnTo>
                  <a:pt x="1381871" y="1640764"/>
                </a:lnTo>
                <a:lnTo>
                  <a:pt x="1389760" y="1602994"/>
                </a:lnTo>
                <a:lnTo>
                  <a:pt x="1381871" y="1565223"/>
                </a:lnTo>
                <a:lnTo>
                  <a:pt x="1360360" y="1534382"/>
                </a:lnTo>
                <a:lnTo>
                  <a:pt x="1328467" y="1513589"/>
                </a:lnTo>
                <a:lnTo>
                  <a:pt x="1289430" y="150596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6472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218045" y="2530221"/>
            <a:ext cx="1597819" cy="1691938"/>
          </a:xfrm>
          <a:prstGeom prst="rect">
            <a:avLst/>
          </a:prstGeom>
        </p:spPr>
        <p:txBody>
          <a:bodyPr vert="horz" wrap="square" lIns="0" tIns="27623" rIns="0" bIns="0" rtlCol="0">
            <a:spAutoFit/>
          </a:bodyPr>
          <a:lstStyle/>
          <a:p>
            <a:pPr marL="9525" marR="221933" defTabSz="685800" fontAlgn="auto">
              <a:lnSpc>
                <a:spcPct val="90000"/>
              </a:lnSpc>
              <a:spcBef>
                <a:spcPts val="217"/>
              </a:spcBef>
              <a:spcAft>
                <a:spcPts val="0"/>
              </a:spcAft>
            </a:pP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Açılan </a:t>
            </a: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ekranda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daha  </a:t>
            </a: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önce 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sorgulanan </a:t>
            </a:r>
            <a:r>
              <a:rPr sz="1200" spc="-191" dirty="0">
                <a:solidFill>
                  <a:srgbClr val="445369"/>
                </a:solidFill>
                <a:latin typeface="Arial Black"/>
                <a:cs typeface="Arial Black"/>
              </a:rPr>
              <a:t>İş 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Deneyim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Belgeleri  listelenir. </a:t>
            </a: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İlgili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belge  </a:t>
            </a: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bilgilieri </a:t>
            </a:r>
            <a:r>
              <a:rPr sz="1200" spc="-176" dirty="0">
                <a:solidFill>
                  <a:srgbClr val="445369"/>
                </a:solidFill>
                <a:latin typeface="Arial Black"/>
                <a:cs typeface="Arial Black"/>
              </a:rPr>
              <a:t>seçilerek  </a:t>
            </a:r>
            <a:r>
              <a:rPr sz="1200" b="1" spc="-26" dirty="0">
                <a:solidFill>
                  <a:srgbClr val="445369"/>
                </a:solidFill>
                <a:latin typeface="Arial"/>
                <a:cs typeface="Arial"/>
              </a:rPr>
              <a:t>Seçilenleri</a:t>
            </a:r>
            <a:r>
              <a:rPr sz="1200" b="1" spc="-30" dirty="0">
                <a:solidFill>
                  <a:srgbClr val="445369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445369"/>
                </a:solidFill>
                <a:latin typeface="Arial"/>
                <a:cs typeface="Arial"/>
              </a:rPr>
              <a:t>Aktar</a:t>
            </a:r>
            <a:endParaRPr sz="1200">
              <a:solidFill>
                <a:prstClr val="black"/>
              </a:solidFill>
              <a:latin typeface="Arial"/>
              <a:cs typeface="Arial"/>
            </a:endParaRPr>
          </a:p>
          <a:p>
            <a:pPr marL="9525" marR="3810" defTabSz="685800" fontAlgn="auto">
              <a:lnSpc>
                <a:spcPts val="1298"/>
              </a:lnSpc>
              <a:spcBef>
                <a:spcPts val="19"/>
              </a:spcBef>
              <a:spcAft>
                <a:spcPts val="0"/>
              </a:spcAft>
            </a:pP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butonuna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tıklanır. </a:t>
            </a:r>
            <a:r>
              <a:rPr sz="1200" b="1" spc="-53" dirty="0">
                <a:solidFill>
                  <a:srgbClr val="445369"/>
                </a:solidFill>
                <a:latin typeface="Arial"/>
                <a:cs typeface="Arial"/>
              </a:rPr>
              <a:t>Yeni  </a:t>
            </a:r>
            <a:r>
              <a:rPr sz="1200" b="1" spc="-26" dirty="0">
                <a:solidFill>
                  <a:srgbClr val="445369"/>
                </a:solidFill>
                <a:latin typeface="Arial"/>
                <a:cs typeface="Arial"/>
              </a:rPr>
              <a:t>Sorgu </a:t>
            </a: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butonu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ile </a:t>
            </a: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tekrar  </a:t>
            </a:r>
            <a:r>
              <a:rPr sz="1200" spc="-169" dirty="0">
                <a:solidFill>
                  <a:srgbClr val="445369"/>
                </a:solidFill>
                <a:latin typeface="Arial Black"/>
                <a:cs typeface="Arial Black"/>
              </a:rPr>
              <a:t>iş 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deneyim belgesi 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sorgulanabilir.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970406" y="2247709"/>
            <a:ext cx="5843016" cy="345014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715" y="857250"/>
            <a:ext cx="9144000" cy="1332548"/>
          </a:xfrm>
          <a:custGeom>
            <a:avLst/>
            <a:gdLst/>
            <a:ahLst/>
            <a:cxnLst/>
            <a:rect l="l" t="t" r="r" b="b"/>
            <a:pathLst>
              <a:path w="12192000" h="1776730">
                <a:moveTo>
                  <a:pt x="12192000" y="0"/>
                </a:moveTo>
                <a:lnTo>
                  <a:pt x="0" y="0"/>
                </a:lnTo>
                <a:lnTo>
                  <a:pt x="0" y="1341247"/>
                </a:lnTo>
                <a:lnTo>
                  <a:pt x="2552" y="1388629"/>
                </a:lnTo>
                <a:lnTo>
                  <a:pt x="10033" y="1434537"/>
                </a:lnTo>
                <a:lnTo>
                  <a:pt x="22176" y="1478704"/>
                </a:lnTo>
                <a:lnTo>
                  <a:pt x="38717" y="1520865"/>
                </a:lnTo>
                <a:lnTo>
                  <a:pt x="59389" y="1560754"/>
                </a:lnTo>
                <a:lnTo>
                  <a:pt x="83929" y="1598106"/>
                </a:lnTo>
                <a:lnTo>
                  <a:pt x="112070" y="1632653"/>
                </a:lnTo>
                <a:lnTo>
                  <a:pt x="143546" y="1664132"/>
                </a:lnTo>
                <a:lnTo>
                  <a:pt x="178094" y="1692276"/>
                </a:lnTo>
                <a:lnTo>
                  <a:pt x="215446" y="1716818"/>
                </a:lnTo>
                <a:lnTo>
                  <a:pt x="255338" y="1737495"/>
                </a:lnTo>
                <a:lnTo>
                  <a:pt x="297505" y="1754039"/>
                </a:lnTo>
                <a:lnTo>
                  <a:pt x="341682" y="1766186"/>
                </a:lnTo>
                <a:lnTo>
                  <a:pt x="387601" y="1773668"/>
                </a:lnTo>
                <a:lnTo>
                  <a:pt x="435000" y="1776222"/>
                </a:lnTo>
                <a:lnTo>
                  <a:pt x="11757025" y="1776222"/>
                </a:lnTo>
                <a:lnTo>
                  <a:pt x="11804407" y="1773668"/>
                </a:lnTo>
                <a:lnTo>
                  <a:pt x="11850315" y="1766186"/>
                </a:lnTo>
                <a:lnTo>
                  <a:pt x="11894482" y="1754039"/>
                </a:lnTo>
                <a:lnTo>
                  <a:pt x="11936643" y="1737495"/>
                </a:lnTo>
                <a:lnTo>
                  <a:pt x="11976532" y="1716818"/>
                </a:lnTo>
                <a:lnTo>
                  <a:pt x="12013884" y="1692276"/>
                </a:lnTo>
                <a:lnTo>
                  <a:pt x="12048431" y="1664132"/>
                </a:lnTo>
                <a:lnTo>
                  <a:pt x="12079910" y="1632653"/>
                </a:lnTo>
                <a:lnTo>
                  <a:pt x="12108054" y="1598106"/>
                </a:lnTo>
                <a:lnTo>
                  <a:pt x="12132596" y="1560754"/>
                </a:lnTo>
                <a:lnTo>
                  <a:pt x="12153273" y="1520865"/>
                </a:lnTo>
                <a:lnTo>
                  <a:pt x="12169817" y="1478704"/>
                </a:lnTo>
                <a:lnTo>
                  <a:pt x="12181964" y="1434537"/>
                </a:lnTo>
                <a:lnTo>
                  <a:pt x="12189446" y="1388629"/>
                </a:lnTo>
                <a:lnTo>
                  <a:pt x="12192000" y="1341247"/>
                </a:lnTo>
                <a:lnTo>
                  <a:pt x="12192000" y="0"/>
                </a:lnTo>
                <a:close/>
              </a:path>
            </a:pathLst>
          </a:custGeom>
          <a:solidFill>
            <a:srgbClr val="3BB1C3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512379" y="1331214"/>
            <a:ext cx="6116955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105" dirty="0">
                <a:solidFill>
                  <a:srgbClr val="FFFFFF"/>
                </a:solidFill>
              </a:rPr>
              <a:t>İş </a:t>
            </a:r>
            <a:r>
              <a:rPr spc="-8" dirty="0">
                <a:solidFill>
                  <a:srgbClr val="FFFFFF"/>
                </a:solidFill>
              </a:rPr>
              <a:t>Deneyim </a:t>
            </a:r>
            <a:r>
              <a:rPr spc="-86" dirty="0">
                <a:solidFill>
                  <a:srgbClr val="FFFFFF"/>
                </a:solidFill>
              </a:rPr>
              <a:t>Belgesi Tarihçe</a:t>
            </a:r>
            <a:r>
              <a:rPr spc="161" dirty="0">
                <a:solidFill>
                  <a:srgbClr val="FFFFFF"/>
                </a:solidFill>
              </a:rPr>
              <a:t> </a:t>
            </a:r>
            <a:r>
              <a:rPr spc="-34" dirty="0">
                <a:solidFill>
                  <a:srgbClr val="FFFFFF"/>
                </a:solidFill>
              </a:rPr>
              <a:t>Sorgulama</a:t>
            </a:r>
          </a:p>
        </p:txBody>
      </p:sp>
      <p:grpSp>
        <p:nvGrpSpPr>
          <p:cNvPr id="6" name="object 6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7" name="object 7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86975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05182" y="5621464"/>
            <a:ext cx="8517731" cy="194284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</a:pP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İhalede </a:t>
            </a:r>
            <a:r>
              <a:rPr sz="1200" spc="-109" dirty="0">
                <a:solidFill>
                  <a:srgbClr val="445369"/>
                </a:solidFill>
                <a:latin typeface="Arial Black"/>
                <a:cs typeface="Arial Black"/>
              </a:rPr>
              <a:t>bir </a:t>
            </a: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kısmın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altında </a:t>
            </a:r>
            <a:r>
              <a:rPr sz="1200" spc="-124" dirty="0">
                <a:solidFill>
                  <a:srgbClr val="445369"/>
                </a:solidFill>
                <a:latin typeface="Arial Black"/>
                <a:cs typeface="Arial Black"/>
              </a:rPr>
              <a:t>birden 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fazla 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kalem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olması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durumunda </a:t>
            </a:r>
            <a:r>
              <a:rPr sz="1200" spc="-176" dirty="0">
                <a:solidFill>
                  <a:srgbClr val="445369"/>
                </a:solidFill>
                <a:latin typeface="Arial Black"/>
                <a:cs typeface="Arial Black"/>
              </a:rPr>
              <a:t>Yerli </a:t>
            </a: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Malı </a:t>
            </a:r>
            <a:r>
              <a:rPr sz="1200" spc="-165" dirty="0">
                <a:solidFill>
                  <a:srgbClr val="445369"/>
                </a:solidFill>
                <a:latin typeface="Arial Black"/>
                <a:cs typeface="Arial Black"/>
              </a:rPr>
              <a:t>Belgesi </a:t>
            </a: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bilgileri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her </a:t>
            </a:r>
            <a:r>
              <a:rPr sz="1200" spc="-109" dirty="0">
                <a:solidFill>
                  <a:srgbClr val="445369"/>
                </a:solidFill>
                <a:latin typeface="Arial Black"/>
                <a:cs typeface="Arial Black"/>
              </a:rPr>
              <a:t>bir 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kalem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için 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ayrı ayrı</a:t>
            </a:r>
            <a:r>
              <a:rPr sz="1200" spc="-26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girilmelidir.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715" y="857250"/>
            <a:ext cx="9144000" cy="4624864"/>
            <a:chOff x="2286" y="0"/>
            <a:chExt cx="12192000" cy="6166485"/>
          </a:xfrm>
        </p:grpSpPr>
        <p:sp>
          <p:nvSpPr>
            <p:cNvPr id="4" name="object 4"/>
            <p:cNvSpPr/>
            <p:nvPr/>
          </p:nvSpPr>
          <p:spPr>
            <a:xfrm>
              <a:off x="612648" y="1709927"/>
              <a:ext cx="10723626" cy="4456176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9224771" y="2660142"/>
              <a:ext cx="690372" cy="166115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9224771" y="3440429"/>
              <a:ext cx="690372" cy="169926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9211817" y="4139184"/>
              <a:ext cx="691133" cy="169925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9211817" y="4668773"/>
              <a:ext cx="691133" cy="169925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9224771" y="5459729"/>
              <a:ext cx="690372" cy="169925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0" name="object 10"/>
            <p:cNvSpPr/>
            <p:nvPr/>
          </p:nvSpPr>
          <p:spPr>
            <a:xfrm>
              <a:off x="2286" y="0"/>
              <a:ext cx="12192000" cy="1776730"/>
            </a:xfrm>
            <a:custGeom>
              <a:avLst/>
              <a:gdLst/>
              <a:ahLst/>
              <a:cxnLst/>
              <a:rect l="l" t="t" r="r" b="b"/>
              <a:pathLst>
                <a:path w="12192000" h="1776730">
                  <a:moveTo>
                    <a:pt x="12192000" y="0"/>
                  </a:moveTo>
                  <a:lnTo>
                    <a:pt x="0" y="0"/>
                  </a:lnTo>
                  <a:lnTo>
                    <a:pt x="0" y="1341247"/>
                  </a:lnTo>
                  <a:lnTo>
                    <a:pt x="2552" y="1388629"/>
                  </a:lnTo>
                  <a:lnTo>
                    <a:pt x="10033" y="1434537"/>
                  </a:lnTo>
                  <a:lnTo>
                    <a:pt x="22176" y="1478704"/>
                  </a:lnTo>
                  <a:lnTo>
                    <a:pt x="38717" y="1520865"/>
                  </a:lnTo>
                  <a:lnTo>
                    <a:pt x="59389" y="1560754"/>
                  </a:lnTo>
                  <a:lnTo>
                    <a:pt x="83929" y="1598106"/>
                  </a:lnTo>
                  <a:lnTo>
                    <a:pt x="112070" y="1632653"/>
                  </a:lnTo>
                  <a:lnTo>
                    <a:pt x="143546" y="1664132"/>
                  </a:lnTo>
                  <a:lnTo>
                    <a:pt x="178094" y="1692276"/>
                  </a:lnTo>
                  <a:lnTo>
                    <a:pt x="215446" y="1716818"/>
                  </a:lnTo>
                  <a:lnTo>
                    <a:pt x="255338" y="1737495"/>
                  </a:lnTo>
                  <a:lnTo>
                    <a:pt x="297505" y="1754039"/>
                  </a:lnTo>
                  <a:lnTo>
                    <a:pt x="341682" y="1766186"/>
                  </a:lnTo>
                  <a:lnTo>
                    <a:pt x="387601" y="1773668"/>
                  </a:lnTo>
                  <a:lnTo>
                    <a:pt x="435000" y="1776222"/>
                  </a:lnTo>
                  <a:lnTo>
                    <a:pt x="11757025" y="1776222"/>
                  </a:lnTo>
                  <a:lnTo>
                    <a:pt x="11804407" y="1773668"/>
                  </a:lnTo>
                  <a:lnTo>
                    <a:pt x="11850315" y="1766186"/>
                  </a:lnTo>
                  <a:lnTo>
                    <a:pt x="11894482" y="1754039"/>
                  </a:lnTo>
                  <a:lnTo>
                    <a:pt x="11936643" y="1737495"/>
                  </a:lnTo>
                  <a:lnTo>
                    <a:pt x="11976532" y="1716818"/>
                  </a:lnTo>
                  <a:lnTo>
                    <a:pt x="12013884" y="1692276"/>
                  </a:lnTo>
                  <a:lnTo>
                    <a:pt x="12048431" y="1664132"/>
                  </a:lnTo>
                  <a:lnTo>
                    <a:pt x="12079910" y="1632653"/>
                  </a:lnTo>
                  <a:lnTo>
                    <a:pt x="12108054" y="1598106"/>
                  </a:lnTo>
                  <a:lnTo>
                    <a:pt x="12132596" y="1560754"/>
                  </a:lnTo>
                  <a:lnTo>
                    <a:pt x="12153273" y="1520865"/>
                  </a:lnTo>
                  <a:lnTo>
                    <a:pt x="12169817" y="1478704"/>
                  </a:lnTo>
                  <a:lnTo>
                    <a:pt x="12181964" y="1434537"/>
                  </a:lnTo>
                  <a:lnTo>
                    <a:pt x="12189446" y="1388629"/>
                  </a:lnTo>
                  <a:lnTo>
                    <a:pt x="12192000" y="1341247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3BB1C3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2522411" y="1331214"/>
            <a:ext cx="4098131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83" dirty="0">
                <a:solidFill>
                  <a:srgbClr val="FFFFFF"/>
                </a:solidFill>
              </a:rPr>
              <a:t>Yerli </a:t>
            </a:r>
            <a:r>
              <a:rPr spc="75" dirty="0">
                <a:solidFill>
                  <a:srgbClr val="FFFFFF"/>
                </a:solidFill>
              </a:rPr>
              <a:t>Malı </a:t>
            </a:r>
            <a:r>
              <a:rPr spc="-83" dirty="0">
                <a:solidFill>
                  <a:srgbClr val="FFFFFF"/>
                </a:solidFill>
              </a:rPr>
              <a:t>Belgesi</a:t>
            </a:r>
            <a:r>
              <a:rPr spc="-26" dirty="0">
                <a:solidFill>
                  <a:srgbClr val="FFFFFF"/>
                </a:solidFill>
              </a:rPr>
              <a:t> </a:t>
            </a:r>
            <a:r>
              <a:rPr spc="-19" dirty="0">
                <a:solidFill>
                  <a:srgbClr val="FFFFFF"/>
                </a:solidFill>
              </a:rPr>
              <a:t>Bilgileri</a:t>
            </a:r>
          </a:p>
        </p:txBody>
      </p:sp>
      <p:grpSp>
        <p:nvGrpSpPr>
          <p:cNvPr id="12" name="object 12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13" name="object 13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4" name="object 14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57251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610541" y="2445067"/>
            <a:ext cx="1978819" cy="1665425"/>
          </a:xfrm>
          <a:prstGeom prst="rect">
            <a:avLst/>
          </a:prstGeom>
        </p:spPr>
        <p:txBody>
          <a:bodyPr vert="horz" wrap="square" lIns="0" tIns="28099" rIns="0" bIns="0" rtlCol="0">
            <a:spAutoFit/>
          </a:bodyPr>
          <a:lstStyle/>
          <a:p>
            <a:pPr marL="9525" marR="3810" algn="just" defTabSz="685800" fontAlgn="auto">
              <a:lnSpc>
                <a:spcPct val="90000"/>
              </a:lnSpc>
              <a:spcBef>
                <a:spcPts val="221"/>
              </a:spcBef>
              <a:spcAft>
                <a:spcPts val="0"/>
              </a:spcAft>
            </a:pP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Yükseköğretim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Kurulu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ile  </a:t>
            </a:r>
            <a:r>
              <a:rPr sz="1200" spc="-229" dirty="0">
                <a:solidFill>
                  <a:srgbClr val="445369"/>
                </a:solidFill>
                <a:latin typeface="Arial Black"/>
                <a:cs typeface="Arial Black"/>
              </a:rPr>
              <a:t>EKAP </a:t>
            </a: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arasındaki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entegrasyon  </a:t>
            </a:r>
            <a:r>
              <a:rPr sz="1200" spc="-169" dirty="0">
                <a:solidFill>
                  <a:srgbClr val="445369"/>
                </a:solidFill>
                <a:latin typeface="Arial Black"/>
                <a:cs typeface="Arial Black"/>
              </a:rPr>
              <a:t>sayesinde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Mezuniyet </a:t>
            </a:r>
            <a:r>
              <a:rPr sz="1200" spc="-165" dirty="0">
                <a:solidFill>
                  <a:srgbClr val="445369"/>
                </a:solidFill>
                <a:latin typeface="Arial Black"/>
                <a:cs typeface="Arial Black"/>
              </a:rPr>
              <a:t>Belgesi  </a:t>
            </a:r>
            <a:r>
              <a:rPr sz="1200" spc="-229" dirty="0">
                <a:solidFill>
                  <a:srgbClr val="445369"/>
                </a:solidFill>
                <a:latin typeface="Arial Black"/>
                <a:cs typeface="Arial Black"/>
              </a:rPr>
              <a:t>EKAP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üzerinden </a:t>
            </a:r>
            <a:r>
              <a:rPr sz="1200" spc="-124" dirty="0">
                <a:solidFill>
                  <a:srgbClr val="445369"/>
                </a:solidFill>
                <a:latin typeface="Arial Black"/>
                <a:cs typeface="Arial Black"/>
              </a:rPr>
              <a:t>sorgulana- 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bilmektedir.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  <a:p>
            <a:pPr defTabSz="685800" fontAlgn="auto">
              <a:spcBef>
                <a:spcPts val="8"/>
              </a:spcBef>
              <a:spcAft>
                <a:spcPts val="0"/>
              </a:spcAft>
            </a:pPr>
            <a:endParaRPr sz="1988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9525" marR="4286" algn="just" defTabSz="685800" fontAlgn="auto">
              <a:lnSpc>
                <a:spcPts val="1298"/>
              </a:lnSpc>
              <a:spcBef>
                <a:spcPts val="4"/>
              </a:spcBef>
              <a:spcAft>
                <a:spcPts val="0"/>
              </a:spcAft>
            </a:pP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Mezuniyet </a:t>
            </a: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Belgesine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İlişkin 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Bilgilerin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sorgulanabilmesi 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için </a:t>
            </a:r>
            <a:r>
              <a:rPr sz="1200" b="1" spc="-79" dirty="0">
                <a:solidFill>
                  <a:srgbClr val="445369"/>
                </a:solidFill>
                <a:latin typeface="Arial"/>
                <a:cs typeface="Arial"/>
              </a:rPr>
              <a:t>Seç </a:t>
            </a: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butonuna</a:t>
            </a:r>
            <a:r>
              <a:rPr sz="1200" spc="19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tıklanır.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715" y="857250"/>
            <a:ext cx="9144000" cy="5452069"/>
            <a:chOff x="2286" y="0"/>
            <a:chExt cx="12192000" cy="7269425"/>
          </a:xfrm>
        </p:grpSpPr>
        <p:sp>
          <p:nvSpPr>
            <p:cNvPr id="4" name="object 4"/>
            <p:cNvSpPr/>
            <p:nvPr/>
          </p:nvSpPr>
          <p:spPr>
            <a:xfrm>
              <a:off x="431370" y="1727455"/>
              <a:ext cx="8160907" cy="5541970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2286" y="0"/>
              <a:ext cx="12192000" cy="1776730"/>
            </a:xfrm>
            <a:custGeom>
              <a:avLst/>
              <a:gdLst/>
              <a:ahLst/>
              <a:cxnLst/>
              <a:rect l="l" t="t" r="r" b="b"/>
              <a:pathLst>
                <a:path w="12192000" h="1776730">
                  <a:moveTo>
                    <a:pt x="12192000" y="0"/>
                  </a:moveTo>
                  <a:lnTo>
                    <a:pt x="0" y="0"/>
                  </a:lnTo>
                  <a:lnTo>
                    <a:pt x="0" y="1341247"/>
                  </a:lnTo>
                  <a:lnTo>
                    <a:pt x="2552" y="1388629"/>
                  </a:lnTo>
                  <a:lnTo>
                    <a:pt x="10033" y="1434537"/>
                  </a:lnTo>
                  <a:lnTo>
                    <a:pt x="22176" y="1478704"/>
                  </a:lnTo>
                  <a:lnTo>
                    <a:pt x="38717" y="1520865"/>
                  </a:lnTo>
                  <a:lnTo>
                    <a:pt x="59389" y="1560754"/>
                  </a:lnTo>
                  <a:lnTo>
                    <a:pt x="83929" y="1598106"/>
                  </a:lnTo>
                  <a:lnTo>
                    <a:pt x="112070" y="1632653"/>
                  </a:lnTo>
                  <a:lnTo>
                    <a:pt x="143546" y="1664132"/>
                  </a:lnTo>
                  <a:lnTo>
                    <a:pt x="178094" y="1692276"/>
                  </a:lnTo>
                  <a:lnTo>
                    <a:pt x="215446" y="1716818"/>
                  </a:lnTo>
                  <a:lnTo>
                    <a:pt x="255338" y="1737495"/>
                  </a:lnTo>
                  <a:lnTo>
                    <a:pt x="297505" y="1754039"/>
                  </a:lnTo>
                  <a:lnTo>
                    <a:pt x="341682" y="1766186"/>
                  </a:lnTo>
                  <a:lnTo>
                    <a:pt x="387601" y="1773668"/>
                  </a:lnTo>
                  <a:lnTo>
                    <a:pt x="435000" y="1776222"/>
                  </a:lnTo>
                  <a:lnTo>
                    <a:pt x="11757025" y="1776222"/>
                  </a:lnTo>
                  <a:lnTo>
                    <a:pt x="11804407" y="1773668"/>
                  </a:lnTo>
                  <a:lnTo>
                    <a:pt x="11850315" y="1766186"/>
                  </a:lnTo>
                  <a:lnTo>
                    <a:pt x="11894482" y="1754039"/>
                  </a:lnTo>
                  <a:lnTo>
                    <a:pt x="11936643" y="1737495"/>
                  </a:lnTo>
                  <a:lnTo>
                    <a:pt x="11976532" y="1716818"/>
                  </a:lnTo>
                  <a:lnTo>
                    <a:pt x="12013884" y="1692276"/>
                  </a:lnTo>
                  <a:lnTo>
                    <a:pt x="12048431" y="1664132"/>
                  </a:lnTo>
                  <a:lnTo>
                    <a:pt x="12079910" y="1632653"/>
                  </a:lnTo>
                  <a:lnTo>
                    <a:pt x="12108054" y="1598106"/>
                  </a:lnTo>
                  <a:lnTo>
                    <a:pt x="12132596" y="1560754"/>
                  </a:lnTo>
                  <a:lnTo>
                    <a:pt x="12153273" y="1520865"/>
                  </a:lnTo>
                  <a:lnTo>
                    <a:pt x="12169817" y="1478704"/>
                  </a:lnTo>
                  <a:lnTo>
                    <a:pt x="12181964" y="1434537"/>
                  </a:lnTo>
                  <a:lnTo>
                    <a:pt x="12189446" y="1388629"/>
                  </a:lnTo>
                  <a:lnTo>
                    <a:pt x="12192000" y="1341247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3BB1C3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755838" y="1331214"/>
            <a:ext cx="5631180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23" dirty="0">
                <a:solidFill>
                  <a:srgbClr val="FFFFFF"/>
                </a:solidFill>
              </a:rPr>
              <a:t>Mezuniyet </a:t>
            </a:r>
            <a:r>
              <a:rPr spc="-75" dirty="0">
                <a:solidFill>
                  <a:srgbClr val="FFFFFF"/>
                </a:solidFill>
              </a:rPr>
              <a:t>Belgesine </a:t>
            </a:r>
            <a:r>
              <a:rPr spc="-26" dirty="0">
                <a:solidFill>
                  <a:srgbClr val="FFFFFF"/>
                </a:solidFill>
              </a:rPr>
              <a:t>İlişkin</a:t>
            </a:r>
            <a:r>
              <a:rPr spc="45" dirty="0">
                <a:solidFill>
                  <a:srgbClr val="FFFFFF"/>
                </a:solidFill>
              </a:rPr>
              <a:t> </a:t>
            </a:r>
            <a:r>
              <a:rPr spc="-23" dirty="0">
                <a:solidFill>
                  <a:srgbClr val="FFFFFF"/>
                </a:solidFill>
              </a:rPr>
              <a:t>Bilgiler</a:t>
            </a:r>
          </a:p>
        </p:txBody>
      </p:sp>
      <p:grpSp>
        <p:nvGrpSpPr>
          <p:cNvPr id="7" name="object 7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8" name="object 8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0906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087362" y="2530221"/>
            <a:ext cx="1841659" cy="530434"/>
          </a:xfrm>
          <a:prstGeom prst="rect">
            <a:avLst/>
          </a:prstGeom>
        </p:spPr>
        <p:txBody>
          <a:bodyPr vert="horz" wrap="square" lIns="0" tIns="30004" rIns="0" bIns="0" rtlCol="0">
            <a:spAutoFit/>
          </a:bodyPr>
          <a:lstStyle/>
          <a:p>
            <a:pPr marL="9525" marR="3810" defTabSz="685800" fontAlgn="auto">
              <a:lnSpc>
                <a:spcPts val="1298"/>
              </a:lnSpc>
              <a:spcBef>
                <a:spcPts val="236"/>
              </a:spcBef>
              <a:spcAft>
                <a:spcPts val="0"/>
              </a:spcAft>
            </a:pPr>
            <a:r>
              <a:rPr sz="1200" b="1" spc="-19" dirty="0">
                <a:solidFill>
                  <a:srgbClr val="445369"/>
                </a:solidFill>
                <a:latin typeface="Arial"/>
                <a:cs typeface="Arial"/>
              </a:rPr>
              <a:t>Yükseköğretim </a:t>
            </a:r>
            <a:r>
              <a:rPr sz="1200" b="1" spc="15" dirty="0">
                <a:solidFill>
                  <a:srgbClr val="445369"/>
                </a:solidFill>
                <a:latin typeface="Arial"/>
                <a:cs typeface="Arial"/>
              </a:rPr>
              <a:t>Mezun  </a:t>
            </a:r>
            <a:r>
              <a:rPr sz="1200" b="1" spc="-41" dirty="0">
                <a:solidFill>
                  <a:srgbClr val="445369"/>
                </a:solidFill>
                <a:latin typeface="Arial"/>
                <a:cs typeface="Arial"/>
              </a:rPr>
              <a:t>Belgesi </a:t>
            </a:r>
            <a:r>
              <a:rPr sz="1200" b="1" spc="-23" dirty="0">
                <a:solidFill>
                  <a:srgbClr val="445369"/>
                </a:solidFill>
                <a:latin typeface="Arial"/>
                <a:cs typeface="Arial"/>
              </a:rPr>
              <a:t>Sorgula </a:t>
            </a: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butonu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ile 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belge </a:t>
            </a: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bilgileri</a:t>
            </a:r>
            <a:r>
              <a:rPr sz="1200" spc="-53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sorgulanır.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715" y="857250"/>
            <a:ext cx="9144000" cy="5380061"/>
            <a:chOff x="2286" y="0"/>
            <a:chExt cx="12192000" cy="7173414"/>
          </a:xfrm>
        </p:grpSpPr>
        <p:sp>
          <p:nvSpPr>
            <p:cNvPr id="4" name="object 4"/>
            <p:cNvSpPr/>
            <p:nvPr/>
          </p:nvSpPr>
          <p:spPr>
            <a:xfrm>
              <a:off x="239349" y="1795269"/>
              <a:ext cx="9210465" cy="5378145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1312925" y="3716273"/>
              <a:ext cx="902969" cy="1524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6925817" y="3716273"/>
              <a:ext cx="1584959" cy="1524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2286" y="0"/>
              <a:ext cx="12192000" cy="1776730"/>
            </a:xfrm>
            <a:custGeom>
              <a:avLst/>
              <a:gdLst/>
              <a:ahLst/>
              <a:cxnLst/>
              <a:rect l="l" t="t" r="r" b="b"/>
              <a:pathLst>
                <a:path w="12192000" h="1776730">
                  <a:moveTo>
                    <a:pt x="12192000" y="0"/>
                  </a:moveTo>
                  <a:lnTo>
                    <a:pt x="0" y="0"/>
                  </a:lnTo>
                  <a:lnTo>
                    <a:pt x="0" y="1341247"/>
                  </a:lnTo>
                  <a:lnTo>
                    <a:pt x="2552" y="1388629"/>
                  </a:lnTo>
                  <a:lnTo>
                    <a:pt x="10033" y="1434537"/>
                  </a:lnTo>
                  <a:lnTo>
                    <a:pt x="22176" y="1478704"/>
                  </a:lnTo>
                  <a:lnTo>
                    <a:pt x="38717" y="1520865"/>
                  </a:lnTo>
                  <a:lnTo>
                    <a:pt x="59389" y="1560754"/>
                  </a:lnTo>
                  <a:lnTo>
                    <a:pt x="83929" y="1598106"/>
                  </a:lnTo>
                  <a:lnTo>
                    <a:pt x="112070" y="1632653"/>
                  </a:lnTo>
                  <a:lnTo>
                    <a:pt x="143546" y="1664132"/>
                  </a:lnTo>
                  <a:lnTo>
                    <a:pt x="178094" y="1692276"/>
                  </a:lnTo>
                  <a:lnTo>
                    <a:pt x="215446" y="1716818"/>
                  </a:lnTo>
                  <a:lnTo>
                    <a:pt x="255338" y="1737495"/>
                  </a:lnTo>
                  <a:lnTo>
                    <a:pt x="297505" y="1754039"/>
                  </a:lnTo>
                  <a:lnTo>
                    <a:pt x="341682" y="1766186"/>
                  </a:lnTo>
                  <a:lnTo>
                    <a:pt x="387601" y="1773668"/>
                  </a:lnTo>
                  <a:lnTo>
                    <a:pt x="435000" y="1776222"/>
                  </a:lnTo>
                  <a:lnTo>
                    <a:pt x="11757025" y="1776222"/>
                  </a:lnTo>
                  <a:lnTo>
                    <a:pt x="11804407" y="1773668"/>
                  </a:lnTo>
                  <a:lnTo>
                    <a:pt x="11850315" y="1766186"/>
                  </a:lnTo>
                  <a:lnTo>
                    <a:pt x="11894482" y="1754039"/>
                  </a:lnTo>
                  <a:lnTo>
                    <a:pt x="11936643" y="1737495"/>
                  </a:lnTo>
                  <a:lnTo>
                    <a:pt x="11976532" y="1716818"/>
                  </a:lnTo>
                  <a:lnTo>
                    <a:pt x="12013884" y="1692276"/>
                  </a:lnTo>
                  <a:lnTo>
                    <a:pt x="12048431" y="1664132"/>
                  </a:lnTo>
                  <a:lnTo>
                    <a:pt x="12079910" y="1632653"/>
                  </a:lnTo>
                  <a:lnTo>
                    <a:pt x="12108054" y="1598106"/>
                  </a:lnTo>
                  <a:lnTo>
                    <a:pt x="12132596" y="1560754"/>
                  </a:lnTo>
                  <a:lnTo>
                    <a:pt x="12153273" y="1520865"/>
                  </a:lnTo>
                  <a:lnTo>
                    <a:pt x="12169817" y="1478704"/>
                  </a:lnTo>
                  <a:lnTo>
                    <a:pt x="12181964" y="1434537"/>
                  </a:lnTo>
                  <a:lnTo>
                    <a:pt x="12189446" y="1388629"/>
                  </a:lnTo>
                  <a:lnTo>
                    <a:pt x="12192000" y="1341247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3BB1C3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8" name="object 8"/>
          <p:cNvSpPr txBox="1">
            <a:spLocks noGrp="1"/>
          </p:cNvSpPr>
          <p:nvPr>
            <p:ph type="ctrTitle"/>
          </p:nvPr>
        </p:nvSpPr>
        <p:spPr>
          <a:xfrm>
            <a:off x="1081993" y="1331214"/>
            <a:ext cx="4694015" cy="84061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0953">
              <a:spcBef>
                <a:spcPts val="75"/>
              </a:spcBef>
            </a:pPr>
            <a:r>
              <a:rPr spc="23" dirty="0"/>
              <a:t>Mezuniyet </a:t>
            </a:r>
            <a:r>
              <a:rPr spc="-86" dirty="0"/>
              <a:t>Belgesi </a:t>
            </a:r>
            <a:r>
              <a:rPr spc="-30" dirty="0"/>
              <a:t>Sorgulama</a:t>
            </a:r>
            <a:r>
              <a:rPr spc="15" dirty="0"/>
              <a:t> </a:t>
            </a:r>
            <a:r>
              <a:rPr spc="-15" dirty="0"/>
              <a:t>İşlemleri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10" name="object 10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9491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986271" y="2371916"/>
            <a:ext cx="2254568" cy="692690"/>
          </a:xfrm>
          <a:prstGeom prst="rect">
            <a:avLst/>
          </a:prstGeom>
        </p:spPr>
        <p:txBody>
          <a:bodyPr vert="horz" wrap="square" lIns="0" tIns="27623" rIns="0" bIns="0" rtlCol="0">
            <a:spAutoFit/>
          </a:bodyPr>
          <a:lstStyle/>
          <a:p>
            <a:pPr marL="9525" marR="3810" defTabSz="685800" fontAlgn="auto">
              <a:lnSpc>
                <a:spcPct val="90000"/>
              </a:lnSpc>
              <a:spcBef>
                <a:spcPts val="217"/>
              </a:spcBef>
              <a:spcAft>
                <a:spcPts val="0"/>
              </a:spcAft>
            </a:pP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Entegrasyonu </a:t>
            </a: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bulunan 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veya </a:t>
            </a:r>
            <a:r>
              <a:rPr sz="1200" spc="-229" dirty="0">
                <a:solidFill>
                  <a:srgbClr val="445369"/>
                </a:solidFill>
                <a:latin typeface="Arial Black"/>
                <a:cs typeface="Arial Black"/>
              </a:rPr>
              <a:t>EKAP 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üzerinde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kayıtlı </a:t>
            </a: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bulunan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belge  </a:t>
            </a: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bilgilerini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sorgulayabilmek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için  </a:t>
            </a:r>
            <a:r>
              <a:rPr sz="1200" b="1" spc="-8" dirty="0">
                <a:solidFill>
                  <a:srgbClr val="445369"/>
                </a:solidFill>
                <a:latin typeface="Arial"/>
                <a:cs typeface="Arial"/>
              </a:rPr>
              <a:t>Seç/Getir </a:t>
            </a: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butonuna</a:t>
            </a:r>
            <a:r>
              <a:rPr sz="1200" spc="-105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tıklanır.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715" y="857250"/>
            <a:ext cx="9144000" cy="4972050"/>
            <a:chOff x="2286" y="0"/>
            <a:chExt cx="12192000" cy="6629400"/>
          </a:xfrm>
        </p:grpSpPr>
        <p:sp>
          <p:nvSpPr>
            <p:cNvPr id="4" name="object 4"/>
            <p:cNvSpPr/>
            <p:nvPr/>
          </p:nvSpPr>
          <p:spPr>
            <a:xfrm>
              <a:off x="880872" y="1690877"/>
              <a:ext cx="6216396" cy="493852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2286" y="0"/>
              <a:ext cx="12192000" cy="1776730"/>
            </a:xfrm>
            <a:custGeom>
              <a:avLst/>
              <a:gdLst/>
              <a:ahLst/>
              <a:cxnLst/>
              <a:rect l="l" t="t" r="r" b="b"/>
              <a:pathLst>
                <a:path w="12192000" h="1776730">
                  <a:moveTo>
                    <a:pt x="12192000" y="0"/>
                  </a:moveTo>
                  <a:lnTo>
                    <a:pt x="0" y="0"/>
                  </a:lnTo>
                  <a:lnTo>
                    <a:pt x="0" y="1341247"/>
                  </a:lnTo>
                  <a:lnTo>
                    <a:pt x="2552" y="1388629"/>
                  </a:lnTo>
                  <a:lnTo>
                    <a:pt x="10033" y="1434537"/>
                  </a:lnTo>
                  <a:lnTo>
                    <a:pt x="22176" y="1478704"/>
                  </a:lnTo>
                  <a:lnTo>
                    <a:pt x="38717" y="1520865"/>
                  </a:lnTo>
                  <a:lnTo>
                    <a:pt x="59389" y="1560754"/>
                  </a:lnTo>
                  <a:lnTo>
                    <a:pt x="83929" y="1598106"/>
                  </a:lnTo>
                  <a:lnTo>
                    <a:pt x="112070" y="1632653"/>
                  </a:lnTo>
                  <a:lnTo>
                    <a:pt x="143546" y="1664132"/>
                  </a:lnTo>
                  <a:lnTo>
                    <a:pt x="178094" y="1692276"/>
                  </a:lnTo>
                  <a:lnTo>
                    <a:pt x="215446" y="1716818"/>
                  </a:lnTo>
                  <a:lnTo>
                    <a:pt x="255338" y="1737495"/>
                  </a:lnTo>
                  <a:lnTo>
                    <a:pt x="297505" y="1754039"/>
                  </a:lnTo>
                  <a:lnTo>
                    <a:pt x="341682" y="1766186"/>
                  </a:lnTo>
                  <a:lnTo>
                    <a:pt x="387601" y="1773668"/>
                  </a:lnTo>
                  <a:lnTo>
                    <a:pt x="435000" y="1776222"/>
                  </a:lnTo>
                  <a:lnTo>
                    <a:pt x="11757025" y="1776222"/>
                  </a:lnTo>
                  <a:lnTo>
                    <a:pt x="11804407" y="1773668"/>
                  </a:lnTo>
                  <a:lnTo>
                    <a:pt x="11850315" y="1766186"/>
                  </a:lnTo>
                  <a:lnTo>
                    <a:pt x="11894482" y="1754039"/>
                  </a:lnTo>
                  <a:lnTo>
                    <a:pt x="11936643" y="1737495"/>
                  </a:lnTo>
                  <a:lnTo>
                    <a:pt x="11976532" y="1716818"/>
                  </a:lnTo>
                  <a:lnTo>
                    <a:pt x="12013884" y="1692276"/>
                  </a:lnTo>
                  <a:lnTo>
                    <a:pt x="12048431" y="1664132"/>
                  </a:lnTo>
                  <a:lnTo>
                    <a:pt x="12079910" y="1632653"/>
                  </a:lnTo>
                  <a:lnTo>
                    <a:pt x="12108054" y="1598106"/>
                  </a:lnTo>
                  <a:lnTo>
                    <a:pt x="12132596" y="1560754"/>
                  </a:lnTo>
                  <a:lnTo>
                    <a:pt x="12153273" y="1520865"/>
                  </a:lnTo>
                  <a:lnTo>
                    <a:pt x="12169817" y="1478704"/>
                  </a:lnTo>
                  <a:lnTo>
                    <a:pt x="12181964" y="1434537"/>
                  </a:lnTo>
                  <a:lnTo>
                    <a:pt x="12189446" y="1388629"/>
                  </a:lnTo>
                  <a:lnTo>
                    <a:pt x="12192000" y="1341247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3BB1C3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064895" y="1331214"/>
            <a:ext cx="7012305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4" dirty="0">
                <a:solidFill>
                  <a:srgbClr val="FFFFFF"/>
                </a:solidFill>
              </a:rPr>
              <a:t>Katılım </a:t>
            </a:r>
            <a:r>
              <a:rPr spc="-56" dirty="0">
                <a:solidFill>
                  <a:srgbClr val="FFFFFF"/>
                </a:solidFill>
              </a:rPr>
              <a:t>ve </a:t>
            </a:r>
            <a:r>
              <a:rPr spc="-41" dirty="0">
                <a:solidFill>
                  <a:srgbClr val="FFFFFF"/>
                </a:solidFill>
              </a:rPr>
              <a:t>Yeterlik </a:t>
            </a:r>
            <a:r>
              <a:rPr spc="-15" dirty="0">
                <a:solidFill>
                  <a:srgbClr val="FFFFFF"/>
                </a:solidFill>
              </a:rPr>
              <a:t>Bilgilerinin</a:t>
            </a:r>
            <a:r>
              <a:rPr spc="79" dirty="0">
                <a:solidFill>
                  <a:srgbClr val="FFFFFF"/>
                </a:solidFill>
              </a:rPr>
              <a:t> </a:t>
            </a:r>
            <a:r>
              <a:rPr spc="-53" dirty="0">
                <a:solidFill>
                  <a:srgbClr val="FFFFFF"/>
                </a:solidFill>
              </a:rPr>
              <a:t>Kaydedilmesi</a:t>
            </a:r>
          </a:p>
        </p:txBody>
      </p:sp>
      <p:sp>
        <p:nvSpPr>
          <p:cNvPr id="7" name="object 7"/>
          <p:cNvSpPr/>
          <p:nvPr/>
        </p:nvSpPr>
        <p:spPr>
          <a:xfrm>
            <a:off x="40005" y="897826"/>
            <a:ext cx="1297304" cy="1222058"/>
          </a:xfrm>
          <a:custGeom>
            <a:avLst/>
            <a:gdLst/>
            <a:ahLst/>
            <a:cxnLst/>
            <a:rect l="l" t="t" r="r" b="b"/>
            <a:pathLst>
              <a:path w="1729739" h="1629410">
                <a:moveTo>
                  <a:pt x="1322070" y="0"/>
                </a:moveTo>
                <a:lnTo>
                  <a:pt x="1281993" y="7310"/>
                </a:lnTo>
                <a:lnTo>
                  <a:pt x="1249298" y="27241"/>
                </a:lnTo>
                <a:lnTo>
                  <a:pt x="1227272" y="56792"/>
                </a:lnTo>
                <a:lnTo>
                  <a:pt x="1219200" y="92964"/>
                </a:lnTo>
                <a:lnTo>
                  <a:pt x="1227272" y="129208"/>
                </a:lnTo>
                <a:lnTo>
                  <a:pt x="1249299" y="158797"/>
                </a:lnTo>
                <a:lnTo>
                  <a:pt x="1281993" y="178742"/>
                </a:lnTo>
                <a:lnTo>
                  <a:pt x="1322070" y="186054"/>
                </a:lnTo>
                <a:lnTo>
                  <a:pt x="1362092" y="178742"/>
                </a:lnTo>
                <a:lnTo>
                  <a:pt x="1394793" y="158797"/>
                </a:lnTo>
                <a:lnTo>
                  <a:pt x="1416849" y="129208"/>
                </a:lnTo>
                <a:lnTo>
                  <a:pt x="1424940" y="92964"/>
                </a:lnTo>
                <a:lnTo>
                  <a:pt x="1416849" y="56792"/>
                </a:lnTo>
                <a:lnTo>
                  <a:pt x="1394793" y="27241"/>
                </a:lnTo>
                <a:lnTo>
                  <a:pt x="1362092" y="7310"/>
                </a:lnTo>
                <a:lnTo>
                  <a:pt x="1322070" y="0"/>
                </a:lnTo>
                <a:close/>
              </a:path>
              <a:path w="1729739" h="1629410">
                <a:moveTo>
                  <a:pt x="1017257" y="0"/>
                </a:moveTo>
                <a:lnTo>
                  <a:pt x="977203" y="7310"/>
                </a:lnTo>
                <a:lnTo>
                  <a:pt x="944497" y="27241"/>
                </a:lnTo>
                <a:lnTo>
                  <a:pt x="922447" y="56792"/>
                </a:lnTo>
                <a:lnTo>
                  <a:pt x="914361" y="92964"/>
                </a:lnTo>
                <a:lnTo>
                  <a:pt x="922447" y="129208"/>
                </a:lnTo>
                <a:lnTo>
                  <a:pt x="944497" y="158797"/>
                </a:lnTo>
                <a:lnTo>
                  <a:pt x="977203" y="178742"/>
                </a:lnTo>
                <a:lnTo>
                  <a:pt x="1017257" y="186054"/>
                </a:lnTo>
                <a:lnTo>
                  <a:pt x="1057312" y="178742"/>
                </a:lnTo>
                <a:lnTo>
                  <a:pt x="1090023" y="158797"/>
                </a:lnTo>
                <a:lnTo>
                  <a:pt x="1112078" y="129208"/>
                </a:lnTo>
                <a:lnTo>
                  <a:pt x="1120165" y="92964"/>
                </a:lnTo>
                <a:lnTo>
                  <a:pt x="1112078" y="56792"/>
                </a:lnTo>
                <a:lnTo>
                  <a:pt x="1090023" y="27241"/>
                </a:lnTo>
                <a:lnTo>
                  <a:pt x="1057312" y="7310"/>
                </a:lnTo>
                <a:lnTo>
                  <a:pt x="1017257" y="0"/>
                </a:lnTo>
                <a:close/>
              </a:path>
              <a:path w="1729739" h="1629410">
                <a:moveTo>
                  <a:pt x="712469" y="0"/>
                </a:moveTo>
                <a:lnTo>
                  <a:pt x="672416" y="7310"/>
                </a:lnTo>
                <a:lnTo>
                  <a:pt x="639710" y="27241"/>
                </a:lnTo>
                <a:lnTo>
                  <a:pt x="617659" y="56792"/>
                </a:lnTo>
                <a:lnTo>
                  <a:pt x="609574" y="92964"/>
                </a:lnTo>
                <a:lnTo>
                  <a:pt x="617659" y="129208"/>
                </a:lnTo>
                <a:lnTo>
                  <a:pt x="639710" y="158797"/>
                </a:lnTo>
                <a:lnTo>
                  <a:pt x="672416" y="178742"/>
                </a:lnTo>
                <a:lnTo>
                  <a:pt x="712469" y="186054"/>
                </a:lnTo>
                <a:lnTo>
                  <a:pt x="752525" y="178742"/>
                </a:lnTo>
                <a:lnTo>
                  <a:pt x="785236" y="158797"/>
                </a:lnTo>
                <a:lnTo>
                  <a:pt x="807290" y="129208"/>
                </a:lnTo>
                <a:lnTo>
                  <a:pt x="815378" y="92964"/>
                </a:lnTo>
                <a:lnTo>
                  <a:pt x="807290" y="56792"/>
                </a:lnTo>
                <a:lnTo>
                  <a:pt x="785236" y="27241"/>
                </a:lnTo>
                <a:lnTo>
                  <a:pt x="752525" y="7310"/>
                </a:lnTo>
                <a:lnTo>
                  <a:pt x="712469" y="0"/>
                </a:lnTo>
                <a:close/>
              </a:path>
              <a:path w="1729739" h="1629410">
                <a:moveTo>
                  <a:pt x="407695" y="0"/>
                </a:moveTo>
                <a:lnTo>
                  <a:pt x="367639" y="7310"/>
                </a:lnTo>
                <a:lnTo>
                  <a:pt x="334929" y="27241"/>
                </a:lnTo>
                <a:lnTo>
                  <a:pt x="312874" y="56792"/>
                </a:lnTo>
                <a:lnTo>
                  <a:pt x="304787" y="92964"/>
                </a:lnTo>
                <a:lnTo>
                  <a:pt x="312874" y="129208"/>
                </a:lnTo>
                <a:lnTo>
                  <a:pt x="334929" y="158797"/>
                </a:lnTo>
                <a:lnTo>
                  <a:pt x="367639" y="178742"/>
                </a:lnTo>
                <a:lnTo>
                  <a:pt x="407695" y="186054"/>
                </a:lnTo>
                <a:lnTo>
                  <a:pt x="447743" y="178742"/>
                </a:lnTo>
                <a:lnTo>
                  <a:pt x="480450" y="158797"/>
                </a:lnTo>
                <a:lnTo>
                  <a:pt x="502503" y="129208"/>
                </a:lnTo>
                <a:lnTo>
                  <a:pt x="510590" y="92964"/>
                </a:lnTo>
                <a:lnTo>
                  <a:pt x="502503" y="56792"/>
                </a:lnTo>
                <a:lnTo>
                  <a:pt x="480450" y="27241"/>
                </a:lnTo>
                <a:lnTo>
                  <a:pt x="447743" y="7310"/>
                </a:lnTo>
                <a:lnTo>
                  <a:pt x="407695" y="0"/>
                </a:lnTo>
                <a:close/>
              </a:path>
              <a:path w="1729739" h="1629410">
                <a:moveTo>
                  <a:pt x="102908" y="0"/>
                </a:moveTo>
                <a:lnTo>
                  <a:pt x="62850" y="7310"/>
                </a:lnTo>
                <a:lnTo>
                  <a:pt x="30139" y="27241"/>
                </a:lnTo>
                <a:lnTo>
                  <a:pt x="8086" y="56792"/>
                </a:lnTo>
                <a:lnTo>
                  <a:pt x="0" y="92964"/>
                </a:lnTo>
                <a:lnTo>
                  <a:pt x="8086" y="129208"/>
                </a:lnTo>
                <a:lnTo>
                  <a:pt x="30139" y="158797"/>
                </a:lnTo>
                <a:lnTo>
                  <a:pt x="62850" y="178742"/>
                </a:lnTo>
                <a:lnTo>
                  <a:pt x="102908" y="186054"/>
                </a:lnTo>
                <a:lnTo>
                  <a:pt x="142961" y="178742"/>
                </a:lnTo>
                <a:lnTo>
                  <a:pt x="175667" y="158797"/>
                </a:lnTo>
                <a:lnTo>
                  <a:pt x="197718" y="129208"/>
                </a:lnTo>
                <a:lnTo>
                  <a:pt x="205803" y="92964"/>
                </a:lnTo>
                <a:lnTo>
                  <a:pt x="197718" y="56792"/>
                </a:lnTo>
                <a:lnTo>
                  <a:pt x="175667" y="27241"/>
                </a:lnTo>
                <a:lnTo>
                  <a:pt x="142961" y="7310"/>
                </a:lnTo>
                <a:lnTo>
                  <a:pt x="102908" y="0"/>
                </a:lnTo>
                <a:close/>
              </a:path>
              <a:path w="1729739" h="1629410">
                <a:moveTo>
                  <a:pt x="1626870" y="288671"/>
                </a:moveTo>
                <a:lnTo>
                  <a:pt x="1586773" y="295981"/>
                </a:lnTo>
                <a:lnTo>
                  <a:pt x="1554035" y="315912"/>
                </a:lnTo>
                <a:lnTo>
                  <a:pt x="1531965" y="345463"/>
                </a:lnTo>
                <a:lnTo>
                  <a:pt x="1523873" y="381635"/>
                </a:lnTo>
                <a:lnTo>
                  <a:pt x="1531965" y="417806"/>
                </a:lnTo>
                <a:lnTo>
                  <a:pt x="1554035" y="447357"/>
                </a:lnTo>
                <a:lnTo>
                  <a:pt x="1586773" y="467288"/>
                </a:lnTo>
                <a:lnTo>
                  <a:pt x="1626870" y="474599"/>
                </a:lnTo>
                <a:lnTo>
                  <a:pt x="1666892" y="467288"/>
                </a:lnTo>
                <a:lnTo>
                  <a:pt x="1699593" y="447357"/>
                </a:lnTo>
                <a:lnTo>
                  <a:pt x="1721649" y="417806"/>
                </a:lnTo>
                <a:lnTo>
                  <a:pt x="1729740" y="381635"/>
                </a:lnTo>
                <a:lnTo>
                  <a:pt x="1721649" y="345463"/>
                </a:lnTo>
                <a:lnTo>
                  <a:pt x="1699593" y="315912"/>
                </a:lnTo>
                <a:lnTo>
                  <a:pt x="1666892" y="295981"/>
                </a:lnTo>
                <a:lnTo>
                  <a:pt x="1626870" y="288671"/>
                </a:lnTo>
                <a:close/>
              </a:path>
              <a:path w="1729739" h="1629410">
                <a:moveTo>
                  <a:pt x="1322070" y="288671"/>
                </a:moveTo>
                <a:lnTo>
                  <a:pt x="1281993" y="295981"/>
                </a:lnTo>
                <a:lnTo>
                  <a:pt x="1249298" y="315912"/>
                </a:lnTo>
                <a:lnTo>
                  <a:pt x="1227272" y="345463"/>
                </a:lnTo>
                <a:lnTo>
                  <a:pt x="1219200" y="381635"/>
                </a:lnTo>
                <a:lnTo>
                  <a:pt x="1227272" y="417806"/>
                </a:lnTo>
                <a:lnTo>
                  <a:pt x="1249299" y="447357"/>
                </a:lnTo>
                <a:lnTo>
                  <a:pt x="1281993" y="467288"/>
                </a:lnTo>
                <a:lnTo>
                  <a:pt x="1322070" y="474599"/>
                </a:lnTo>
                <a:lnTo>
                  <a:pt x="1362092" y="467288"/>
                </a:lnTo>
                <a:lnTo>
                  <a:pt x="1394793" y="447357"/>
                </a:lnTo>
                <a:lnTo>
                  <a:pt x="1416849" y="417806"/>
                </a:lnTo>
                <a:lnTo>
                  <a:pt x="1424940" y="381635"/>
                </a:lnTo>
                <a:lnTo>
                  <a:pt x="1416849" y="345463"/>
                </a:lnTo>
                <a:lnTo>
                  <a:pt x="1394793" y="315912"/>
                </a:lnTo>
                <a:lnTo>
                  <a:pt x="1362092" y="295981"/>
                </a:lnTo>
                <a:lnTo>
                  <a:pt x="1322070" y="288671"/>
                </a:lnTo>
                <a:close/>
              </a:path>
              <a:path w="1729739" h="1629410">
                <a:moveTo>
                  <a:pt x="1017257" y="288671"/>
                </a:moveTo>
                <a:lnTo>
                  <a:pt x="977203" y="295981"/>
                </a:lnTo>
                <a:lnTo>
                  <a:pt x="944497" y="315912"/>
                </a:lnTo>
                <a:lnTo>
                  <a:pt x="922447" y="345463"/>
                </a:lnTo>
                <a:lnTo>
                  <a:pt x="914361" y="381635"/>
                </a:lnTo>
                <a:lnTo>
                  <a:pt x="922447" y="417806"/>
                </a:lnTo>
                <a:lnTo>
                  <a:pt x="944497" y="447357"/>
                </a:lnTo>
                <a:lnTo>
                  <a:pt x="977203" y="467288"/>
                </a:lnTo>
                <a:lnTo>
                  <a:pt x="1017257" y="474599"/>
                </a:lnTo>
                <a:lnTo>
                  <a:pt x="1057312" y="467288"/>
                </a:lnTo>
                <a:lnTo>
                  <a:pt x="1090023" y="447357"/>
                </a:lnTo>
                <a:lnTo>
                  <a:pt x="1112078" y="417806"/>
                </a:lnTo>
                <a:lnTo>
                  <a:pt x="1120165" y="381635"/>
                </a:lnTo>
                <a:lnTo>
                  <a:pt x="1112078" y="345463"/>
                </a:lnTo>
                <a:lnTo>
                  <a:pt x="1090023" y="315912"/>
                </a:lnTo>
                <a:lnTo>
                  <a:pt x="1057312" y="295981"/>
                </a:lnTo>
                <a:lnTo>
                  <a:pt x="1017257" y="288671"/>
                </a:lnTo>
                <a:close/>
              </a:path>
              <a:path w="1729739" h="1629410">
                <a:moveTo>
                  <a:pt x="712469" y="288671"/>
                </a:moveTo>
                <a:lnTo>
                  <a:pt x="672416" y="295981"/>
                </a:lnTo>
                <a:lnTo>
                  <a:pt x="639710" y="315912"/>
                </a:lnTo>
                <a:lnTo>
                  <a:pt x="617659" y="345463"/>
                </a:lnTo>
                <a:lnTo>
                  <a:pt x="609574" y="381635"/>
                </a:lnTo>
                <a:lnTo>
                  <a:pt x="617659" y="417806"/>
                </a:lnTo>
                <a:lnTo>
                  <a:pt x="639710" y="447357"/>
                </a:lnTo>
                <a:lnTo>
                  <a:pt x="672416" y="467288"/>
                </a:lnTo>
                <a:lnTo>
                  <a:pt x="712469" y="474599"/>
                </a:lnTo>
                <a:lnTo>
                  <a:pt x="752525" y="467288"/>
                </a:lnTo>
                <a:lnTo>
                  <a:pt x="785236" y="447357"/>
                </a:lnTo>
                <a:lnTo>
                  <a:pt x="807290" y="417806"/>
                </a:lnTo>
                <a:lnTo>
                  <a:pt x="815378" y="381635"/>
                </a:lnTo>
                <a:lnTo>
                  <a:pt x="807290" y="345463"/>
                </a:lnTo>
                <a:lnTo>
                  <a:pt x="785236" y="315912"/>
                </a:lnTo>
                <a:lnTo>
                  <a:pt x="752525" y="295981"/>
                </a:lnTo>
                <a:lnTo>
                  <a:pt x="712469" y="288671"/>
                </a:lnTo>
                <a:close/>
              </a:path>
              <a:path w="1729739" h="1629410">
                <a:moveTo>
                  <a:pt x="407695" y="288671"/>
                </a:moveTo>
                <a:lnTo>
                  <a:pt x="367639" y="295981"/>
                </a:lnTo>
                <a:lnTo>
                  <a:pt x="334929" y="315912"/>
                </a:lnTo>
                <a:lnTo>
                  <a:pt x="312874" y="345463"/>
                </a:lnTo>
                <a:lnTo>
                  <a:pt x="304787" y="381635"/>
                </a:lnTo>
                <a:lnTo>
                  <a:pt x="312874" y="417806"/>
                </a:lnTo>
                <a:lnTo>
                  <a:pt x="334929" y="447357"/>
                </a:lnTo>
                <a:lnTo>
                  <a:pt x="367639" y="467288"/>
                </a:lnTo>
                <a:lnTo>
                  <a:pt x="407695" y="474599"/>
                </a:lnTo>
                <a:lnTo>
                  <a:pt x="447743" y="467288"/>
                </a:lnTo>
                <a:lnTo>
                  <a:pt x="480450" y="447357"/>
                </a:lnTo>
                <a:lnTo>
                  <a:pt x="502503" y="417806"/>
                </a:lnTo>
                <a:lnTo>
                  <a:pt x="510590" y="381635"/>
                </a:lnTo>
                <a:lnTo>
                  <a:pt x="502503" y="345463"/>
                </a:lnTo>
                <a:lnTo>
                  <a:pt x="480450" y="315912"/>
                </a:lnTo>
                <a:lnTo>
                  <a:pt x="447743" y="295981"/>
                </a:lnTo>
                <a:lnTo>
                  <a:pt x="407695" y="288671"/>
                </a:lnTo>
                <a:close/>
              </a:path>
              <a:path w="1729739" h="1629410">
                <a:moveTo>
                  <a:pt x="102908" y="288671"/>
                </a:moveTo>
                <a:lnTo>
                  <a:pt x="62850" y="295981"/>
                </a:lnTo>
                <a:lnTo>
                  <a:pt x="30139" y="315912"/>
                </a:lnTo>
                <a:lnTo>
                  <a:pt x="8086" y="345463"/>
                </a:lnTo>
                <a:lnTo>
                  <a:pt x="0" y="381635"/>
                </a:lnTo>
                <a:lnTo>
                  <a:pt x="8086" y="417806"/>
                </a:lnTo>
                <a:lnTo>
                  <a:pt x="30139" y="447357"/>
                </a:lnTo>
                <a:lnTo>
                  <a:pt x="62850" y="467288"/>
                </a:lnTo>
                <a:lnTo>
                  <a:pt x="102908" y="474599"/>
                </a:lnTo>
                <a:lnTo>
                  <a:pt x="142961" y="467288"/>
                </a:lnTo>
                <a:lnTo>
                  <a:pt x="175667" y="447357"/>
                </a:lnTo>
                <a:lnTo>
                  <a:pt x="197718" y="417806"/>
                </a:lnTo>
                <a:lnTo>
                  <a:pt x="205803" y="381635"/>
                </a:lnTo>
                <a:lnTo>
                  <a:pt x="197718" y="345463"/>
                </a:lnTo>
                <a:lnTo>
                  <a:pt x="175667" y="315912"/>
                </a:lnTo>
                <a:lnTo>
                  <a:pt x="142961" y="295981"/>
                </a:lnTo>
                <a:lnTo>
                  <a:pt x="102908" y="288671"/>
                </a:lnTo>
                <a:close/>
              </a:path>
              <a:path w="1729739" h="1629410">
                <a:moveTo>
                  <a:pt x="407695" y="577214"/>
                </a:moveTo>
                <a:lnTo>
                  <a:pt x="367639" y="584527"/>
                </a:lnTo>
                <a:lnTo>
                  <a:pt x="334929" y="604472"/>
                </a:lnTo>
                <a:lnTo>
                  <a:pt x="312874" y="634061"/>
                </a:lnTo>
                <a:lnTo>
                  <a:pt x="304787" y="670306"/>
                </a:lnTo>
                <a:lnTo>
                  <a:pt x="312874" y="706477"/>
                </a:lnTo>
                <a:lnTo>
                  <a:pt x="334929" y="736028"/>
                </a:lnTo>
                <a:lnTo>
                  <a:pt x="367639" y="755959"/>
                </a:lnTo>
                <a:lnTo>
                  <a:pt x="407695" y="763270"/>
                </a:lnTo>
                <a:lnTo>
                  <a:pt x="447743" y="755959"/>
                </a:lnTo>
                <a:lnTo>
                  <a:pt x="480450" y="736028"/>
                </a:lnTo>
                <a:lnTo>
                  <a:pt x="502503" y="706477"/>
                </a:lnTo>
                <a:lnTo>
                  <a:pt x="510590" y="670306"/>
                </a:lnTo>
                <a:lnTo>
                  <a:pt x="502503" y="634061"/>
                </a:lnTo>
                <a:lnTo>
                  <a:pt x="480450" y="604472"/>
                </a:lnTo>
                <a:lnTo>
                  <a:pt x="447743" y="584527"/>
                </a:lnTo>
                <a:lnTo>
                  <a:pt x="407695" y="577214"/>
                </a:lnTo>
                <a:close/>
              </a:path>
              <a:path w="1729739" h="1629410">
                <a:moveTo>
                  <a:pt x="102908" y="577214"/>
                </a:moveTo>
                <a:lnTo>
                  <a:pt x="62850" y="584527"/>
                </a:lnTo>
                <a:lnTo>
                  <a:pt x="30139" y="604472"/>
                </a:lnTo>
                <a:lnTo>
                  <a:pt x="8086" y="634061"/>
                </a:lnTo>
                <a:lnTo>
                  <a:pt x="0" y="670306"/>
                </a:lnTo>
                <a:lnTo>
                  <a:pt x="8086" y="706477"/>
                </a:lnTo>
                <a:lnTo>
                  <a:pt x="30139" y="736028"/>
                </a:lnTo>
                <a:lnTo>
                  <a:pt x="62850" y="755959"/>
                </a:lnTo>
                <a:lnTo>
                  <a:pt x="102908" y="763270"/>
                </a:lnTo>
                <a:lnTo>
                  <a:pt x="142961" y="755959"/>
                </a:lnTo>
                <a:lnTo>
                  <a:pt x="175667" y="736028"/>
                </a:lnTo>
                <a:lnTo>
                  <a:pt x="197718" y="706477"/>
                </a:lnTo>
                <a:lnTo>
                  <a:pt x="205803" y="670306"/>
                </a:lnTo>
                <a:lnTo>
                  <a:pt x="197718" y="634061"/>
                </a:lnTo>
                <a:lnTo>
                  <a:pt x="175667" y="604472"/>
                </a:lnTo>
                <a:lnTo>
                  <a:pt x="142961" y="584527"/>
                </a:lnTo>
                <a:lnTo>
                  <a:pt x="102908" y="577214"/>
                </a:lnTo>
                <a:close/>
              </a:path>
              <a:path w="1729739" h="1629410">
                <a:moveTo>
                  <a:pt x="407695" y="865886"/>
                </a:moveTo>
                <a:lnTo>
                  <a:pt x="367639" y="873196"/>
                </a:lnTo>
                <a:lnTo>
                  <a:pt x="334929" y="893127"/>
                </a:lnTo>
                <a:lnTo>
                  <a:pt x="312874" y="922678"/>
                </a:lnTo>
                <a:lnTo>
                  <a:pt x="304787" y="958850"/>
                </a:lnTo>
                <a:lnTo>
                  <a:pt x="312874" y="995094"/>
                </a:lnTo>
                <a:lnTo>
                  <a:pt x="334929" y="1024683"/>
                </a:lnTo>
                <a:lnTo>
                  <a:pt x="367639" y="1044628"/>
                </a:lnTo>
                <a:lnTo>
                  <a:pt x="407695" y="1051940"/>
                </a:lnTo>
                <a:lnTo>
                  <a:pt x="447743" y="1044628"/>
                </a:lnTo>
                <a:lnTo>
                  <a:pt x="480450" y="1024683"/>
                </a:lnTo>
                <a:lnTo>
                  <a:pt x="502503" y="995094"/>
                </a:lnTo>
                <a:lnTo>
                  <a:pt x="510590" y="958850"/>
                </a:lnTo>
                <a:lnTo>
                  <a:pt x="502503" y="922678"/>
                </a:lnTo>
                <a:lnTo>
                  <a:pt x="480450" y="893127"/>
                </a:lnTo>
                <a:lnTo>
                  <a:pt x="447743" y="873196"/>
                </a:lnTo>
                <a:lnTo>
                  <a:pt x="407695" y="865886"/>
                </a:lnTo>
                <a:close/>
              </a:path>
              <a:path w="1729739" h="1629410">
                <a:moveTo>
                  <a:pt x="102908" y="865886"/>
                </a:moveTo>
                <a:lnTo>
                  <a:pt x="62850" y="873196"/>
                </a:lnTo>
                <a:lnTo>
                  <a:pt x="30139" y="893127"/>
                </a:lnTo>
                <a:lnTo>
                  <a:pt x="8086" y="922678"/>
                </a:lnTo>
                <a:lnTo>
                  <a:pt x="0" y="958850"/>
                </a:lnTo>
                <a:lnTo>
                  <a:pt x="8086" y="995094"/>
                </a:lnTo>
                <a:lnTo>
                  <a:pt x="30139" y="1024683"/>
                </a:lnTo>
                <a:lnTo>
                  <a:pt x="62850" y="1044628"/>
                </a:lnTo>
                <a:lnTo>
                  <a:pt x="102908" y="1051940"/>
                </a:lnTo>
                <a:lnTo>
                  <a:pt x="142961" y="1044628"/>
                </a:lnTo>
                <a:lnTo>
                  <a:pt x="175667" y="1024683"/>
                </a:lnTo>
                <a:lnTo>
                  <a:pt x="197718" y="995094"/>
                </a:lnTo>
                <a:lnTo>
                  <a:pt x="205803" y="958850"/>
                </a:lnTo>
                <a:lnTo>
                  <a:pt x="197718" y="922678"/>
                </a:lnTo>
                <a:lnTo>
                  <a:pt x="175667" y="893127"/>
                </a:lnTo>
                <a:lnTo>
                  <a:pt x="142961" y="873196"/>
                </a:lnTo>
                <a:lnTo>
                  <a:pt x="102908" y="865886"/>
                </a:lnTo>
                <a:close/>
              </a:path>
              <a:path w="1729739" h="1629410">
                <a:moveTo>
                  <a:pt x="407695" y="1154557"/>
                </a:moveTo>
                <a:lnTo>
                  <a:pt x="367639" y="1161867"/>
                </a:lnTo>
                <a:lnTo>
                  <a:pt x="334929" y="1181798"/>
                </a:lnTo>
                <a:lnTo>
                  <a:pt x="312874" y="1211349"/>
                </a:lnTo>
                <a:lnTo>
                  <a:pt x="304787" y="1247521"/>
                </a:lnTo>
                <a:lnTo>
                  <a:pt x="312874" y="1283692"/>
                </a:lnTo>
                <a:lnTo>
                  <a:pt x="334929" y="1313243"/>
                </a:lnTo>
                <a:lnTo>
                  <a:pt x="367639" y="1333174"/>
                </a:lnTo>
                <a:lnTo>
                  <a:pt x="407695" y="1340485"/>
                </a:lnTo>
                <a:lnTo>
                  <a:pt x="447743" y="1333174"/>
                </a:lnTo>
                <a:lnTo>
                  <a:pt x="480450" y="1313243"/>
                </a:lnTo>
                <a:lnTo>
                  <a:pt x="502503" y="1283692"/>
                </a:lnTo>
                <a:lnTo>
                  <a:pt x="510590" y="1247521"/>
                </a:lnTo>
                <a:lnTo>
                  <a:pt x="502503" y="1211349"/>
                </a:lnTo>
                <a:lnTo>
                  <a:pt x="480450" y="1181798"/>
                </a:lnTo>
                <a:lnTo>
                  <a:pt x="447743" y="1161867"/>
                </a:lnTo>
                <a:lnTo>
                  <a:pt x="407695" y="1154557"/>
                </a:lnTo>
                <a:close/>
              </a:path>
              <a:path w="1729739" h="1629410">
                <a:moveTo>
                  <a:pt x="102908" y="1154557"/>
                </a:moveTo>
                <a:lnTo>
                  <a:pt x="62850" y="1161867"/>
                </a:lnTo>
                <a:lnTo>
                  <a:pt x="30139" y="1181798"/>
                </a:lnTo>
                <a:lnTo>
                  <a:pt x="8086" y="1211349"/>
                </a:lnTo>
                <a:lnTo>
                  <a:pt x="0" y="1247521"/>
                </a:lnTo>
                <a:lnTo>
                  <a:pt x="8086" y="1283692"/>
                </a:lnTo>
                <a:lnTo>
                  <a:pt x="30139" y="1313243"/>
                </a:lnTo>
                <a:lnTo>
                  <a:pt x="62850" y="1333174"/>
                </a:lnTo>
                <a:lnTo>
                  <a:pt x="102908" y="1340485"/>
                </a:lnTo>
                <a:lnTo>
                  <a:pt x="142961" y="1333174"/>
                </a:lnTo>
                <a:lnTo>
                  <a:pt x="175667" y="1313243"/>
                </a:lnTo>
                <a:lnTo>
                  <a:pt x="197718" y="1283692"/>
                </a:lnTo>
                <a:lnTo>
                  <a:pt x="205803" y="1247521"/>
                </a:lnTo>
                <a:lnTo>
                  <a:pt x="197718" y="1211349"/>
                </a:lnTo>
                <a:lnTo>
                  <a:pt x="175667" y="1181798"/>
                </a:lnTo>
                <a:lnTo>
                  <a:pt x="142961" y="1161867"/>
                </a:lnTo>
                <a:lnTo>
                  <a:pt x="102908" y="1154557"/>
                </a:lnTo>
                <a:close/>
              </a:path>
              <a:path w="1729739" h="1629410">
                <a:moveTo>
                  <a:pt x="407695" y="1443101"/>
                </a:moveTo>
                <a:lnTo>
                  <a:pt x="367639" y="1450413"/>
                </a:lnTo>
                <a:lnTo>
                  <a:pt x="334929" y="1470358"/>
                </a:lnTo>
                <a:lnTo>
                  <a:pt x="312874" y="1499947"/>
                </a:lnTo>
                <a:lnTo>
                  <a:pt x="304787" y="1536192"/>
                </a:lnTo>
                <a:lnTo>
                  <a:pt x="312874" y="1572363"/>
                </a:lnTo>
                <a:lnTo>
                  <a:pt x="334929" y="1601914"/>
                </a:lnTo>
                <a:lnTo>
                  <a:pt x="367639" y="1621845"/>
                </a:lnTo>
                <a:lnTo>
                  <a:pt x="407695" y="1629156"/>
                </a:lnTo>
                <a:lnTo>
                  <a:pt x="447743" y="1621845"/>
                </a:lnTo>
                <a:lnTo>
                  <a:pt x="480450" y="1601914"/>
                </a:lnTo>
                <a:lnTo>
                  <a:pt x="502503" y="1572363"/>
                </a:lnTo>
                <a:lnTo>
                  <a:pt x="510590" y="1536192"/>
                </a:lnTo>
                <a:lnTo>
                  <a:pt x="502503" y="1499947"/>
                </a:lnTo>
                <a:lnTo>
                  <a:pt x="480450" y="1470358"/>
                </a:lnTo>
                <a:lnTo>
                  <a:pt x="447743" y="1450413"/>
                </a:lnTo>
                <a:lnTo>
                  <a:pt x="407695" y="1443101"/>
                </a:lnTo>
                <a:close/>
              </a:path>
            </a:pathLst>
          </a:custGeom>
          <a:solidFill>
            <a:srgbClr val="1AA4BC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7791259" y="885825"/>
            <a:ext cx="1265396" cy="1275398"/>
          </a:xfrm>
          <a:custGeom>
            <a:avLst/>
            <a:gdLst/>
            <a:ahLst/>
            <a:cxnLst/>
            <a:rect l="l" t="t" r="r" b="b"/>
            <a:pathLst>
              <a:path w="1687195" h="1700530">
                <a:moveTo>
                  <a:pt x="397636" y="0"/>
                </a:moveTo>
                <a:lnTo>
                  <a:pt x="358600" y="7623"/>
                </a:lnTo>
                <a:lnTo>
                  <a:pt x="326707" y="28416"/>
                </a:lnTo>
                <a:lnTo>
                  <a:pt x="305196" y="59257"/>
                </a:lnTo>
                <a:lnTo>
                  <a:pt x="297306" y="97027"/>
                </a:lnTo>
                <a:lnTo>
                  <a:pt x="305196" y="134798"/>
                </a:lnTo>
                <a:lnTo>
                  <a:pt x="326707" y="165639"/>
                </a:lnTo>
                <a:lnTo>
                  <a:pt x="358600" y="186432"/>
                </a:lnTo>
                <a:lnTo>
                  <a:pt x="397636" y="194055"/>
                </a:lnTo>
                <a:lnTo>
                  <a:pt x="436673" y="186432"/>
                </a:lnTo>
                <a:lnTo>
                  <a:pt x="468566" y="165639"/>
                </a:lnTo>
                <a:lnTo>
                  <a:pt x="490077" y="134798"/>
                </a:lnTo>
                <a:lnTo>
                  <a:pt x="497967" y="97027"/>
                </a:lnTo>
                <a:lnTo>
                  <a:pt x="490077" y="59257"/>
                </a:lnTo>
                <a:lnTo>
                  <a:pt x="468566" y="28416"/>
                </a:lnTo>
                <a:lnTo>
                  <a:pt x="436673" y="7623"/>
                </a:lnTo>
                <a:lnTo>
                  <a:pt x="397636" y="0"/>
                </a:lnTo>
                <a:close/>
              </a:path>
              <a:path w="1687195" h="1700530">
                <a:moveTo>
                  <a:pt x="694944" y="0"/>
                </a:moveTo>
                <a:lnTo>
                  <a:pt x="655833" y="7623"/>
                </a:lnTo>
                <a:lnTo>
                  <a:pt x="623903" y="28416"/>
                </a:lnTo>
                <a:lnTo>
                  <a:pt x="602378" y="59257"/>
                </a:lnTo>
                <a:lnTo>
                  <a:pt x="594486" y="97027"/>
                </a:lnTo>
                <a:lnTo>
                  <a:pt x="602378" y="134798"/>
                </a:lnTo>
                <a:lnTo>
                  <a:pt x="623903" y="165639"/>
                </a:lnTo>
                <a:lnTo>
                  <a:pt x="655833" y="186432"/>
                </a:lnTo>
                <a:lnTo>
                  <a:pt x="694944" y="194055"/>
                </a:lnTo>
                <a:lnTo>
                  <a:pt x="733980" y="186432"/>
                </a:lnTo>
                <a:lnTo>
                  <a:pt x="765873" y="165639"/>
                </a:lnTo>
                <a:lnTo>
                  <a:pt x="787384" y="134798"/>
                </a:lnTo>
                <a:lnTo>
                  <a:pt x="795274" y="97027"/>
                </a:lnTo>
                <a:lnTo>
                  <a:pt x="787384" y="59257"/>
                </a:lnTo>
                <a:lnTo>
                  <a:pt x="765873" y="28416"/>
                </a:lnTo>
                <a:lnTo>
                  <a:pt x="733980" y="7623"/>
                </a:lnTo>
                <a:lnTo>
                  <a:pt x="694944" y="0"/>
                </a:lnTo>
                <a:close/>
              </a:path>
              <a:path w="1687195" h="1700530">
                <a:moveTo>
                  <a:pt x="992124" y="0"/>
                </a:moveTo>
                <a:lnTo>
                  <a:pt x="953087" y="7623"/>
                </a:lnTo>
                <a:lnTo>
                  <a:pt x="921194" y="28416"/>
                </a:lnTo>
                <a:lnTo>
                  <a:pt x="899683" y="59257"/>
                </a:lnTo>
                <a:lnTo>
                  <a:pt x="891794" y="97027"/>
                </a:lnTo>
                <a:lnTo>
                  <a:pt x="899683" y="134798"/>
                </a:lnTo>
                <a:lnTo>
                  <a:pt x="921194" y="165639"/>
                </a:lnTo>
                <a:lnTo>
                  <a:pt x="953087" y="186432"/>
                </a:lnTo>
                <a:lnTo>
                  <a:pt x="992124" y="194055"/>
                </a:lnTo>
                <a:lnTo>
                  <a:pt x="1031234" y="186432"/>
                </a:lnTo>
                <a:lnTo>
                  <a:pt x="1063164" y="165639"/>
                </a:lnTo>
                <a:lnTo>
                  <a:pt x="1084689" y="134798"/>
                </a:lnTo>
                <a:lnTo>
                  <a:pt x="1092580" y="97027"/>
                </a:lnTo>
                <a:lnTo>
                  <a:pt x="1084689" y="59257"/>
                </a:lnTo>
                <a:lnTo>
                  <a:pt x="1063164" y="28416"/>
                </a:lnTo>
                <a:lnTo>
                  <a:pt x="1031234" y="7623"/>
                </a:lnTo>
                <a:lnTo>
                  <a:pt x="992124" y="0"/>
                </a:lnTo>
                <a:close/>
              </a:path>
              <a:path w="1687195" h="1700530">
                <a:moveTo>
                  <a:pt x="1289430" y="0"/>
                </a:moveTo>
                <a:lnTo>
                  <a:pt x="1250394" y="7623"/>
                </a:lnTo>
                <a:lnTo>
                  <a:pt x="1218501" y="28416"/>
                </a:lnTo>
                <a:lnTo>
                  <a:pt x="1196990" y="59257"/>
                </a:lnTo>
                <a:lnTo>
                  <a:pt x="1189101" y="97027"/>
                </a:lnTo>
                <a:lnTo>
                  <a:pt x="1196990" y="134798"/>
                </a:lnTo>
                <a:lnTo>
                  <a:pt x="1218501" y="165639"/>
                </a:lnTo>
                <a:lnTo>
                  <a:pt x="1250394" y="186432"/>
                </a:lnTo>
                <a:lnTo>
                  <a:pt x="1289430" y="194055"/>
                </a:lnTo>
                <a:lnTo>
                  <a:pt x="1328467" y="186432"/>
                </a:lnTo>
                <a:lnTo>
                  <a:pt x="1360360" y="165639"/>
                </a:lnTo>
                <a:lnTo>
                  <a:pt x="1381871" y="134798"/>
                </a:lnTo>
                <a:lnTo>
                  <a:pt x="1389760" y="97027"/>
                </a:lnTo>
                <a:lnTo>
                  <a:pt x="1381871" y="59257"/>
                </a:lnTo>
                <a:lnTo>
                  <a:pt x="1360360" y="28416"/>
                </a:lnTo>
                <a:lnTo>
                  <a:pt x="1328467" y="7623"/>
                </a:lnTo>
                <a:lnTo>
                  <a:pt x="1289430" y="0"/>
                </a:lnTo>
                <a:close/>
              </a:path>
              <a:path w="1687195" h="1700530">
                <a:moveTo>
                  <a:pt x="1586737" y="0"/>
                </a:moveTo>
                <a:lnTo>
                  <a:pt x="1547627" y="7623"/>
                </a:lnTo>
                <a:lnTo>
                  <a:pt x="1515697" y="28416"/>
                </a:lnTo>
                <a:lnTo>
                  <a:pt x="1494172" y="59257"/>
                </a:lnTo>
                <a:lnTo>
                  <a:pt x="1486280" y="97027"/>
                </a:lnTo>
                <a:lnTo>
                  <a:pt x="1494172" y="134798"/>
                </a:lnTo>
                <a:lnTo>
                  <a:pt x="1515697" y="165639"/>
                </a:lnTo>
                <a:lnTo>
                  <a:pt x="1547627" y="186432"/>
                </a:lnTo>
                <a:lnTo>
                  <a:pt x="1586737" y="194055"/>
                </a:lnTo>
                <a:lnTo>
                  <a:pt x="1625774" y="186432"/>
                </a:lnTo>
                <a:lnTo>
                  <a:pt x="1657667" y="165639"/>
                </a:lnTo>
                <a:lnTo>
                  <a:pt x="1679178" y="134798"/>
                </a:lnTo>
                <a:lnTo>
                  <a:pt x="1687068" y="97027"/>
                </a:lnTo>
                <a:lnTo>
                  <a:pt x="1679178" y="59257"/>
                </a:lnTo>
                <a:lnTo>
                  <a:pt x="1657667" y="28416"/>
                </a:lnTo>
                <a:lnTo>
                  <a:pt x="1625774" y="7623"/>
                </a:lnTo>
                <a:lnTo>
                  <a:pt x="1586737" y="0"/>
                </a:lnTo>
                <a:close/>
              </a:path>
              <a:path w="1687195" h="1700530">
                <a:moveTo>
                  <a:pt x="100329" y="301244"/>
                </a:moveTo>
                <a:lnTo>
                  <a:pt x="61293" y="308867"/>
                </a:lnTo>
                <a:lnTo>
                  <a:pt x="29400" y="329660"/>
                </a:lnTo>
                <a:lnTo>
                  <a:pt x="7889" y="360501"/>
                </a:lnTo>
                <a:lnTo>
                  <a:pt x="0" y="398272"/>
                </a:lnTo>
                <a:lnTo>
                  <a:pt x="7889" y="436042"/>
                </a:lnTo>
                <a:lnTo>
                  <a:pt x="29400" y="466883"/>
                </a:lnTo>
                <a:lnTo>
                  <a:pt x="61293" y="487676"/>
                </a:lnTo>
                <a:lnTo>
                  <a:pt x="100329" y="495300"/>
                </a:lnTo>
                <a:lnTo>
                  <a:pt x="139440" y="487676"/>
                </a:lnTo>
                <a:lnTo>
                  <a:pt x="171370" y="466883"/>
                </a:lnTo>
                <a:lnTo>
                  <a:pt x="192895" y="436042"/>
                </a:lnTo>
                <a:lnTo>
                  <a:pt x="200786" y="398272"/>
                </a:lnTo>
                <a:lnTo>
                  <a:pt x="192895" y="360501"/>
                </a:lnTo>
                <a:lnTo>
                  <a:pt x="171370" y="329660"/>
                </a:lnTo>
                <a:lnTo>
                  <a:pt x="139440" y="308867"/>
                </a:lnTo>
                <a:lnTo>
                  <a:pt x="100329" y="301244"/>
                </a:lnTo>
                <a:close/>
              </a:path>
              <a:path w="1687195" h="1700530">
                <a:moveTo>
                  <a:pt x="397636" y="301244"/>
                </a:moveTo>
                <a:lnTo>
                  <a:pt x="358600" y="308867"/>
                </a:lnTo>
                <a:lnTo>
                  <a:pt x="326707" y="329660"/>
                </a:lnTo>
                <a:lnTo>
                  <a:pt x="305196" y="360501"/>
                </a:lnTo>
                <a:lnTo>
                  <a:pt x="297306" y="398272"/>
                </a:lnTo>
                <a:lnTo>
                  <a:pt x="305196" y="436042"/>
                </a:lnTo>
                <a:lnTo>
                  <a:pt x="326707" y="466883"/>
                </a:lnTo>
                <a:lnTo>
                  <a:pt x="358600" y="487676"/>
                </a:lnTo>
                <a:lnTo>
                  <a:pt x="397636" y="495300"/>
                </a:lnTo>
                <a:lnTo>
                  <a:pt x="436673" y="487676"/>
                </a:lnTo>
                <a:lnTo>
                  <a:pt x="468566" y="466883"/>
                </a:lnTo>
                <a:lnTo>
                  <a:pt x="490077" y="436042"/>
                </a:lnTo>
                <a:lnTo>
                  <a:pt x="497967" y="398272"/>
                </a:lnTo>
                <a:lnTo>
                  <a:pt x="490077" y="360501"/>
                </a:lnTo>
                <a:lnTo>
                  <a:pt x="468566" y="329660"/>
                </a:lnTo>
                <a:lnTo>
                  <a:pt x="436673" y="308867"/>
                </a:lnTo>
                <a:lnTo>
                  <a:pt x="397636" y="301244"/>
                </a:lnTo>
                <a:close/>
              </a:path>
              <a:path w="1687195" h="1700530">
                <a:moveTo>
                  <a:pt x="694944" y="301244"/>
                </a:moveTo>
                <a:lnTo>
                  <a:pt x="655833" y="308867"/>
                </a:lnTo>
                <a:lnTo>
                  <a:pt x="623903" y="329660"/>
                </a:lnTo>
                <a:lnTo>
                  <a:pt x="602378" y="360501"/>
                </a:lnTo>
                <a:lnTo>
                  <a:pt x="594486" y="398272"/>
                </a:lnTo>
                <a:lnTo>
                  <a:pt x="602378" y="436042"/>
                </a:lnTo>
                <a:lnTo>
                  <a:pt x="623903" y="466883"/>
                </a:lnTo>
                <a:lnTo>
                  <a:pt x="655833" y="487676"/>
                </a:lnTo>
                <a:lnTo>
                  <a:pt x="694944" y="495300"/>
                </a:lnTo>
                <a:lnTo>
                  <a:pt x="733980" y="487676"/>
                </a:lnTo>
                <a:lnTo>
                  <a:pt x="765873" y="466883"/>
                </a:lnTo>
                <a:lnTo>
                  <a:pt x="787384" y="436042"/>
                </a:lnTo>
                <a:lnTo>
                  <a:pt x="795274" y="398272"/>
                </a:lnTo>
                <a:lnTo>
                  <a:pt x="787384" y="360501"/>
                </a:lnTo>
                <a:lnTo>
                  <a:pt x="765873" y="329660"/>
                </a:lnTo>
                <a:lnTo>
                  <a:pt x="733980" y="308867"/>
                </a:lnTo>
                <a:lnTo>
                  <a:pt x="694944" y="301244"/>
                </a:lnTo>
                <a:close/>
              </a:path>
              <a:path w="1687195" h="1700530">
                <a:moveTo>
                  <a:pt x="992124" y="301244"/>
                </a:moveTo>
                <a:lnTo>
                  <a:pt x="953087" y="308867"/>
                </a:lnTo>
                <a:lnTo>
                  <a:pt x="921194" y="329660"/>
                </a:lnTo>
                <a:lnTo>
                  <a:pt x="899683" y="360501"/>
                </a:lnTo>
                <a:lnTo>
                  <a:pt x="891794" y="398272"/>
                </a:lnTo>
                <a:lnTo>
                  <a:pt x="899683" y="436042"/>
                </a:lnTo>
                <a:lnTo>
                  <a:pt x="921194" y="466883"/>
                </a:lnTo>
                <a:lnTo>
                  <a:pt x="953087" y="487676"/>
                </a:lnTo>
                <a:lnTo>
                  <a:pt x="992124" y="495300"/>
                </a:lnTo>
                <a:lnTo>
                  <a:pt x="1031234" y="487676"/>
                </a:lnTo>
                <a:lnTo>
                  <a:pt x="1063164" y="466883"/>
                </a:lnTo>
                <a:lnTo>
                  <a:pt x="1084689" y="436042"/>
                </a:lnTo>
                <a:lnTo>
                  <a:pt x="1092580" y="398272"/>
                </a:lnTo>
                <a:lnTo>
                  <a:pt x="1084689" y="360501"/>
                </a:lnTo>
                <a:lnTo>
                  <a:pt x="1063164" y="329660"/>
                </a:lnTo>
                <a:lnTo>
                  <a:pt x="1031234" y="308867"/>
                </a:lnTo>
                <a:lnTo>
                  <a:pt x="992124" y="301244"/>
                </a:lnTo>
                <a:close/>
              </a:path>
              <a:path w="1687195" h="1700530">
                <a:moveTo>
                  <a:pt x="1289430" y="301244"/>
                </a:moveTo>
                <a:lnTo>
                  <a:pt x="1250394" y="308867"/>
                </a:lnTo>
                <a:lnTo>
                  <a:pt x="1218501" y="329660"/>
                </a:lnTo>
                <a:lnTo>
                  <a:pt x="1196990" y="360501"/>
                </a:lnTo>
                <a:lnTo>
                  <a:pt x="1189101" y="398272"/>
                </a:lnTo>
                <a:lnTo>
                  <a:pt x="1196990" y="436042"/>
                </a:lnTo>
                <a:lnTo>
                  <a:pt x="1218501" y="466883"/>
                </a:lnTo>
                <a:lnTo>
                  <a:pt x="1250394" y="487676"/>
                </a:lnTo>
                <a:lnTo>
                  <a:pt x="1289430" y="495300"/>
                </a:lnTo>
                <a:lnTo>
                  <a:pt x="1328467" y="487676"/>
                </a:lnTo>
                <a:lnTo>
                  <a:pt x="1360360" y="466883"/>
                </a:lnTo>
                <a:lnTo>
                  <a:pt x="1381871" y="436042"/>
                </a:lnTo>
                <a:lnTo>
                  <a:pt x="1389760" y="398272"/>
                </a:lnTo>
                <a:lnTo>
                  <a:pt x="1381871" y="360501"/>
                </a:lnTo>
                <a:lnTo>
                  <a:pt x="1360360" y="329660"/>
                </a:lnTo>
                <a:lnTo>
                  <a:pt x="1328467" y="308867"/>
                </a:lnTo>
                <a:lnTo>
                  <a:pt x="1289430" y="301244"/>
                </a:lnTo>
                <a:close/>
              </a:path>
              <a:path w="1687195" h="1700530">
                <a:moveTo>
                  <a:pt x="1586737" y="301244"/>
                </a:moveTo>
                <a:lnTo>
                  <a:pt x="1547627" y="308867"/>
                </a:lnTo>
                <a:lnTo>
                  <a:pt x="1515697" y="329660"/>
                </a:lnTo>
                <a:lnTo>
                  <a:pt x="1494172" y="360501"/>
                </a:lnTo>
                <a:lnTo>
                  <a:pt x="1486280" y="398272"/>
                </a:lnTo>
                <a:lnTo>
                  <a:pt x="1494172" y="436042"/>
                </a:lnTo>
                <a:lnTo>
                  <a:pt x="1515697" y="466883"/>
                </a:lnTo>
                <a:lnTo>
                  <a:pt x="1547627" y="487676"/>
                </a:lnTo>
                <a:lnTo>
                  <a:pt x="1586737" y="495300"/>
                </a:lnTo>
                <a:lnTo>
                  <a:pt x="1625774" y="487676"/>
                </a:lnTo>
                <a:lnTo>
                  <a:pt x="1657667" y="466883"/>
                </a:lnTo>
                <a:lnTo>
                  <a:pt x="1679178" y="436042"/>
                </a:lnTo>
                <a:lnTo>
                  <a:pt x="1687068" y="398272"/>
                </a:lnTo>
                <a:lnTo>
                  <a:pt x="1679178" y="360501"/>
                </a:lnTo>
                <a:lnTo>
                  <a:pt x="1657667" y="329660"/>
                </a:lnTo>
                <a:lnTo>
                  <a:pt x="1625774" y="308867"/>
                </a:lnTo>
                <a:lnTo>
                  <a:pt x="1586737" y="301244"/>
                </a:lnTo>
                <a:close/>
              </a:path>
              <a:path w="1687195" h="1700530">
                <a:moveTo>
                  <a:pt x="1289430" y="602361"/>
                </a:moveTo>
                <a:lnTo>
                  <a:pt x="1250394" y="609984"/>
                </a:lnTo>
                <a:lnTo>
                  <a:pt x="1218501" y="630777"/>
                </a:lnTo>
                <a:lnTo>
                  <a:pt x="1196990" y="661618"/>
                </a:lnTo>
                <a:lnTo>
                  <a:pt x="1189101" y="699388"/>
                </a:lnTo>
                <a:lnTo>
                  <a:pt x="1196990" y="737159"/>
                </a:lnTo>
                <a:lnTo>
                  <a:pt x="1218501" y="768000"/>
                </a:lnTo>
                <a:lnTo>
                  <a:pt x="1250394" y="788793"/>
                </a:lnTo>
                <a:lnTo>
                  <a:pt x="1289430" y="796416"/>
                </a:lnTo>
                <a:lnTo>
                  <a:pt x="1328467" y="788793"/>
                </a:lnTo>
                <a:lnTo>
                  <a:pt x="1360360" y="768000"/>
                </a:lnTo>
                <a:lnTo>
                  <a:pt x="1381871" y="737159"/>
                </a:lnTo>
                <a:lnTo>
                  <a:pt x="1389760" y="699388"/>
                </a:lnTo>
                <a:lnTo>
                  <a:pt x="1381871" y="661618"/>
                </a:lnTo>
                <a:lnTo>
                  <a:pt x="1360360" y="630777"/>
                </a:lnTo>
                <a:lnTo>
                  <a:pt x="1328467" y="609984"/>
                </a:lnTo>
                <a:lnTo>
                  <a:pt x="1289430" y="602361"/>
                </a:lnTo>
                <a:close/>
              </a:path>
              <a:path w="1687195" h="1700530">
                <a:moveTo>
                  <a:pt x="1586737" y="602361"/>
                </a:moveTo>
                <a:lnTo>
                  <a:pt x="1547627" y="609984"/>
                </a:lnTo>
                <a:lnTo>
                  <a:pt x="1515697" y="630777"/>
                </a:lnTo>
                <a:lnTo>
                  <a:pt x="1494172" y="661618"/>
                </a:lnTo>
                <a:lnTo>
                  <a:pt x="1486280" y="699388"/>
                </a:lnTo>
                <a:lnTo>
                  <a:pt x="1494172" y="737159"/>
                </a:lnTo>
                <a:lnTo>
                  <a:pt x="1515697" y="768000"/>
                </a:lnTo>
                <a:lnTo>
                  <a:pt x="1547627" y="788793"/>
                </a:lnTo>
                <a:lnTo>
                  <a:pt x="1586737" y="796416"/>
                </a:lnTo>
                <a:lnTo>
                  <a:pt x="1625774" y="788793"/>
                </a:lnTo>
                <a:lnTo>
                  <a:pt x="1657667" y="768000"/>
                </a:lnTo>
                <a:lnTo>
                  <a:pt x="1679178" y="737159"/>
                </a:lnTo>
                <a:lnTo>
                  <a:pt x="1687068" y="699388"/>
                </a:lnTo>
                <a:lnTo>
                  <a:pt x="1679178" y="661618"/>
                </a:lnTo>
                <a:lnTo>
                  <a:pt x="1657667" y="630777"/>
                </a:lnTo>
                <a:lnTo>
                  <a:pt x="1625774" y="609984"/>
                </a:lnTo>
                <a:lnTo>
                  <a:pt x="1586737" y="602361"/>
                </a:lnTo>
                <a:close/>
              </a:path>
              <a:path w="1687195" h="1700530">
                <a:moveTo>
                  <a:pt x="1289430" y="903604"/>
                </a:moveTo>
                <a:lnTo>
                  <a:pt x="1250394" y="911228"/>
                </a:lnTo>
                <a:lnTo>
                  <a:pt x="1218501" y="932021"/>
                </a:lnTo>
                <a:lnTo>
                  <a:pt x="1196990" y="962862"/>
                </a:lnTo>
                <a:lnTo>
                  <a:pt x="1189101" y="1000633"/>
                </a:lnTo>
                <a:lnTo>
                  <a:pt x="1196990" y="1038403"/>
                </a:lnTo>
                <a:lnTo>
                  <a:pt x="1218501" y="1069244"/>
                </a:lnTo>
                <a:lnTo>
                  <a:pt x="1250394" y="1090037"/>
                </a:lnTo>
                <a:lnTo>
                  <a:pt x="1289430" y="1097661"/>
                </a:lnTo>
                <a:lnTo>
                  <a:pt x="1328467" y="1090037"/>
                </a:lnTo>
                <a:lnTo>
                  <a:pt x="1360360" y="1069244"/>
                </a:lnTo>
                <a:lnTo>
                  <a:pt x="1381871" y="1038403"/>
                </a:lnTo>
                <a:lnTo>
                  <a:pt x="1389760" y="1000633"/>
                </a:lnTo>
                <a:lnTo>
                  <a:pt x="1381871" y="962862"/>
                </a:lnTo>
                <a:lnTo>
                  <a:pt x="1360360" y="932021"/>
                </a:lnTo>
                <a:lnTo>
                  <a:pt x="1328467" y="911228"/>
                </a:lnTo>
                <a:lnTo>
                  <a:pt x="1289430" y="903604"/>
                </a:lnTo>
                <a:close/>
              </a:path>
              <a:path w="1687195" h="1700530">
                <a:moveTo>
                  <a:pt x="1586737" y="903604"/>
                </a:moveTo>
                <a:lnTo>
                  <a:pt x="1547627" y="911228"/>
                </a:lnTo>
                <a:lnTo>
                  <a:pt x="1515697" y="932021"/>
                </a:lnTo>
                <a:lnTo>
                  <a:pt x="1494172" y="962862"/>
                </a:lnTo>
                <a:lnTo>
                  <a:pt x="1486280" y="1000633"/>
                </a:lnTo>
                <a:lnTo>
                  <a:pt x="1494172" y="1038403"/>
                </a:lnTo>
                <a:lnTo>
                  <a:pt x="1515697" y="1069244"/>
                </a:lnTo>
                <a:lnTo>
                  <a:pt x="1547627" y="1090037"/>
                </a:lnTo>
                <a:lnTo>
                  <a:pt x="1586737" y="1097661"/>
                </a:lnTo>
                <a:lnTo>
                  <a:pt x="1625774" y="1090037"/>
                </a:lnTo>
                <a:lnTo>
                  <a:pt x="1657667" y="1069244"/>
                </a:lnTo>
                <a:lnTo>
                  <a:pt x="1679178" y="1038403"/>
                </a:lnTo>
                <a:lnTo>
                  <a:pt x="1687068" y="1000633"/>
                </a:lnTo>
                <a:lnTo>
                  <a:pt x="1679178" y="962862"/>
                </a:lnTo>
                <a:lnTo>
                  <a:pt x="1657667" y="932021"/>
                </a:lnTo>
                <a:lnTo>
                  <a:pt x="1625774" y="911228"/>
                </a:lnTo>
                <a:lnTo>
                  <a:pt x="1586737" y="903604"/>
                </a:lnTo>
                <a:close/>
              </a:path>
              <a:path w="1687195" h="1700530">
                <a:moveTo>
                  <a:pt x="1289430" y="1204722"/>
                </a:moveTo>
                <a:lnTo>
                  <a:pt x="1250394" y="1212345"/>
                </a:lnTo>
                <a:lnTo>
                  <a:pt x="1218501" y="1233138"/>
                </a:lnTo>
                <a:lnTo>
                  <a:pt x="1196990" y="1263979"/>
                </a:lnTo>
                <a:lnTo>
                  <a:pt x="1189101" y="1301750"/>
                </a:lnTo>
                <a:lnTo>
                  <a:pt x="1196990" y="1339520"/>
                </a:lnTo>
                <a:lnTo>
                  <a:pt x="1218501" y="1370361"/>
                </a:lnTo>
                <a:lnTo>
                  <a:pt x="1250394" y="1391154"/>
                </a:lnTo>
                <a:lnTo>
                  <a:pt x="1289430" y="1398777"/>
                </a:lnTo>
                <a:lnTo>
                  <a:pt x="1328467" y="1391154"/>
                </a:lnTo>
                <a:lnTo>
                  <a:pt x="1360360" y="1370361"/>
                </a:lnTo>
                <a:lnTo>
                  <a:pt x="1381871" y="1339520"/>
                </a:lnTo>
                <a:lnTo>
                  <a:pt x="1389760" y="1301750"/>
                </a:lnTo>
                <a:lnTo>
                  <a:pt x="1381871" y="1263979"/>
                </a:lnTo>
                <a:lnTo>
                  <a:pt x="1360360" y="1233138"/>
                </a:lnTo>
                <a:lnTo>
                  <a:pt x="1328467" y="1212345"/>
                </a:lnTo>
                <a:lnTo>
                  <a:pt x="1289430" y="1204722"/>
                </a:lnTo>
                <a:close/>
              </a:path>
              <a:path w="1687195" h="1700530">
                <a:moveTo>
                  <a:pt x="1586737" y="1204722"/>
                </a:moveTo>
                <a:lnTo>
                  <a:pt x="1547627" y="1212345"/>
                </a:lnTo>
                <a:lnTo>
                  <a:pt x="1515697" y="1233138"/>
                </a:lnTo>
                <a:lnTo>
                  <a:pt x="1494172" y="1263979"/>
                </a:lnTo>
                <a:lnTo>
                  <a:pt x="1486280" y="1301750"/>
                </a:lnTo>
                <a:lnTo>
                  <a:pt x="1494172" y="1339520"/>
                </a:lnTo>
                <a:lnTo>
                  <a:pt x="1515697" y="1370361"/>
                </a:lnTo>
                <a:lnTo>
                  <a:pt x="1547627" y="1391154"/>
                </a:lnTo>
                <a:lnTo>
                  <a:pt x="1586737" y="1398777"/>
                </a:lnTo>
                <a:lnTo>
                  <a:pt x="1625774" y="1391154"/>
                </a:lnTo>
                <a:lnTo>
                  <a:pt x="1657667" y="1370361"/>
                </a:lnTo>
                <a:lnTo>
                  <a:pt x="1679178" y="1339520"/>
                </a:lnTo>
                <a:lnTo>
                  <a:pt x="1687068" y="1301750"/>
                </a:lnTo>
                <a:lnTo>
                  <a:pt x="1679178" y="1263979"/>
                </a:lnTo>
                <a:lnTo>
                  <a:pt x="1657667" y="1233138"/>
                </a:lnTo>
                <a:lnTo>
                  <a:pt x="1625774" y="1212345"/>
                </a:lnTo>
                <a:lnTo>
                  <a:pt x="1586737" y="1204722"/>
                </a:lnTo>
                <a:close/>
              </a:path>
              <a:path w="1687195" h="1700530">
                <a:moveTo>
                  <a:pt x="1289430" y="1505965"/>
                </a:moveTo>
                <a:lnTo>
                  <a:pt x="1250394" y="1513589"/>
                </a:lnTo>
                <a:lnTo>
                  <a:pt x="1218501" y="1534382"/>
                </a:lnTo>
                <a:lnTo>
                  <a:pt x="1196990" y="1565223"/>
                </a:lnTo>
                <a:lnTo>
                  <a:pt x="1189101" y="1602994"/>
                </a:lnTo>
                <a:lnTo>
                  <a:pt x="1196990" y="1640764"/>
                </a:lnTo>
                <a:lnTo>
                  <a:pt x="1218501" y="1671605"/>
                </a:lnTo>
                <a:lnTo>
                  <a:pt x="1250394" y="1692398"/>
                </a:lnTo>
                <a:lnTo>
                  <a:pt x="1289430" y="1700022"/>
                </a:lnTo>
                <a:lnTo>
                  <a:pt x="1328467" y="1692398"/>
                </a:lnTo>
                <a:lnTo>
                  <a:pt x="1360360" y="1671605"/>
                </a:lnTo>
                <a:lnTo>
                  <a:pt x="1381871" y="1640764"/>
                </a:lnTo>
                <a:lnTo>
                  <a:pt x="1389760" y="1602994"/>
                </a:lnTo>
                <a:lnTo>
                  <a:pt x="1381871" y="1565223"/>
                </a:lnTo>
                <a:lnTo>
                  <a:pt x="1360360" y="1534382"/>
                </a:lnTo>
                <a:lnTo>
                  <a:pt x="1328467" y="1513589"/>
                </a:lnTo>
                <a:lnTo>
                  <a:pt x="1289430" y="150596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941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07426" y="4310443"/>
            <a:ext cx="4252436" cy="516969"/>
          </a:xfrm>
          <a:prstGeom prst="rect">
            <a:avLst/>
          </a:prstGeom>
        </p:spPr>
        <p:txBody>
          <a:bodyPr vert="horz" wrap="square" lIns="0" tIns="9049" rIns="0" bIns="0" rtlCol="0">
            <a:spAutoFit/>
          </a:bodyPr>
          <a:lstStyle/>
          <a:p>
            <a:pPr marL="9525">
              <a:spcBef>
                <a:spcPts val="71"/>
              </a:spcBef>
            </a:pPr>
            <a:r>
              <a:rPr sz="3300" spc="-41" dirty="0">
                <a:solidFill>
                  <a:srgbClr val="FFFFFF"/>
                </a:solidFill>
              </a:rPr>
              <a:t>Teklif Verme</a:t>
            </a:r>
            <a:r>
              <a:rPr sz="3300" spc="-15" dirty="0">
                <a:solidFill>
                  <a:srgbClr val="FFFFFF"/>
                </a:solidFill>
              </a:rPr>
              <a:t> </a:t>
            </a:r>
            <a:r>
              <a:rPr sz="3300" spc="-23" dirty="0">
                <a:solidFill>
                  <a:srgbClr val="FFFFFF"/>
                </a:solidFill>
              </a:rPr>
              <a:t>İşlemleri</a:t>
            </a:r>
            <a:endParaRPr sz="3300"/>
          </a:p>
        </p:txBody>
      </p:sp>
      <p:sp>
        <p:nvSpPr>
          <p:cNvPr id="3" name="object 3"/>
          <p:cNvSpPr/>
          <p:nvPr/>
        </p:nvSpPr>
        <p:spPr>
          <a:xfrm>
            <a:off x="7511796" y="884110"/>
            <a:ext cx="1605439" cy="1673066"/>
          </a:xfrm>
          <a:custGeom>
            <a:avLst/>
            <a:gdLst/>
            <a:ahLst/>
            <a:cxnLst/>
            <a:rect l="l" t="t" r="r" b="b"/>
            <a:pathLst>
              <a:path w="2140584" h="2230755">
                <a:moveTo>
                  <a:pt x="504444" y="0"/>
                </a:moveTo>
                <a:lnTo>
                  <a:pt x="454931" y="10009"/>
                </a:lnTo>
                <a:lnTo>
                  <a:pt x="414480" y="37306"/>
                </a:lnTo>
                <a:lnTo>
                  <a:pt x="387197" y="77795"/>
                </a:lnTo>
                <a:lnTo>
                  <a:pt x="377190" y="127380"/>
                </a:lnTo>
                <a:lnTo>
                  <a:pt x="387197" y="176893"/>
                </a:lnTo>
                <a:lnTo>
                  <a:pt x="414480" y="217344"/>
                </a:lnTo>
                <a:lnTo>
                  <a:pt x="454931" y="244627"/>
                </a:lnTo>
                <a:lnTo>
                  <a:pt x="504444" y="254634"/>
                </a:lnTo>
                <a:lnTo>
                  <a:pt x="554029" y="244627"/>
                </a:lnTo>
                <a:lnTo>
                  <a:pt x="594518" y="217344"/>
                </a:lnTo>
                <a:lnTo>
                  <a:pt x="621815" y="176893"/>
                </a:lnTo>
                <a:lnTo>
                  <a:pt x="631825" y="127380"/>
                </a:lnTo>
                <a:lnTo>
                  <a:pt x="621815" y="77795"/>
                </a:lnTo>
                <a:lnTo>
                  <a:pt x="594518" y="37306"/>
                </a:lnTo>
                <a:lnTo>
                  <a:pt x="554029" y="10009"/>
                </a:lnTo>
                <a:lnTo>
                  <a:pt x="504444" y="0"/>
                </a:lnTo>
                <a:close/>
              </a:path>
              <a:path w="2140584" h="2230755">
                <a:moveTo>
                  <a:pt x="881633" y="0"/>
                </a:moveTo>
                <a:lnTo>
                  <a:pt x="832048" y="10009"/>
                </a:lnTo>
                <a:lnTo>
                  <a:pt x="791559" y="37306"/>
                </a:lnTo>
                <a:lnTo>
                  <a:pt x="764262" y="77795"/>
                </a:lnTo>
                <a:lnTo>
                  <a:pt x="754252" y="127380"/>
                </a:lnTo>
                <a:lnTo>
                  <a:pt x="764262" y="176893"/>
                </a:lnTo>
                <a:lnTo>
                  <a:pt x="791559" y="217344"/>
                </a:lnTo>
                <a:lnTo>
                  <a:pt x="832048" y="244627"/>
                </a:lnTo>
                <a:lnTo>
                  <a:pt x="881633" y="254634"/>
                </a:lnTo>
                <a:lnTo>
                  <a:pt x="931219" y="244627"/>
                </a:lnTo>
                <a:lnTo>
                  <a:pt x="971708" y="217344"/>
                </a:lnTo>
                <a:lnTo>
                  <a:pt x="999005" y="176893"/>
                </a:lnTo>
                <a:lnTo>
                  <a:pt x="1009015" y="127380"/>
                </a:lnTo>
                <a:lnTo>
                  <a:pt x="999005" y="77795"/>
                </a:lnTo>
                <a:lnTo>
                  <a:pt x="971708" y="37306"/>
                </a:lnTo>
                <a:lnTo>
                  <a:pt x="931219" y="10009"/>
                </a:lnTo>
                <a:lnTo>
                  <a:pt x="881633" y="0"/>
                </a:lnTo>
                <a:close/>
              </a:path>
              <a:path w="2140584" h="2230755">
                <a:moveTo>
                  <a:pt x="1258824" y="0"/>
                </a:moveTo>
                <a:lnTo>
                  <a:pt x="1209238" y="10009"/>
                </a:lnTo>
                <a:lnTo>
                  <a:pt x="1168749" y="37306"/>
                </a:lnTo>
                <a:lnTo>
                  <a:pt x="1141452" y="77795"/>
                </a:lnTo>
                <a:lnTo>
                  <a:pt x="1131443" y="127380"/>
                </a:lnTo>
                <a:lnTo>
                  <a:pt x="1141452" y="176893"/>
                </a:lnTo>
                <a:lnTo>
                  <a:pt x="1168749" y="217344"/>
                </a:lnTo>
                <a:lnTo>
                  <a:pt x="1209238" y="244627"/>
                </a:lnTo>
                <a:lnTo>
                  <a:pt x="1258824" y="254634"/>
                </a:lnTo>
                <a:lnTo>
                  <a:pt x="1308409" y="244627"/>
                </a:lnTo>
                <a:lnTo>
                  <a:pt x="1348898" y="217344"/>
                </a:lnTo>
                <a:lnTo>
                  <a:pt x="1376195" y="176893"/>
                </a:lnTo>
                <a:lnTo>
                  <a:pt x="1386204" y="127380"/>
                </a:lnTo>
                <a:lnTo>
                  <a:pt x="1376195" y="77795"/>
                </a:lnTo>
                <a:lnTo>
                  <a:pt x="1348898" y="37306"/>
                </a:lnTo>
                <a:lnTo>
                  <a:pt x="1308409" y="10009"/>
                </a:lnTo>
                <a:lnTo>
                  <a:pt x="1258824" y="0"/>
                </a:lnTo>
                <a:close/>
              </a:path>
              <a:path w="2140584" h="2230755">
                <a:moveTo>
                  <a:pt x="1636014" y="0"/>
                </a:moveTo>
                <a:lnTo>
                  <a:pt x="1586428" y="10009"/>
                </a:lnTo>
                <a:lnTo>
                  <a:pt x="1545939" y="37306"/>
                </a:lnTo>
                <a:lnTo>
                  <a:pt x="1518642" y="77795"/>
                </a:lnTo>
                <a:lnTo>
                  <a:pt x="1508632" y="127380"/>
                </a:lnTo>
                <a:lnTo>
                  <a:pt x="1518642" y="176893"/>
                </a:lnTo>
                <a:lnTo>
                  <a:pt x="1545939" y="217344"/>
                </a:lnTo>
                <a:lnTo>
                  <a:pt x="1586428" y="244627"/>
                </a:lnTo>
                <a:lnTo>
                  <a:pt x="1636014" y="254634"/>
                </a:lnTo>
                <a:lnTo>
                  <a:pt x="1685526" y="244627"/>
                </a:lnTo>
                <a:lnTo>
                  <a:pt x="1725977" y="217344"/>
                </a:lnTo>
                <a:lnTo>
                  <a:pt x="1753260" y="176893"/>
                </a:lnTo>
                <a:lnTo>
                  <a:pt x="1763268" y="127380"/>
                </a:lnTo>
                <a:lnTo>
                  <a:pt x="1753260" y="77795"/>
                </a:lnTo>
                <a:lnTo>
                  <a:pt x="1725977" y="37306"/>
                </a:lnTo>
                <a:lnTo>
                  <a:pt x="1685526" y="10009"/>
                </a:lnTo>
                <a:lnTo>
                  <a:pt x="1636014" y="0"/>
                </a:lnTo>
                <a:close/>
              </a:path>
              <a:path w="2140584" h="2230755">
                <a:moveTo>
                  <a:pt x="2013077" y="0"/>
                </a:moveTo>
                <a:lnTo>
                  <a:pt x="1963564" y="10009"/>
                </a:lnTo>
                <a:lnTo>
                  <a:pt x="1923113" y="37306"/>
                </a:lnTo>
                <a:lnTo>
                  <a:pt x="1895830" y="77795"/>
                </a:lnTo>
                <a:lnTo>
                  <a:pt x="1885823" y="127380"/>
                </a:lnTo>
                <a:lnTo>
                  <a:pt x="1895830" y="176893"/>
                </a:lnTo>
                <a:lnTo>
                  <a:pt x="1923113" y="217344"/>
                </a:lnTo>
                <a:lnTo>
                  <a:pt x="1963564" y="244627"/>
                </a:lnTo>
                <a:lnTo>
                  <a:pt x="2013077" y="254634"/>
                </a:lnTo>
                <a:lnTo>
                  <a:pt x="2062662" y="244627"/>
                </a:lnTo>
                <a:lnTo>
                  <a:pt x="2103151" y="217344"/>
                </a:lnTo>
                <a:lnTo>
                  <a:pt x="2130448" y="176893"/>
                </a:lnTo>
                <a:lnTo>
                  <a:pt x="2140457" y="127380"/>
                </a:lnTo>
                <a:lnTo>
                  <a:pt x="2130448" y="77795"/>
                </a:lnTo>
                <a:lnTo>
                  <a:pt x="2103151" y="37306"/>
                </a:lnTo>
                <a:lnTo>
                  <a:pt x="2062662" y="10009"/>
                </a:lnTo>
                <a:lnTo>
                  <a:pt x="2013077" y="0"/>
                </a:lnTo>
                <a:close/>
              </a:path>
              <a:path w="2140584" h="2230755">
                <a:moveTo>
                  <a:pt x="127380" y="395096"/>
                </a:moveTo>
                <a:lnTo>
                  <a:pt x="77795" y="405106"/>
                </a:lnTo>
                <a:lnTo>
                  <a:pt x="37306" y="432403"/>
                </a:lnTo>
                <a:lnTo>
                  <a:pt x="10009" y="472892"/>
                </a:lnTo>
                <a:lnTo>
                  <a:pt x="0" y="522477"/>
                </a:lnTo>
                <a:lnTo>
                  <a:pt x="10009" y="572063"/>
                </a:lnTo>
                <a:lnTo>
                  <a:pt x="37306" y="612552"/>
                </a:lnTo>
                <a:lnTo>
                  <a:pt x="77795" y="639849"/>
                </a:lnTo>
                <a:lnTo>
                  <a:pt x="127380" y="649858"/>
                </a:lnTo>
                <a:lnTo>
                  <a:pt x="176893" y="639849"/>
                </a:lnTo>
                <a:lnTo>
                  <a:pt x="217344" y="612552"/>
                </a:lnTo>
                <a:lnTo>
                  <a:pt x="244627" y="572063"/>
                </a:lnTo>
                <a:lnTo>
                  <a:pt x="254635" y="522477"/>
                </a:lnTo>
                <a:lnTo>
                  <a:pt x="244627" y="472892"/>
                </a:lnTo>
                <a:lnTo>
                  <a:pt x="217344" y="432403"/>
                </a:lnTo>
                <a:lnTo>
                  <a:pt x="176893" y="405106"/>
                </a:lnTo>
                <a:lnTo>
                  <a:pt x="127380" y="395096"/>
                </a:lnTo>
                <a:close/>
              </a:path>
              <a:path w="2140584" h="2230755">
                <a:moveTo>
                  <a:pt x="504444" y="395096"/>
                </a:moveTo>
                <a:lnTo>
                  <a:pt x="454931" y="405106"/>
                </a:lnTo>
                <a:lnTo>
                  <a:pt x="414480" y="432403"/>
                </a:lnTo>
                <a:lnTo>
                  <a:pt x="387197" y="472892"/>
                </a:lnTo>
                <a:lnTo>
                  <a:pt x="377190" y="522477"/>
                </a:lnTo>
                <a:lnTo>
                  <a:pt x="387197" y="572063"/>
                </a:lnTo>
                <a:lnTo>
                  <a:pt x="414480" y="612552"/>
                </a:lnTo>
                <a:lnTo>
                  <a:pt x="454931" y="639849"/>
                </a:lnTo>
                <a:lnTo>
                  <a:pt x="504444" y="649858"/>
                </a:lnTo>
                <a:lnTo>
                  <a:pt x="554029" y="639849"/>
                </a:lnTo>
                <a:lnTo>
                  <a:pt x="594518" y="612552"/>
                </a:lnTo>
                <a:lnTo>
                  <a:pt x="621815" y="572063"/>
                </a:lnTo>
                <a:lnTo>
                  <a:pt x="631825" y="522477"/>
                </a:lnTo>
                <a:lnTo>
                  <a:pt x="621815" y="472892"/>
                </a:lnTo>
                <a:lnTo>
                  <a:pt x="594518" y="432403"/>
                </a:lnTo>
                <a:lnTo>
                  <a:pt x="554029" y="405106"/>
                </a:lnTo>
                <a:lnTo>
                  <a:pt x="504444" y="395096"/>
                </a:lnTo>
                <a:close/>
              </a:path>
              <a:path w="2140584" h="2230755">
                <a:moveTo>
                  <a:pt x="881633" y="395096"/>
                </a:moveTo>
                <a:lnTo>
                  <a:pt x="832048" y="405106"/>
                </a:lnTo>
                <a:lnTo>
                  <a:pt x="791559" y="432403"/>
                </a:lnTo>
                <a:lnTo>
                  <a:pt x="764262" y="472892"/>
                </a:lnTo>
                <a:lnTo>
                  <a:pt x="754252" y="522477"/>
                </a:lnTo>
                <a:lnTo>
                  <a:pt x="764262" y="572063"/>
                </a:lnTo>
                <a:lnTo>
                  <a:pt x="791559" y="612552"/>
                </a:lnTo>
                <a:lnTo>
                  <a:pt x="832048" y="639849"/>
                </a:lnTo>
                <a:lnTo>
                  <a:pt x="881633" y="649858"/>
                </a:lnTo>
                <a:lnTo>
                  <a:pt x="931219" y="639849"/>
                </a:lnTo>
                <a:lnTo>
                  <a:pt x="971708" y="612552"/>
                </a:lnTo>
                <a:lnTo>
                  <a:pt x="999005" y="572063"/>
                </a:lnTo>
                <a:lnTo>
                  <a:pt x="1009015" y="522477"/>
                </a:lnTo>
                <a:lnTo>
                  <a:pt x="999005" y="472892"/>
                </a:lnTo>
                <a:lnTo>
                  <a:pt x="971708" y="432403"/>
                </a:lnTo>
                <a:lnTo>
                  <a:pt x="931219" y="405106"/>
                </a:lnTo>
                <a:lnTo>
                  <a:pt x="881633" y="395096"/>
                </a:lnTo>
                <a:close/>
              </a:path>
              <a:path w="2140584" h="2230755">
                <a:moveTo>
                  <a:pt x="1258824" y="395096"/>
                </a:moveTo>
                <a:lnTo>
                  <a:pt x="1209238" y="405106"/>
                </a:lnTo>
                <a:lnTo>
                  <a:pt x="1168749" y="432403"/>
                </a:lnTo>
                <a:lnTo>
                  <a:pt x="1141452" y="472892"/>
                </a:lnTo>
                <a:lnTo>
                  <a:pt x="1131443" y="522477"/>
                </a:lnTo>
                <a:lnTo>
                  <a:pt x="1141452" y="572063"/>
                </a:lnTo>
                <a:lnTo>
                  <a:pt x="1168749" y="612552"/>
                </a:lnTo>
                <a:lnTo>
                  <a:pt x="1209238" y="639849"/>
                </a:lnTo>
                <a:lnTo>
                  <a:pt x="1258824" y="649858"/>
                </a:lnTo>
                <a:lnTo>
                  <a:pt x="1308409" y="639849"/>
                </a:lnTo>
                <a:lnTo>
                  <a:pt x="1348898" y="612552"/>
                </a:lnTo>
                <a:lnTo>
                  <a:pt x="1376195" y="572063"/>
                </a:lnTo>
                <a:lnTo>
                  <a:pt x="1386204" y="522477"/>
                </a:lnTo>
                <a:lnTo>
                  <a:pt x="1376195" y="472892"/>
                </a:lnTo>
                <a:lnTo>
                  <a:pt x="1348898" y="432403"/>
                </a:lnTo>
                <a:lnTo>
                  <a:pt x="1308409" y="405106"/>
                </a:lnTo>
                <a:lnTo>
                  <a:pt x="1258824" y="395096"/>
                </a:lnTo>
                <a:close/>
              </a:path>
              <a:path w="2140584" h="2230755">
                <a:moveTo>
                  <a:pt x="1636014" y="395096"/>
                </a:moveTo>
                <a:lnTo>
                  <a:pt x="1586428" y="405106"/>
                </a:lnTo>
                <a:lnTo>
                  <a:pt x="1545939" y="432403"/>
                </a:lnTo>
                <a:lnTo>
                  <a:pt x="1518642" y="472892"/>
                </a:lnTo>
                <a:lnTo>
                  <a:pt x="1508632" y="522477"/>
                </a:lnTo>
                <a:lnTo>
                  <a:pt x="1518642" y="572063"/>
                </a:lnTo>
                <a:lnTo>
                  <a:pt x="1545939" y="612552"/>
                </a:lnTo>
                <a:lnTo>
                  <a:pt x="1586428" y="639849"/>
                </a:lnTo>
                <a:lnTo>
                  <a:pt x="1636014" y="649858"/>
                </a:lnTo>
                <a:lnTo>
                  <a:pt x="1685526" y="639849"/>
                </a:lnTo>
                <a:lnTo>
                  <a:pt x="1725977" y="612552"/>
                </a:lnTo>
                <a:lnTo>
                  <a:pt x="1753260" y="572063"/>
                </a:lnTo>
                <a:lnTo>
                  <a:pt x="1763268" y="522477"/>
                </a:lnTo>
                <a:lnTo>
                  <a:pt x="1753260" y="472892"/>
                </a:lnTo>
                <a:lnTo>
                  <a:pt x="1725977" y="432403"/>
                </a:lnTo>
                <a:lnTo>
                  <a:pt x="1685526" y="405106"/>
                </a:lnTo>
                <a:lnTo>
                  <a:pt x="1636014" y="395096"/>
                </a:lnTo>
                <a:close/>
              </a:path>
              <a:path w="2140584" h="2230755">
                <a:moveTo>
                  <a:pt x="2013077" y="395096"/>
                </a:moveTo>
                <a:lnTo>
                  <a:pt x="1963564" y="405106"/>
                </a:lnTo>
                <a:lnTo>
                  <a:pt x="1923113" y="432403"/>
                </a:lnTo>
                <a:lnTo>
                  <a:pt x="1895830" y="472892"/>
                </a:lnTo>
                <a:lnTo>
                  <a:pt x="1885823" y="522477"/>
                </a:lnTo>
                <a:lnTo>
                  <a:pt x="1895830" y="572063"/>
                </a:lnTo>
                <a:lnTo>
                  <a:pt x="1923113" y="612552"/>
                </a:lnTo>
                <a:lnTo>
                  <a:pt x="1963564" y="639849"/>
                </a:lnTo>
                <a:lnTo>
                  <a:pt x="2013077" y="649858"/>
                </a:lnTo>
                <a:lnTo>
                  <a:pt x="2062662" y="639849"/>
                </a:lnTo>
                <a:lnTo>
                  <a:pt x="2103151" y="612552"/>
                </a:lnTo>
                <a:lnTo>
                  <a:pt x="2130448" y="572063"/>
                </a:lnTo>
                <a:lnTo>
                  <a:pt x="2140457" y="522477"/>
                </a:lnTo>
                <a:lnTo>
                  <a:pt x="2130448" y="472892"/>
                </a:lnTo>
                <a:lnTo>
                  <a:pt x="2103151" y="432403"/>
                </a:lnTo>
                <a:lnTo>
                  <a:pt x="2062662" y="405106"/>
                </a:lnTo>
                <a:lnTo>
                  <a:pt x="2013077" y="395096"/>
                </a:lnTo>
                <a:close/>
              </a:path>
              <a:path w="2140584" h="2230755">
                <a:moveTo>
                  <a:pt x="1636014" y="790320"/>
                </a:moveTo>
                <a:lnTo>
                  <a:pt x="1586428" y="800328"/>
                </a:lnTo>
                <a:lnTo>
                  <a:pt x="1545939" y="827611"/>
                </a:lnTo>
                <a:lnTo>
                  <a:pt x="1518642" y="868062"/>
                </a:lnTo>
                <a:lnTo>
                  <a:pt x="1508632" y="917574"/>
                </a:lnTo>
                <a:lnTo>
                  <a:pt x="1518642" y="967160"/>
                </a:lnTo>
                <a:lnTo>
                  <a:pt x="1545939" y="1007649"/>
                </a:lnTo>
                <a:lnTo>
                  <a:pt x="1586428" y="1034946"/>
                </a:lnTo>
                <a:lnTo>
                  <a:pt x="1636014" y="1044955"/>
                </a:lnTo>
                <a:lnTo>
                  <a:pt x="1685526" y="1034946"/>
                </a:lnTo>
                <a:lnTo>
                  <a:pt x="1725977" y="1007649"/>
                </a:lnTo>
                <a:lnTo>
                  <a:pt x="1753260" y="967160"/>
                </a:lnTo>
                <a:lnTo>
                  <a:pt x="1763268" y="917574"/>
                </a:lnTo>
                <a:lnTo>
                  <a:pt x="1753260" y="868062"/>
                </a:lnTo>
                <a:lnTo>
                  <a:pt x="1725977" y="827611"/>
                </a:lnTo>
                <a:lnTo>
                  <a:pt x="1685526" y="800328"/>
                </a:lnTo>
                <a:lnTo>
                  <a:pt x="1636014" y="790320"/>
                </a:lnTo>
                <a:close/>
              </a:path>
              <a:path w="2140584" h="2230755">
                <a:moveTo>
                  <a:pt x="2013077" y="790320"/>
                </a:moveTo>
                <a:lnTo>
                  <a:pt x="1963564" y="800328"/>
                </a:lnTo>
                <a:lnTo>
                  <a:pt x="1923113" y="827611"/>
                </a:lnTo>
                <a:lnTo>
                  <a:pt x="1895830" y="868062"/>
                </a:lnTo>
                <a:lnTo>
                  <a:pt x="1885823" y="917574"/>
                </a:lnTo>
                <a:lnTo>
                  <a:pt x="1895830" y="967160"/>
                </a:lnTo>
                <a:lnTo>
                  <a:pt x="1923113" y="1007649"/>
                </a:lnTo>
                <a:lnTo>
                  <a:pt x="1963564" y="1034946"/>
                </a:lnTo>
                <a:lnTo>
                  <a:pt x="2013077" y="1044955"/>
                </a:lnTo>
                <a:lnTo>
                  <a:pt x="2062662" y="1034946"/>
                </a:lnTo>
                <a:lnTo>
                  <a:pt x="2103151" y="1007649"/>
                </a:lnTo>
                <a:lnTo>
                  <a:pt x="2130448" y="967160"/>
                </a:lnTo>
                <a:lnTo>
                  <a:pt x="2140457" y="917574"/>
                </a:lnTo>
                <a:lnTo>
                  <a:pt x="2130448" y="868062"/>
                </a:lnTo>
                <a:lnTo>
                  <a:pt x="2103151" y="827611"/>
                </a:lnTo>
                <a:lnTo>
                  <a:pt x="2062662" y="800328"/>
                </a:lnTo>
                <a:lnTo>
                  <a:pt x="2013077" y="790320"/>
                </a:lnTo>
                <a:close/>
              </a:path>
              <a:path w="2140584" h="2230755">
                <a:moveTo>
                  <a:pt x="1636014" y="1185417"/>
                </a:moveTo>
                <a:lnTo>
                  <a:pt x="1586428" y="1195427"/>
                </a:lnTo>
                <a:lnTo>
                  <a:pt x="1545939" y="1222724"/>
                </a:lnTo>
                <a:lnTo>
                  <a:pt x="1518642" y="1263213"/>
                </a:lnTo>
                <a:lnTo>
                  <a:pt x="1508632" y="1312798"/>
                </a:lnTo>
                <a:lnTo>
                  <a:pt x="1518642" y="1362311"/>
                </a:lnTo>
                <a:lnTo>
                  <a:pt x="1545939" y="1402762"/>
                </a:lnTo>
                <a:lnTo>
                  <a:pt x="1586428" y="1430045"/>
                </a:lnTo>
                <a:lnTo>
                  <a:pt x="1636014" y="1440052"/>
                </a:lnTo>
                <a:lnTo>
                  <a:pt x="1685526" y="1430045"/>
                </a:lnTo>
                <a:lnTo>
                  <a:pt x="1725977" y="1402762"/>
                </a:lnTo>
                <a:lnTo>
                  <a:pt x="1753260" y="1362311"/>
                </a:lnTo>
                <a:lnTo>
                  <a:pt x="1763268" y="1312798"/>
                </a:lnTo>
                <a:lnTo>
                  <a:pt x="1753260" y="1263213"/>
                </a:lnTo>
                <a:lnTo>
                  <a:pt x="1725977" y="1222724"/>
                </a:lnTo>
                <a:lnTo>
                  <a:pt x="1685526" y="1195427"/>
                </a:lnTo>
                <a:lnTo>
                  <a:pt x="1636014" y="1185417"/>
                </a:lnTo>
                <a:close/>
              </a:path>
              <a:path w="2140584" h="2230755">
                <a:moveTo>
                  <a:pt x="2013077" y="1185417"/>
                </a:moveTo>
                <a:lnTo>
                  <a:pt x="1963564" y="1195427"/>
                </a:lnTo>
                <a:lnTo>
                  <a:pt x="1923113" y="1222724"/>
                </a:lnTo>
                <a:lnTo>
                  <a:pt x="1895830" y="1263213"/>
                </a:lnTo>
                <a:lnTo>
                  <a:pt x="1885823" y="1312798"/>
                </a:lnTo>
                <a:lnTo>
                  <a:pt x="1895830" y="1362311"/>
                </a:lnTo>
                <a:lnTo>
                  <a:pt x="1923113" y="1402762"/>
                </a:lnTo>
                <a:lnTo>
                  <a:pt x="1963564" y="1430045"/>
                </a:lnTo>
                <a:lnTo>
                  <a:pt x="2013077" y="1440052"/>
                </a:lnTo>
                <a:lnTo>
                  <a:pt x="2062662" y="1430045"/>
                </a:lnTo>
                <a:lnTo>
                  <a:pt x="2103151" y="1402762"/>
                </a:lnTo>
                <a:lnTo>
                  <a:pt x="2130448" y="1362311"/>
                </a:lnTo>
                <a:lnTo>
                  <a:pt x="2140457" y="1312798"/>
                </a:lnTo>
                <a:lnTo>
                  <a:pt x="2130448" y="1263213"/>
                </a:lnTo>
                <a:lnTo>
                  <a:pt x="2103151" y="1222724"/>
                </a:lnTo>
                <a:lnTo>
                  <a:pt x="2062662" y="1195427"/>
                </a:lnTo>
                <a:lnTo>
                  <a:pt x="2013077" y="1185417"/>
                </a:lnTo>
                <a:close/>
              </a:path>
              <a:path w="2140584" h="2230755">
                <a:moveTo>
                  <a:pt x="1636014" y="1580514"/>
                </a:moveTo>
                <a:lnTo>
                  <a:pt x="1586428" y="1590524"/>
                </a:lnTo>
                <a:lnTo>
                  <a:pt x="1545939" y="1617821"/>
                </a:lnTo>
                <a:lnTo>
                  <a:pt x="1518642" y="1658310"/>
                </a:lnTo>
                <a:lnTo>
                  <a:pt x="1508632" y="1707895"/>
                </a:lnTo>
                <a:lnTo>
                  <a:pt x="1518642" y="1757481"/>
                </a:lnTo>
                <a:lnTo>
                  <a:pt x="1545939" y="1797970"/>
                </a:lnTo>
                <a:lnTo>
                  <a:pt x="1586428" y="1825267"/>
                </a:lnTo>
                <a:lnTo>
                  <a:pt x="1636014" y="1835276"/>
                </a:lnTo>
                <a:lnTo>
                  <a:pt x="1685526" y="1825267"/>
                </a:lnTo>
                <a:lnTo>
                  <a:pt x="1725977" y="1797970"/>
                </a:lnTo>
                <a:lnTo>
                  <a:pt x="1753260" y="1757481"/>
                </a:lnTo>
                <a:lnTo>
                  <a:pt x="1763268" y="1707895"/>
                </a:lnTo>
                <a:lnTo>
                  <a:pt x="1753260" y="1658310"/>
                </a:lnTo>
                <a:lnTo>
                  <a:pt x="1725977" y="1617821"/>
                </a:lnTo>
                <a:lnTo>
                  <a:pt x="1685526" y="1590524"/>
                </a:lnTo>
                <a:lnTo>
                  <a:pt x="1636014" y="1580514"/>
                </a:lnTo>
                <a:close/>
              </a:path>
              <a:path w="2140584" h="2230755">
                <a:moveTo>
                  <a:pt x="2013077" y="1580514"/>
                </a:moveTo>
                <a:lnTo>
                  <a:pt x="1963564" y="1590524"/>
                </a:lnTo>
                <a:lnTo>
                  <a:pt x="1923113" y="1617821"/>
                </a:lnTo>
                <a:lnTo>
                  <a:pt x="1895830" y="1658310"/>
                </a:lnTo>
                <a:lnTo>
                  <a:pt x="1885823" y="1707895"/>
                </a:lnTo>
                <a:lnTo>
                  <a:pt x="1895830" y="1757481"/>
                </a:lnTo>
                <a:lnTo>
                  <a:pt x="1923113" y="1797970"/>
                </a:lnTo>
                <a:lnTo>
                  <a:pt x="1963564" y="1825267"/>
                </a:lnTo>
                <a:lnTo>
                  <a:pt x="2013077" y="1835276"/>
                </a:lnTo>
                <a:lnTo>
                  <a:pt x="2062662" y="1825267"/>
                </a:lnTo>
                <a:lnTo>
                  <a:pt x="2103151" y="1797970"/>
                </a:lnTo>
                <a:lnTo>
                  <a:pt x="2130448" y="1757481"/>
                </a:lnTo>
                <a:lnTo>
                  <a:pt x="2140457" y="1707895"/>
                </a:lnTo>
                <a:lnTo>
                  <a:pt x="2130448" y="1658310"/>
                </a:lnTo>
                <a:lnTo>
                  <a:pt x="2103151" y="1617821"/>
                </a:lnTo>
                <a:lnTo>
                  <a:pt x="2062662" y="1590524"/>
                </a:lnTo>
                <a:lnTo>
                  <a:pt x="2013077" y="1580514"/>
                </a:lnTo>
                <a:close/>
              </a:path>
              <a:path w="2140584" h="2230755">
                <a:moveTo>
                  <a:pt x="1636014" y="1975738"/>
                </a:moveTo>
                <a:lnTo>
                  <a:pt x="1586428" y="1985746"/>
                </a:lnTo>
                <a:lnTo>
                  <a:pt x="1545939" y="2013029"/>
                </a:lnTo>
                <a:lnTo>
                  <a:pt x="1518642" y="2053480"/>
                </a:lnTo>
                <a:lnTo>
                  <a:pt x="1508632" y="2102992"/>
                </a:lnTo>
                <a:lnTo>
                  <a:pt x="1518642" y="2152578"/>
                </a:lnTo>
                <a:lnTo>
                  <a:pt x="1545939" y="2193067"/>
                </a:lnTo>
                <a:lnTo>
                  <a:pt x="1586428" y="2220364"/>
                </a:lnTo>
                <a:lnTo>
                  <a:pt x="1636014" y="2230373"/>
                </a:lnTo>
                <a:lnTo>
                  <a:pt x="1685526" y="2220364"/>
                </a:lnTo>
                <a:lnTo>
                  <a:pt x="1725977" y="2193067"/>
                </a:lnTo>
                <a:lnTo>
                  <a:pt x="1753260" y="2152578"/>
                </a:lnTo>
                <a:lnTo>
                  <a:pt x="1763268" y="2102992"/>
                </a:lnTo>
                <a:lnTo>
                  <a:pt x="1753260" y="2053480"/>
                </a:lnTo>
                <a:lnTo>
                  <a:pt x="1725977" y="2013029"/>
                </a:lnTo>
                <a:lnTo>
                  <a:pt x="1685526" y="1985746"/>
                </a:lnTo>
                <a:lnTo>
                  <a:pt x="1636014" y="197573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9884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280541" y="5330951"/>
            <a:ext cx="5995035" cy="194284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</a:pP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İstekli </a:t>
            </a: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e-ihaleye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teklif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verebilmek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için </a:t>
            </a: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«E-Teklif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Hazırlama/Gönderme»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bağlantısına</a:t>
            </a:r>
            <a:r>
              <a:rPr sz="1200" spc="-34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tıklanır.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237743" y="2247709"/>
            <a:ext cx="8668703" cy="2930843"/>
            <a:chOff x="316991" y="1853945"/>
            <a:chExt cx="11558270" cy="3907790"/>
          </a:xfrm>
        </p:grpSpPr>
        <p:sp>
          <p:nvSpPr>
            <p:cNvPr id="4" name="object 4"/>
            <p:cNvSpPr/>
            <p:nvPr/>
          </p:nvSpPr>
          <p:spPr>
            <a:xfrm>
              <a:off x="316991" y="1853945"/>
              <a:ext cx="11558016" cy="3907535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10304525" y="2449829"/>
              <a:ext cx="574548" cy="19964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6" name="object 6"/>
          <p:cNvSpPr/>
          <p:nvPr/>
        </p:nvSpPr>
        <p:spPr>
          <a:xfrm>
            <a:off x="1715" y="857250"/>
            <a:ext cx="9144000" cy="1332548"/>
          </a:xfrm>
          <a:custGeom>
            <a:avLst/>
            <a:gdLst/>
            <a:ahLst/>
            <a:cxnLst/>
            <a:rect l="l" t="t" r="r" b="b"/>
            <a:pathLst>
              <a:path w="12192000" h="1776730">
                <a:moveTo>
                  <a:pt x="12192000" y="0"/>
                </a:moveTo>
                <a:lnTo>
                  <a:pt x="0" y="0"/>
                </a:lnTo>
                <a:lnTo>
                  <a:pt x="0" y="1341247"/>
                </a:lnTo>
                <a:lnTo>
                  <a:pt x="2552" y="1388629"/>
                </a:lnTo>
                <a:lnTo>
                  <a:pt x="10033" y="1434537"/>
                </a:lnTo>
                <a:lnTo>
                  <a:pt x="22176" y="1478704"/>
                </a:lnTo>
                <a:lnTo>
                  <a:pt x="38717" y="1520865"/>
                </a:lnTo>
                <a:lnTo>
                  <a:pt x="59389" y="1560754"/>
                </a:lnTo>
                <a:lnTo>
                  <a:pt x="83929" y="1598106"/>
                </a:lnTo>
                <a:lnTo>
                  <a:pt x="112070" y="1632653"/>
                </a:lnTo>
                <a:lnTo>
                  <a:pt x="143546" y="1664132"/>
                </a:lnTo>
                <a:lnTo>
                  <a:pt x="178094" y="1692276"/>
                </a:lnTo>
                <a:lnTo>
                  <a:pt x="215446" y="1716818"/>
                </a:lnTo>
                <a:lnTo>
                  <a:pt x="255338" y="1737495"/>
                </a:lnTo>
                <a:lnTo>
                  <a:pt x="297505" y="1754039"/>
                </a:lnTo>
                <a:lnTo>
                  <a:pt x="341682" y="1766186"/>
                </a:lnTo>
                <a:lnTo>
                  <a:pt x="387601" y="1773668"/>
                </a:lnTo>
                <a:lnTo>
                  <a:pt x="435000" y="1776222"/>
                </a:lnTo>
                <a:lnTo>
                  <a:pt x="11757025" y="1776222"/>
                </a:lnTo>
                <a:lnTo>
                  <a:pt x="11804407" y="1773668"/>
                </a:lnTo>
                <a:lnTo>
                  <a:pt x="11850315" y="1766186"/>
                </a:lnTo>
                <a:lnTo>
                  <a:pt x="11894482" y="1754039"/>
                </a:lnTo>
                <a:lnTo>
                  <a:pt x="11936643" y="1737495"/>
                </a:lnTo>
                <a:lnTo>
                  <a:pt x="11976532" y="1716818"/>
                </a:lnTo>
                <a:lnTo>
                  <a:pt x="12013884" y="1692276"/>
                </a:lnTo>
                <a:lnTo>
                  <a:pt x="12048431" y="1664132"/>
                </a:lnTo>
                <a:lnTo>
                  <a:pt x="12079910" y="1632653"/>
                </a:lnTo>
                <a:lnTo>
                  <a:pt x="12108054" y="1598106"/>
                </a:lnTo>
                <a:lnTo>
                  <a:pt x="12132596" y="1560754"/>
                </a:lnTo>
                <a:lnTo>
                  <a:pt x="12153273" y="1520865"/>
                </a:lnTo>
                <a:lnTo>
                  <a:pt x="12169817" y="1478704"/>
                </a:lnTo>
                <a:lnTo>
                  <a:pt x="12181964" y="1434537"/>
                </a:lnTo>
                <a:lnTo>
                  <a:pt x="12189446" y="1388629"/>
                </a:lnTo>
                <a:lnTo>
                  <a:pt x="12192000" y="1341247"/>
                </a:lnTo>
                <a:lnTo>
                  <a:pt x="12192000" y="0"/>
                </a:lnTo>
                <a:close/>
              </a:path>
            </a:pathLst>
          </a:custGeom>
          <a:solidFill>
            <a:srgbClr val="3BB1C3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816417" y="1331214"/>
            <a:ext cx="5510213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45" dirty="0">
                <a:solidFill>
                  <a:srgbClr val="FFFFFF"/>
                </a:solidFill>
              </a:rPr>
              <a:t>E-Teklif </a:t>
            </a:r>
            <a:r>
              <a:rPr dirty="0">
                <a:solidFill>
                  <a:srgbClr val="FFFFFF"/>
                </a:solidFill>
              </a:rPr>
              <a:t>Hazırlama </a:t>
            </a:r>
            <a:r>
              <a:rPr spc="446" dirty="0">
                <a:solidFill>
                  <a:srgbClr val="FFFFFF"/>
                </a:solidFill>
              </a:rPr>
              <a:t>/ </a:t>
            </a:r>
            <a:r>
              <a:rPr spc="-19" dirty="0">
                <a:solidFill>
                  <a:srgbClr val="FFFFFF"/>
                </a:solidFill>
              </a:rPr>
              <a:t>Gönderme</a:t>
            </a:r>
            <a:r>
              <a:rPr spc="-488" dirty="0">
                <a:solidFill>
                  <a:srgbClr val="FFFFFF"/>
                </a:solidFill>
              </a:rPr>
              <a:t> </a:t>
            </a:r>
            <a:r>
              <a:rPr sz="1200" spc="56" dirty="0">
                <a:solidFill>
                  <a:srgbClr val="FFFFFF"/>
                </a:solidFill>
              </a:rPr>
              <a:t>(1/27)</a:t>
            </a:r>
            <a:endParaRPr sz="1200"/>
          </a:p>
        </p:txBody>
      </p:sp>
      <p:grpSp>
        <p:nvGrpSpPr>
          <p:cNvPr id="8" name="object 8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9" name="object 9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0" name="object 10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44183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057274"/>
            <a:ext cx="9144000" cy="474344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28022" y="5513832"/>
            <a:ext cx="2192655" cy="194284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</a:pP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E-teklif 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gönderilecek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ihale</a:t>
            </a:r>
            <a:r>
              <a:rPr sz="1200" spc="-4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69" dirty="0">
                <a:solidFill>
                  <a:srgbClr val="445369"/>
                </a:solidFill>
                <a:latin typeface="Arial Black"/>
                <a:cs typeface="Arial Black"/>
              </a:rPr>
              <a:t>seçilir.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78954" y="2281429"/>
            <a:ext cx="7586091" cy="313639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715" y="857250"/>
            <a:ext cx="9144000" cy="1332548"/>
          </a:xfrm>
          <a:custGeom>
            <a:avLst/>
            <a:gdLst/>
            <a:ahLst/>
            <a:cxnLst/>
            <a:rect l="l" t="t" r="r" b="b"/>
            <a:pathLst>
              <a:path w="12192000" h="1776730">
                <a:moveTo>
                  <a:pt x="12192000" y="0"/>
                </a:moveTo>
                <a:lnTo>
                  <a:pt x="0" y="0"/>
                </a:lnTo>
                <a:lnTo>
                  <a:pt x="0" y="1341247"/>
                </a:lnTo>
                <a:lnTo>
                  <a:pt x="2552" y="1388629"/>
                </a:lnTo>
                <a:lnTo>
                  <a:pt x="10033" y="1434537"/>
                </a:lnTo>
                <a:lnTo>
                  <a:pt x="22176" y="1478704"/>
                </a:lnTo>
                <a:lnTo>
                  <a:pt x="38717" y="1520865"/>
                </a:lnTo>
                <a:lnTo>
                  <a:pt x="59389" y="1560754"/>
                </a:lnTo>
                <a:lnTo>
                  <a:pt x="83929" y="1598106"/>
                </a:lnTo>
                <a:lnTo>
                  <a:pt x="112070" y="1632653"/>
                </a:lnTo>
                <a:lnTo>
                  <a:pt x="143546" y="1664132"/>
                </a:lnTo>
                <a:lnTo>
                  <a:pt x="178094" y="1692276"/>
                </a:lnTo>
                <a:lnTo>
                  <a:pt x="215446" y="1716818"/>
                </a:lnTo>
                <a:lnTo>
                  <a:pt x="255338" y="1737495"/>
                </a:lnTo>
                <a:lnTo>
                  <a:pt x="297505" y="1754039"/>
                </a:lnTo>
                <a:lnTo>
                  <a:pt x="341682" y="1766186"/>
                </a:lnTo>
                <a:lnTo>
                  <a:pt x="387601" y="1773668"/>
                </a:lnTo>
                <a:lnTo>
                  <a:pt x="435000" y="1776222"/>
                </a:lnTo>
                <a:lnTo>
                  <a:pt x="11757025" y="1776222"/>
                </a:lnTo>
                <a:lnTo>
                  <a:pt x="11804407" y="1773668"/>
                </a:lnTo>
                <a:lnTo>
                  <a:pt x="11850315" y="1766186"/>
                </a:lnTo>
                <a:lnTo>
                  <a:pt x="11894482" y="1754039"/>
                </a:lnTo>
                <a:lnTo>
                  <a:pt x="11936643" y="1737495"/>
                </a:lnTo>
                <a:lnTo>
                  <a:pt x="11976532" y="1716818"/>
                </a:lnTo>
                <a:lnTo>
                  <a:pt x="12013884" y="1692276"/>
                </a:lnTo>
                <a:lnTo>
                  <a:pt x="12048431" y="1664132"/>
                </a:lnTo>
                <a:lnTo>
                  <a:pt x="12079910" y="1632653"/>
                </a:lnTo>
                <a:lnTo>
                  <a:pt x="12108054" y="1598106"/>
                </a:lnTo>
                <a:lnTo>
                  <a:pt x="12132596" y="1560754"/>
                </a:lnTo>
                <a:lnTo>
                  <a:pt x="12153273" y="1520865"/>
                </a:lnTo>
                <a:lnTo>
                  <a:pt x="12169817" y="1478704"/>
                </a:lnTo>
                <a:lnTo>
                  <a:pt x="12181964" y="1434537"/>
                </a:lnTo>
                <a:lnTo>
                  <a:pt x="12189446" y="1388629"/>
                </a:lnTo>
                <a:lnTo>
                  <a:pt x="12192000" y="1341247"/>
                </a:lnTo>
                <a:lnTo>
                  <a:pt x="12192000" y="0"/>
                </a:lnTo>
                <a:close/>
              </a:path>
            </a:pathLst>
          </a:custGeom>
          <a:solidFill>
            <a:srgbClr val="3BB1C3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816417" y="1331214"/>
            <a:ext cx="5510213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45" dirty="0">
                <a:solidFill>
                  <a:srgbClr val="FFFFFF"/>
                </a:solidFill>
              </a:rPr>
              <a:t>E-Teklif </a:t>
            </a:r>
            <a:r>
              <a:rPr dirty="0">
                <a:solidFill>
                  <a:srgbClr val="FFFFFF"/>
                </a:solidFill>
              </a:rPr>
              <a:t>Hazırlama </a:t>
            </a:r>
            <a:r>
              <a:rPr spc="446" dirty="0">
                <a:solidFill>
                  <a:srgbClr val="FFFFFF"/>
                </a:solidFill>
              </a:rPr>
              <a:t>/ </a:t>
            </a:r>
            <a:r>
              <a:rPr spc="-19" dirty="0">
                <a:solidFill>
                  <a:srgbClr val="FFFFFF"/>
                </a:solidFill>
              </a:rPr>
              <a:t>Gönderme</a:t>
            </a:r>
            <a:r>
              <a:rPr spc="-488" dirty="0">
                <a:solidFill>
                  <a:srgbClr val="FFFFFF"/>
                </a:solidFill>
              </a:rPr>
              <a:t> </a:t>
            </a:r>
            <a:r>
              <a:rPr sz="1200" spc="56" dirty="0">
                <a:solidFill>
                  <a:srgbClr val="FFFFFF"/>
                </a:solidFill>
              </a:rPr>
              <a:t>(2/27)</a:t>
            </a:r>
            <a:endParaRPr sz="1200"/>
          </a:p>
        </p:txBody>
      </p:sp>
      <p:grpSp>
        <p:nvGrpSpPr>
          <p:cNvPr id="7" name="object 7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8" name="object 8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49584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057274"/>
            <a:ext cx="9144000" cy="474344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855279" y="5480875"/>
            <a:ext cx="4718685" cy="194284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</a:pPr>
            <a:r>
              <a:rPr sz="1200" spc="-176" dirty="0">
                <a:solidFill>
                  <a:srgbClr val="445369"/>
                </a:solidFill>
                <a:latin typeface="Arial Black"/>
                <a:cs typeface="Arial Black"/>
              </a:rPr>
              <a:t>Teklif 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verilirken </a:t>
            </a: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kullanılacak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istekli </a:t>
            </a:r>
            <a:r>
              <a:rPr sz="1200" spc="-113" dirty="0">
                <a:solidFill>
                  <a:srgbClr val="445369"/>
                </a:solidFill>
                <a:latin typeface="Arial Black"/>
                <a:cs typeface="Arial Black"/>
              </a:rPr>
              <a:t>bilgileri </a:t>
            </a:r>
            <a:r>
              <a:rPr sz="1200" spc="-124" dirty="0">
                <a:solidFill>
                  <a:srgbClr val="445369"/>
                </a:solidFill>
                <a:latin typeface="Arial Black"/>
                <a:cs typeface="Arial Black"/>
              </a:rPr>
              <a:t>görüntülenir 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ve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istekli</a:t>
            </a:r>
            <a:r>
              <a:rPr sz="1200" spc="-53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69" dirty="0">
                <a:solidFill>
                  <a:srgbClr val="445369"/>
                </a:solidFill>
                <a:latin typeface="Arial Black"/>
                <a:cs typeface="Arial Black"/>
              </a:rPr>
              <a:t>seçilir.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937260" y="2281429"/>
            <a:ext cx="7063740" cy="3118484"/>
            <a:chOff x="1249680" y="1898904"/>
            <a:chExt cx="9418320" cy="4157979"/>
          </a:xfrm>
        </p:grpSpPr>
        <p:sp>
          <p:nvSpPr>
            <p:cNvPr id="5" name="object 5"/>
            <p:cNvSpPr/>
            <p:nvPr/>
          </p:nvSpPr>
          <p:spPr>
            <a:xfrm>
              <a:off x="1249680" y="1898904"/>
              <a:ext cx="9418320" cy="415747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1957578" y="5157977"/>
              <a:ext cx="890777" cy="15240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7" name="object 7"/>
          <p:cNvSpPr/>
          <p:nvPr/>
        </p:nvSpPr>
        <p:spPr>
          <a:xfrm>
            <a:off x="1715" y="857250"/>
            <a:ext cx="9144000" cy="1332548"/>
          </a:xfrm>
          <a:custGeom>
            <a:avLst/>
            <a:gdLst/>
            <a:ahLst/>
            <a:cxnLst/>
            <a:rect l="l" t="t" r="r" b="b"/>
            <a:pathLst>
              <a:path w="12192000" h="1776730">
                <a:moveTo>
                  <a:pt x="12192000" y="0"/>
                </a:moveTo>
                <a:lnTo>
                  <a:pt x="0" y="0"/>
                </a:lnTo>
                <a:lnTo>
                  <a:pt x="0" y="1341247"/>
                </a:lnTo>
                <a:lnTo>
                  <a:pt x="2552" y="1388629"/>
                </a:lnTo>
                <a:lnTo>
                  <a:pt x="10033" y="1434537"/>
                </a:lnTo>
                <a:lnTo>
                  <a:pt x="22176" y="1478704"/>
                </a:lnTo>
                <a:lnTo>
                  <a:pt x="38717" y="1520865"/>
                </a:lnTo>
                <a:lnTo>
                  <a:pt x="59389" y="1560754"/>
                </a:lnTo>
                <a:lnTo>
                  <a:pt x="83929" y="1598106"/>
                </a:lnTo>
                <a:lnTo>
                  <a:pt x="112070" y="1632653"/>
                </a:lnTo>
                <a:lnTo>
                  <a:pt x="143546" y="1664132"/>
                </a:lnTo>
                <a:lnTo>
                  <a:pt x="178094" y="1692276"/>
                </a:lnTo>
                <a:lnTo>
                  <a:pt x="215446" y="1716818"/>
                </a:lnTo>
                <a:lnTo>
                  <a:pt x="255338" y="1737495"/>
                </a:lnTo>
                <a:lnTo>
                  <a:pt x="297505" y="1754039"/>
                </a:lnTo>
                <a:lnTo>
                  <a:pt x="341682" y="1766186"/>
                </a:lnTo>
                <a:lnTo>
                  <a:pt x="387601" y="1773668"/>
                </a:lnTo>
                <a:lnTo>
                  <a:pt x="435000" y="1776222"/>
                </a:lnTo>
                <a:lnTo>
                  <a:pt x="11757025" y="1776222"/>
                </a:lnTo>
                <a:lnTo>
                  <a:pt x="11804407" y="1773668"/>
                </a:lnTo>
                <a:lnTo>
                  <a:pt x="11850315" y="1766186"/>
                </a:lnTo>
                <a:lnTo>
                  <a:pt x="11894482" y="1754039"/>
                </a:lnTo>
                <a:lnTo>
                  <a:pt x="11936643" y="1737495"/>
                </a:lnTo>
                <a:lnTo>
                  <a:pt x="11976532" y="1716818"/>
                </a:lnTo>
                <a:lnTo>
                  <a:pt x="12013884" y="1692276"/>
                </a:lnTo>
                <a:lnTo>
                  <a:pt x="12048431" y="1664132"/>
                </a:lnTo>
                <a:lnTo>
                  <a:pt x="12079910" y="1632653"/>
                </a:lnTo>
                <a:lnTo>
                  <a:pt x="12108054" y="1598106"/>
                </a:lnTo>
                <a:lnTo>
                  <a:pt x="12132596" y="1560754"/>
                </a:lnTo>
                <a:lnTo>
                  <a:pt x="12153273" y="1520865"/>
                </a:lnTo>
                <a:lnTo>
                  <a:pt x="12169817" y="1478704"/>
                </a:lnTo>
                <a:lnTo>
                  <a:pt x="12181964" y="1434537"/>
                </a:lnTo>
                <a:lnTo>
                  <a:pt x="12189446" y="1388629"/>
                </a:lnTo>
                <a:lnTo>
                  <a:pt x="12192000" y="1341247"/>
                </a:lnTo>
                <a:lnTo>
                  <a:pt x="12192000" y="0"/>
                </a:lnTo>
                <a:close/>
              </a:path>
            </a:pathLst>
          </a:custGeom>
          <a:solidFill>
            <a:srgbClr val="3BB1C3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816417" y="1331214"/>
            <a:ext cx="5510213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45" dirty="0">
                <a:solidFill>
                  <a:srgbClr val="FFFFFF"/>
                </a:solidFill>
              </a:rPr>
              <a:t>E-Teklif </a:t>
            </a:r>
            <a:r>
              <a:rPr dirty="0">
                <a:solidFill>
                  <a:srgbClr val="FFFFFF"/>
                </a:solidFill>
              </a:rPr>
              <a:t>Hazırlama </a:t>
            </a:r>
            <a:r>
              <a:rPr spc="446" dirty="0">
                <a:solidFill>
                  <a:srgbClr val="FFFFFF"/>
                </a:solidFill>
              </a:rPr>
              <a:t>/ </a:t>
            </a:r>
            <a:r>
              <a:rPr spc="-19" dirty="0">
                <a:solidFill>
                  <a:srgbClr val="FFFFFF"/>
                </a:solidFill>
              </a:rPr>
              <a:t>Gönderme</a:t>
            </a:r>
            <a:r>
              <a:rPr spc="-488" dirty="0">
                <a:solidFill>
                  <a:srgbClr val="FFFFFF"/>
                </a:solidFill>
              </a:rPr>
              <a:t> </a:t>
            </a:r>
            <a:r>
              <a:rPr sz="1200" spc="56" dirty="0">
                <a:solidFill>
                  <a:srgbClr val="FFFFFF"/>
                </a:solidFill>
              </a:rPr>
              <a:t>(3/27)</a:t>
            </a:r>
            <a:endParaRPr sz="1200"/>
          </a:p>
        </p:txBody>
      </p:sp>
      <p:grpSp>
        <p:nvGrpSpPr>
          <p:cNvPr id="9" name="object 9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10" name="object 10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39340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392352" y="2438590"/>
            <a:ext cx="1579721" cy="1202252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lnSpc>
                <a:spcPts val="1369"/>
              </a:lnSpc>
              <a:spcBef>
                <a:spcPts val="75"/>
              </a:spcBef>
              <a:spcAft>
                <a:spcPts val="0"/>
              </a:spcAft>
            </a:pP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E-teklif</a:t>
            </a:r>
            <a:r>
              <a:rPr sz="1200" spc="-90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uygulamasının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9525" marR="3810" defTabSz="685800" fontAlgn="auto">
              <a:lnSpc>
                <a:spcPts val="1298"/>
              </a:lnSpc>
              <a:spcBef>
                <a:spcPts val="90"/>
              </a:spcBef>
              <a:spcAft>
                <a:spcPts val="0"/>
              </a:spcAft>
            </a:pP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.Net 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ya 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da </a:t>
            </a:r>
            <a:r>
              <a:rPr sz="1200" spc="-240" dirty="0">
                <a:solidFill>
                  <a:srgbClr val="445369"/>
                </a:solidFill>
                <a:latin typeface="Arial Black"/>
                <a:cs typeface="Arial Black"/>
              </a:rPr>
              <a:t>Java  </a:t>
            </a: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üzerinden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indirilmesine 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ilişkin</a:t>
            </a:r>
            <a:r>
              <a:rPr sz="1200" spc="-90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bağlantıya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9525" defTabSz="6858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</a:pP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tıklanır 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ve</a:t>
            </a:r>
            <a:r>
              <a:rPr sz="1200" spc="-26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13" dirty="0">
                <a:solidFill>
                  <a:srgbClr val="445369"/>
                </a:solidFill>
                <a:latin typeface="Arial Black"/>
                <a:cs typeface="Arial Black"/>
              </a:rPr>
              <a:t>ilgili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9525" defTabSz="685800" fontAlgn="auto">
              <a:lnSpc>
                <a:spcPts val="1298"/>
              </a:lnSpc>
              <a:spcBef>
                <a:spcPts val="0"/>
              </a:spcBef>
              <a:spcAft>
                <a:spcPts val="0"/>
              </a:spcAft>
            </a:pP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uygulama</a:t>
            </a:r>
            <a:r>
              <a:rPr sz="1200" spc="-94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bilgisayara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9525" defTabSz="685800" fontAlgn="auto">
              <a:lnSpc>
                <a:spcPts val="1369"/>
              </a:lnSpc>
              <a:spcBef>
                <a:spcPts val="0"/>
              </a:spcBef>
              <a:spcAft>
                <a:spcPts val="0"/>
              </a:spcAft>
            </a:pP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indirilir.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06348" y="2281428"/>
            <a:ext cx="6778562" cy="35347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715" y="857250"/>
            <a:ext cx="9144000" cy="1332548"/>
          </a:xfrm>
          <a:custGeom>
            <a:avLst/>
            <a:gdLst/>
            <a:ahLst/>
            <a:cxnLst/>
            <a:rect l="l" t="t" r="r" b="b"/>
            <a:pathLst>
              <a:path w="12192000" h="1776730">
                <a:moveTo>
                  <a:pt x="12192000" y="0"/>
                </a:moveTo>
                <a:lnTo>
                  <a:pt x="0" y="0"/>
                </a:lnTo>
                <a:lnTo>
                  <a:pt x="0" y="1341247"/>
                </a:lnTo>
                <a:lnTo>
                  <a:pt x="2552" y="1388629"/>
                </a:lnTo>
                <a:lnTo>
                  <a:pt x="10033" y="1434537"/>
                </a:lnTo>
                <a:lnTo>
                  <a:pt x="22176" y="1478704"/>
                </a:lnTo>
                <a:lnTo>
                  <a:pt x="38717" y="1520865"/>
                </a:lnTo>
                <a:lnTo>
                  <a:pt x="59389" y="1560754"/>
                </a:lnTo>
                <a:lnTo>
                  <a:pt x="83929" y="1598106"/>
                </a:lnTo>
                <a:lnTo>
                  <a:pt x="112070" y="1632653"/>
                </a:lnTo>
                <a:lnTo>
                  <a:pt x="143546" y="1664132"/>
                </a:lnTo>
                <a:lnTo>
                  <a:pt x="178094" y="1692276"/>
                </a:lnTo>
                <a:lnTo>
                  <a:pt x="215446" y="1716818"/>
                </a:lnTo>
                <a:lnTo>
                  <a:pt x="255338" y="1737495"/>
                </a:lnTo>
                <a:lnTo>
                  <a:pt x="297505" y="1754039"/>
                </a:lnTo>
                <a:lnTo>
                  <a:pt x="341682" y="1766186"/>
                </a:lnTo>
                <a:lnTo>
                  <a:pt x="387601" y="1773668"/>
                </a:lnTo>
                <a:lnTo>
                  <a:pt x="435000" y="1776222"/>
                </a:lnTo>
                <a:lnTo>
                  <a:pt x="11757025" y="1776222"/>
                </a:lnTo>
                <a:lnTo>
                  <a:pt x="11804407" y="1773668"/>
                </a:lnTo>
                <a:lnTo>
                  <a:pt x="11850315" y="1766186"/>
                </a:lnTo>
                <a:lnTo>
                  <a:pt x="11894482" y="1754039"/>
                </a:lnTo>
                <a:lnTo>
                  <a:pt x="11936643" y="1737495"/>
                </a:lnTo>
                <a:lnTo>
                  <a:pt x="11976532" y="1716818"/>
                </a:lnTo>
                <a:lnTo>
                  <a:pt x="12013884" y="1692276"/>
                </a:lnTo>
                <a:lnTo>
                  <a:pt x="12048431" y="1664132"/>
                </a:lnTo>
                <a:lnTo>
                  <a:pt x="12079910" y="1632653"/>
                </a:lnTo>
                <a:lnTo>
                  <a:pt x="12108054" y="1598106"/>
                </a:lnTo>
                <a:lnTo>
                  <a:pt x="12132596" y="1560754"/>
                </a:lnTo>
                <a:lnTo>
                  <a:pt x="12153273" y="1520865"/>
                </a:lnTo>
                <a:lnTo>
                  <a:pt x="12169817" y="1478704"/>
                </a:lnTo>
                <a:lnTo>
                  <a:pt x="12181964" y="1434537"/>
                </a:lnTo>
                <a:lnTo>
                  <a:pt x="12189446" y="1388629"/>
                </a:lnTo>
                <a:lnTo>
                  <a:pt x="12192000" y="1341247"/>
                </a:lnTo>
                <a:lnTo>
                  <a:pt x="12192000" y="0"/>
                </a:lnTo>
                <a:close/>
              </a:path>
            </a:pathLst>
          </a:custGeom>
          <a:solidFill>
            <a:srgbClr val="3BB1C3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816417" y="1331214"/>
            <a:ext cx="5510213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45" dirty="0">
                <a:solidFill>
                  <a:srgbClr val="FFFFFF"/>
                </a:solidFill>
              </a:rPr>
              <a:t>E-Teklif </a:t>
            </a:r>
            <a:r>
              <a:rPr dirty="0">
                <a:solidFill>
                  <a:srgbClr val="FFFFFF"/>
                </a:solidFill>
              </a:rPr>
              <a:t>Hazırlama </a:t>
            </a:r>
            <a:r>
              <a:rPr spc="446" dirty="0">
                <a:solidFill>
                  <a:srgbClr val="FFFFFF"/>
                </a:solidFill>
              </a:rPr>
              <a:t>/ </a:t>
            </a:r>
            <a:r>
              <a:rPr spc="-19" dirty="0">
                <a:solidFill>
                  <a:srgbClr val="FFFFFF"/>
                </a:solidFill>
              </a:rPr>
              <a:t>Gönderme</a:t>
            </a:r>
            <a:r>
              <a:rPr spc="-488" dirty="0">
                <a:solidFill>
                  <a:srgbClr val="FFFFFF"/>
                </a:solidFill>
              </a:rPr>
              <a:t> </a:t>
            </a:r>
            <a:r>
              <a:rPr sz="1200" spc="56" dirty="0">
                <a:solidFill>
                  <a:srgbClr val="FFFFFF"/>
                </a:solidFill>
              </a:rPr>
              <a:t>(4/27)</a:t>
            </a:r>
            <a:endParaRPr sz="1200"/>
          </a:p>
        </p:txBody>
      </p:sp>
      <p:grpSp>
        <p:nvGrpSpPr>
          <p:cNvPr id="6" name="object 6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7" name="object 7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08579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67544" y="2496312"/>
            <a:ext cx="5904656" cy="42450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746176" y="2426208"/>
            <a:ext cx="1804988" cy="530434"/>
          </a:xfrm>
          <a:prstGeom prst="rect">
            <a:avLst/>
          </a:prstGeom>
        </p:spPr>
        <p:txBody>
          <a:bodyPr vert="horz" wrap="square" lIns="0" tIns="30004" rIns="0" bIns="0" rtlCol="0">
            <a:spAutoFit/>
          </a:bodyPr>
          <a:lstStyle/>
          <a:p>
            <a:pPr marL="9525" marR="3810" defTabSz="685800" fontAlgn="auto">
              <a:lnSpc>
                <a:spcPts val="1298"/>
              </a:lnSpc>
              <a:spcBef>
                <a:spcPts val="236"/>
              </a:spcBef>
              <a:spcAft>
                <a:spcPts val="0"/>
              </a:spcAft>
            </a:pP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İndirilen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uygulamaya </a:t>
            </a:r>
            <a:r>
              <a:rPr sz="1200" spc="-229" dirty="0">
                <a:solidFill>
                  <a:srgbClr val="445369"/>
                </a:solidFill>
                <a:latin typeface="Arial Black"/>
                <a:cs typeface="Arial Black"/>
              </a:rPr>
              <a:t>EKAP 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kullanıcı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adı 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ve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şifresi</a:t>
            </a:r>
            <a:r>
              <a:rPr sz="1200" spc="-113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ile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9525" defTabSz="685800" fontAlgn="auto">
              <a:lnSpc>
                <a:spcPts val="1275"/>
              </a:lnSpc>
              <a:spcBef>
                <a:spcPts val="0"/>
              </a:spcBef>
              <a:spcAft>
                <a:spcPts val="0"/>
              </a:spcAft>
            </a:pP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giriş</a:t>
            </a:r>
            <a:r>
              <a:rPr sz="1200" spc="-75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yapılır.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715" y="857250"/>
            <a:ext cx="9144000" cy="1332548"/>
          </a:xfrm>
          <a:custGeom>
            <a:avLst/>
            <a:gdLst/>
            <a:ahLst/>
            <a:cxnLst/>
            <a:rect l="l" t="t" r="r" b="b"/>
            <a:pathLst>
              <a:path w="12192000" h="1776730">
                <a:moveTo>
                  <a:pt x="12192000" y="0"/>
                </a:moveTo>
                <a:lnTo>
                  <a:pt x="0" y="0"/>
                </a:lnTo>
                <a:lnTo>
                  <a:pt x="0" y="1341247"/>
                </a:lnTo>
                <a:lnTo>
                  <a:pt x="2552" y="1388629"/>
                </a:lnTo>
                <a:lnTo>
                  <a:pt x="10033" y="1434537"/>
                </a:lnTo>
                <a:lnTo>
                  <a:pt x="22176" y="1478704"/>
                </a:lnTo>
                <a:lnTo>
                  <a:pt x="38717" y="1520865"/>
                </a:lnTo>
                <a:lnTo>
                  <a:pt x="59389" y="1560754"/>
                </a:lnTo>
                <a:lnTo>
                  <a:pt x="83929" y="1598106"/>
                </a:lnTo>
                <a:lnTo>
                  <a:pt x="112070" y="1632653"/>
                </a:lnTo>
                <a:lnTo>
                  <a:pt x="143546" y="1664132"/>
                </a:lnTo>
                <a:lnTo>
                  <a:pt x="178094" y="1692276"/>
                </a:lnTo>
                <a:lnTo>
                  <a:pt x="215446" y="1716818"/>
                </a:lnTo>
                <a:lnTo>
                  <a:pt x="255338" y="1737495"/>
                </a:lnTo>
                <a:lnTo>
                  <a:pt x="297505" y="1754039"/>
                </a:lnTo>
                <a:lnTo>
                  <a:pt x="341682" y="1766186"/>
                </a:lnTo>
                <a:lnTo>
                  <a:pt x="387601" y="1773668"/>
                </a:lnTo>
                <a:lnTo>
                  <a:pt x="435000" y="1776222"/>
                </a:lnTo>
                <a:lnTo>
                  <a:pt x="11757025" y="1776222"/>
                </a:lnTo>
                <a:lnTo>
                  <a:pt x="11804407" y="1773668"/>
                </a:lnTo>
                <a:lnTo>
                  <a:pt x="11850315" y="1766186"/>
                </a:lnTo>
                <a:lnTo>
                  <a:pt x="11894482" y="1754039"/>
                </a:lnTo>
                <a:lnTo>
                  <a:pt x="11936643" y="1737495"/>
                </a:lnTo>
                <a:lnTo>
                  <a:pt x="11976532" y="1716818"/>
                </a:lnTo>
                <a:lnTo>
                  <a:pt x="12013884" y="1692276"/>
                </a:lnTo>
                <a:lnTo>
                  <a:pt x="12048431" y="1664132"/>
                </a:lnTo>
                <a:lnTo>
                  <a:pt x="12079910" y="1632653"/>
                </a:lnTo>
                <a:lnTo>
                  <a:pt x="12108054" y="1598106"/>
                </a:lnTo>
                <a:lnTo>
                  <a:pt x="12132596" y="1560754"/>
                </a:lnTo>
                <a:lnTo>
                  <a:pt x="12153273" y="1520865"/>
                </a:lnTo>
                <a:lnTo>
                  <a:pt x="12169817" y="1478704"/>
                </a:lnTo>
                <a:lnTo>
                  <a:pt x="12181964" y="1434537"/>
                </a:lnTo>
                <a:lnTo>
                  <a:pt x="12189446" y="1388629"/>
                </a:lnTo>
                <a:lnTo>
                  <a:pt x="12192000" y="1341247"/>
                </a:lnTo>
                <a:lnTo>
                  <a:pt x="12192000" y="0"/>
                </a:lnTo>
                <a:close/>
              </a:path>
            </a:pathLst>
          </a:custGeom>
          <a:solidFill>
            <a:srgbClr val="3BB1C3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816417" y="1331214"/>
            <a:ext cx="5510213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45" dirty="0">
                <a:solidFill>
                  <a:srgbClr val="FFFFFF"/>
                </a:solidFill>
              </a:rPr>
              <a:t>E-Teklif </a:t>
            </a:r>
            <a:r>
              <a:rPr dirty="0">
                <a:solidFill>
                  <a:srgbClr val="FFFFFF"/>
                </a:solidFill>
              </a:rPr>
              <a:t>Hazırlama </a:t>
            </a:r>
            <a:r>
              <a:rPr spc="446" dirty="0">
                <a:solidFill>
                  <a:srgbClr val="FFFFFF"/>
                </a:solidFill>
              </a:rPr>
              <a:t>/ </a:t>
            </a:r>
            <a:r>
              <a:rPr spc="-19" dirty="0">
                <a:solidFill>
                  <a:srgbClr val="FFFFFF"/>
                </a:solidFill>
              </a:rPr>
              <a:t>Gönderme</a:t>
            </a:r>
            <a:r>
              <a:rPr spc="-488" dirty="0">
                <a:solidFill>
                  <a:srgbClr val="FFFFFF"/>
                </a:solidFill>
              </a:rPr>
              <a:t> </a:t>
            </a:r>
            <a:r>
              <a:rPr sz="1200" spc="56" dirty="0">
                <a:solidFill>
                  <a:srgbClr val="FFFFFF"/>
                </a:solidFill>
              </a:rPr>
              <a:t>(5/27)</a:t>
            </a:r>
            <a:endParaRPr sz="1200"/>
          </a:p>
        </p:txBody>
      </p:sp>
      <p:grpSp>
        <p:nvGrpSpPr>
          <p:cNvPr id="6" name="object 6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7" name="object 7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58487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814757" y="2928175"/>
            <a:ext cx="1729264" cy="109966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lnSpc>
                <a:spcPts val="1298"/>
              </a:lnSpc>
              <a:spcBef>
                <a:spcPts val="75"/>
              </a:spcBef>
              <a:spcAft>
                <a:spcPts val="0"/>
              </a:spcAft>
            </a:pP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Daha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önceden</a:t>
            </a:r>
            <a:r>
              <a:rPr sz="1200" spc="-23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hazırlanan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9525" marR="3810" defTabSz="685800" fontAlgn="auto">
              <a:lnSpc>
                <a:spcPts val="1155"/>
              </a:lnSpc>
              <a:spcBef>
                <a:spcPts val="131"/>
              </a:spcBef>
              <a:spcAft>
                <a:spcPts val="0"/>
              </a:spcAft>
            </a:pP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teklif </a:t>
            </a:r>
            <a:r>
              <a:rPr sz="1200" spc="-180" dirty="0">
                <a:solidFill>
                  <a:srgbClr val="445369"/>
                </a:solidFill>
                <a:latin typeface="Arial Black"/>
                <a:cs typeface="Arial Black"/>
              </a:rPr>
              <a:t>varsa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teklif </a:t>
            </a: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dosyası  yüklenerek </a:t>
            </a: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devam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edilir.  </a:t>
            </a:r>
            <a:r>
              <a:rPr sz="1200" b="1" spc="-53" dirty="0">
                <a:solidFill>
                  <a:srgbClr val="445369"/>
                </a:solidFill>
                <a:latin typeface="Arial"/>
                <a:cs typeface="Arial"/>
              </a:rPr>
              <a:t>Yeni </a:t>
            </a:r>
            <a:r>
              <a:rPr sz="1200" b="1" spc="-19" dirty="0">
                <a:solidFill>
                  <a:srgbClr val="445369"/>
                </a:solidFill>
                <a:latin typeface="Arial"/>
                <a:cs typeface="Arial"/>
              </a:rPr>
              <a:t>Teklif </a:t>
            </a:r>
            <a:r>
              <a:rPr sz="1200" b="1" spc="-8" dirty="0">
                <a:solidFill>
                  <a:srgbClr val="445369"/>
                </a:solidFill>
                <a:latin typeface="Arial"/>
                <a:cs typeface="Arial"/>
              </a:rPr>
              <a:t>Hazırlayarak  Devam </a:t>
            </a:r>
            <a:r>
              <a:rPr sz="1200" b="1" spc="-49" dirty="0">
                <a:solidFill>
                  <a:srgbClr val="445369"/>
                </a:solidFill>
                <a:latin typeface="Arial"/>
                <a:cs typeface="Arial"/>
              </a:rPr>
              <a:t>Et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butonuyla </a:t>
            </a:r>
            <a:r>
              <a:rPr sz="1200" spc="-113" dirty="0">
                <a:solidFill>
                  <a:srgbClr val="445369"/>
                </a:solidFill>
                <a:latin typeface="Arial Black"/>
                <a:cs typeface="Arial Black"/>
              </a:rPr>
              <a:t>ilgili 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ihale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için 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yeni</a:t>
            </a:r>
            <a:r>
              <a:rPr sz="1200" spc="41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teklif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9525" defTabSz="685800" fontAlgn="auto">
              <a:lnSpc>
                <a:spcPts val="1148"/>
              </a:lnSpc>
              <a:spcBef>
                <a:spcPts val="0"/>
              </a:spcBef>
              <a:spcAft>
                <a:spcPts val="0"/>
              </a:spcAft>
            </a:pP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hazırlanır.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715" y="857251"/>
            <a:ext cx="9144000" cy="5668093"/>
            <a:chOff x="2286" y="0"/>
            <a:chExt cx="12192000" cy="7557457"/>
          </a:xfrm>
        </p:grpSpPr>
        <p:sp>
          <p:nvSpPr>
            <p:cNvPr id="4" name="object 4"/>
            <p:cNvSpPr/>
            <p:nvPr/>
          </p:nvSpPr>
          <p:spPr>
            <a:xfrm>
              <a:off x="431370" y="1792985"/>
              <a:ext cx="8064895" cy="576447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2286" y="0"/>
              <a:ext cx="12192000" cy="1776730"/>
            </a:xfrm>
            <a:custGeom>
              <a:avLst/>
              <a:gdLst/>
              <a:ahLst/>
              <a:cxnLst/>
              <a:rect l="l" t="t" r="r" b="b"/>
              <a:pathLst>
                <a:path w="12192000" h="1776730">
                  <a:moveTo>
                    <a:pt x="12192000" y="0"/>
                  </a:moveTo>
                  <a:lnTo>
                    <a:pt x="0" y="0"/>
                  </a:lnTo>
                  <a:lnTo>
                    <a:pt x="0" y="1341247"/>
                  </a:lnTo>
                  <a:lnTo>
                    <a:pt x="2552" y="1388629"/>
                  </a:lnTo>
                  <a:lnTo>
                    <a:pt x="10033" y="1434537"/>
                  </a:lnTo>
                  <a:lnTo>
                    <a:pt x="22176" y="1478704"/>
                  </a:lnTo>
                  <a:lnTo>
                    <a:pt x="38717" y="1520865"/>
                  </a:lnTo>
                  <a:lnTo>
                    <a:pt x="59389" y="1560754"/>
                  </a:lnTo>
                  <a:lnTo>
                    <a:pt x="83929" y="1598106"/>
                  </a:lnTo>
                  <a:lnTo>
                    <a:pt x="112070" y="1632653"/>
                  </a:lnTo>
                  <a:lnTo>
                    <a:pt x="143546" y="1664132"/>
                  </a:lnTo>
                  <a:lnTo>
                    <a:pt x="178094" y="1692276"/>
                  </a:lnTo>
                  <a:lnTo>
                    <a:pt x="215446" y="1716818"/>
                  </a:lnTo>
                  <a:lnTo>
                    <a:pt x="255338" y="1737495"/>
                  </a:lnTo>
                  <a:lnTo>
                    <a:pt x="297505" y="1754039"/>
                  </a:lnTo>
                  <a:lnTo>
                    <a:pt x="341682" y="1766186"/>
                  </a:lnTo>
                  <a:lnTo>
                    <a:pt x="387601" y="1773668"/>
                  </a:lnTo>
                  <a:lnTo>
                    <a:pt x="435000" y="1776222"/>
                  </a:lnTo>
                  <a:lnTo>
                    <a:pt x="11757025" y="1776222"/>
                  </a:lnTo>
                  <a:lnTo>
                    <a:pt x="11804407" y="1773668"/>
                  </a:lnTo>
                  <a:lnTo>
                    <a:pt x="11850315" y="1766186"/>
                  </a:lnTo>
                  <a:lnTo>
                    <a:pt x="11894482" y="1754039"/>
                  </a:lnTo>
                  <a:lnTo>
                    <a:pt x="11936643" y="1737495"/>
                  </a:lnTo>
                  <a:lnTo>
                    <a:pt x="11976532" y="1716818"/>
                  </a:lnTo>
                  <a:lnTo>
                    <a:pt x="12013884" y="1692276"/>
                  </a:lnTo>
                  <a:lnTo>
                    <a:pt x="12048431" y="1664132"/>
                  </a:lnTo>
                  <a:lnTo>
                    <a:pt x="12079910" y="1632653"/>
                  </a:lnTo>
                  <a:lnTo>
                    <a:pt x="12108054" y="1598106"/>
                  </a:lnTo>
                  <a:lnTo>
                    <a:pt x="12132596" y="1560754"/>
                  </a:lnTo>
                  <a:lnTo>
                    <a:pt x="12153273" y="1520865"/>
                  </a:lnTo>
                  <a:lnTo>
                    <a:pt x="12169817" y="1478704"/>
                  </a:lnTo>
                  <a:lnTo>
                    <a:pt x="12181964" y="1434537"/>
                  </a:lnTo>
                  <a:lnTo>
                    <a:pt x="12189446" y="1388629"/>
                  </a:lnTo>
                  <a:lnTo>
                    <a:pt x="12192000" y="1341247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3BB1C3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816417" y="1331214"/>
            <a:ext cx="5510213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45" dirty="0">
                <a:solidFill>
                  <a:srgbClr val="FFFFFF"/>
                </a:solidFill>
              </a:rPr>
              <a:t>E-Teklif </a:t>
            </a:r>
            <a:r>
              <a:rPr dirty="0">
                <a:solidFill>
                  <a:srgbClr val="FFFFFF"/>
                </a:solidFill>
              </a:rPr>
              <a:t>Hazırlama </a:t>
            </a:r>
            <a:r>
              <a:rPr spc="446" dirty="0">
                <a:solidFill>
                  <a:srgbClr val="FFFFFF"/>
                </a:solidFill>
              </a:rPr>
              <a:t>/ </a:t>
            </a:r>
            <a:r>
              <a:rPr spc="-19" dirty="0">
                <a:solidFill>
                  <a:srgbClr val="FFFFFF"/>
                </a:solidFill>
              </a:rPr>
              <a:t>Gönderme</a:t>
            </a:r>
            <a:r>
              <a:rPr spc="-488" dirty="0">
                <a:solidFill>
                  <a:srgbClr val="FFFFFF"/>
                </a:solidFill>
              </a:rPr>
              <a:t> </a:t>
            </a:r>
            <a:r>
              <a:rPr sz="1200" spc="56" dirty="0">
                <a:solidFill>
                  <a:srgbClr val="FFFFFF"/>
                </a:solidFill>
              </a:rPr>
              <a:t>(6/27)</a:t>
            </a:r>
            <a:endParaRPr sz="1200"/>
          </a:p>
        </p:txBody>
      </p:sp>
      <p:grpSp>
        <p:nvGrpSpPr>
          <p:cNvPr id="7" name="object 7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8" name="object 8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23116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814756" y="2946463"/>
            <a:ext cx="1839278" cy="863859"/>
          </a:xfrm>
          <a:prstGeom prst="rect">
            <a:avLst/>
          </a:prstGeom>
        </p:spPr>
        <p:txBody>
          <a:bodyPr vert="horz" wrap="square" lIns="0" tIns="30004" rIns="0" bIns="0" rtlCol="0">
            <a:spAutoFit/>
          </a:bodyPr>
          <a:lstStyle/>
          <a:p>
            <a:pPr marL="9525" marR="3810" defTabSz="685800" fontAlgn="auto">
              <a:lnSpc>
                <a:spcPts val="1298"/>
              </a:lnSpc>
              <a:spcBef>
                <a:spcPts val="236"/>
              </a:spcBef>
              <a:spcAft>
                <a:spcPts val="0"/>
              </a:spcAft>
            </a:pP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Açılan </a:t>
            </a: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ekranda 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idare,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istekli  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ve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ihale </a:t>
            </a: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bilgileri 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görüntülenir.</a:t>
            </a:r>
            <a:r>
              <a:rPr sz="1200" spc="-90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Bilgilerin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9525" defTabSz="685800" fontAlgn="auto">
              <a:lnSpc>
                <a:spcPts val="1200"/>
              </a:lnSpc>
              <a:spcBef>
                <a:spcPts val="0"/>
              </a:spcBef>
              <a:spcAft>
                <a:spcPts val="0"/>
              </a:spcAft>
            </a:pPr>
            <a:r>
              <a:rPr sz="1200" spc="-109" dirty="0">
                <a:solidFill>
                  <a:srgbClr val="445369"/>
                </a:solidFill>
                <a:latin typeface="Arial Black"/>
                <a:cs typeface="Arial Black"/>
              </a:rPr>
              <a:t>doğruluğu</a:t>
            </a:r>
            <a:r>
              <a:rPr sz="1200" spc="-101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onaylanarak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9525" defTabSz="685800" fontAlgn="auto">
              <a:lnSpc>
                <a:spcPts val="1369"/>
              </a:lnSpc>
              <a:spcBef>
                <a:spcPts val="0"/>
              </a:spcBef>
              <a:spcAft>
                <a:spcPts val="0"/>
              </a:spcAft>
            </a:pPr>
            <a:r>
              <a:rPr sz="1200" b="1" spc="-8" dirty="0">
                <a:solidFill>
                  <a:srgbClr val="445369"/>
                </a:solidFill>
                <a:latin typeface="Arial"/>
                <a:cs typeface="Arial"/>
              </a:rPr>
              <a:t>Devam </a:t>
            </a: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butonuna</a:t>
            </a: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tıklanır.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715" y="857250"/>
            <a:ext cx="9144000" cy="5668094"/>
            <a:chOff x="2286" y="0"/>
            <a:chExt cx="12192000" cy="7557459"/>
          </a:xfrm>
        </p:grpSpPr>
        <p:sp>
          <p:nvSpPr>
            <p:cNvPr id="4" name="object 4"/>
            <p:cNvSpPr/>
            <p:nvPr/>
          </p:nvSpPr>
          <p:spPr>
            <a:xfrm>
              <a:off x="527381" y="1809748"/>
              <a:ext cx="8352928" cy="5747711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5582412" y="2395727"/>
              <a:ext cx="714755" cy="259079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5225033" y="2872739"/>
              <a:ext cx="914400" cy="368046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5225033" y="3617976"/>
              <a:ext cx="1594104" cy="164592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1645919" y="2654807"/>
              <a:ext cx="1201674" cy="138683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5230368" y="2244089"/>
              <a:ext cx="1201674" cy="138684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0" name="object 10"/>
            <p:cNvSpPr/>
            <p:nvPr/>
          </p:nvSpPr>
          <p:spPr>
            <a:xfrm>
              <a:off x="2286" y="0"/>
              <a:ext cx="12192000" cy="1776730"/>
            </a:xfrm>
            <a:custGeom>
              <a:avLst/>
              <a:gdLst/>
              <a:ahLst/>
              <a:cxnLst/>
              <a:rect l="l" t="t" r="r" b="b"/>
              <a:pathLst>
                <a:path w="12192000" h="1776730">
                  <a:moveTo>
                    <a:pt x="12192000" y="0"/>
                  </a:moveTo>
                  <a:lnTo>
                    <a:pt x="0" y="0"/>
                  </a:lnTo>
                  <a:lnTo>
                    <a:pt x="0" y="1341247"/>
                  </a:lnTo>
                  <a:lnTo>
                    <a:pt x="2552" y="1388629"/>
                  </a:lnTo>
                  <a:lnTo>
                    <a:pt x="10033" y="1434537"/>
                  </a:lnTo>
                  <a:lnTo>
                    <a:pt x="22176" y="1478704"/>
                  </a:lnTo>
                  <a:lnTo>
                    <a:pt x="38717" y="1520865"/>
                  </a:lnTo>
                  <a:lnTo>
                    <a:pt x="59389" y="1560754"/>
                  </a:lnTo>
                  <a:lnTo>
                    <a:pt x="83929" y="1598106"/>
                  </a:lnTo>
                  <a:lnTo>
                    <a:pt x="112070" y="1632653"/>
                  </a:lnTo>
                  <a:lnTo>
                    <a:pt x="143546" y="1664132"/>
                  </a:lnTo>
                  <a:lnTo>
                    <a:pt x="178094" y="1692276"/>
                  </a:lnTo>
                  <a:lnTo>
                    <a:pt x="215446" y="1716818"/>
                  </a:lnTo>
                  <a:lnTo>
                    <a:pt x="255338" y="1737495"/>
                  </a:lnTo>
                  <a:lnTo>
                    <a:pt x="297505" y="1754039"/>
                  </a:lnTo>
                  <a:lnTo>
                    <a:pt x="341682" y="1766186"/>
                  </a:lnTo>
                  <a:lnTo>
                    <a:pt x="387601" y="1773668"/>
                  </a:lnTo>
                  <a:lnTo>
                    <a:pt x="435000" y="1776222"/>
                  </a:lnTo>
                  <a:lnTo>
                    <a:pt x="11757025" y="1776222"/>
                  </a:lnTo>
                  <a:lnTo>
                    <a:pt x="11804407" y="1773668"/>
                  </a:lnTo>
                  <a:lnTo>
                    <a:pt x="11850315" y="1766186"/>
                  </a:lnTo>
                  <a:lnTo>
                    <a:pt x="11894482" y="1754039"/>
                  </a:lnTo>
                  <a:lnTo>
                    <a:pt x="11936643" y="1737495"/>
                  </a:lnTo>
                  <a:lnTo>
                    <a:pt x="11976532" y="1716818"/>
                  </a:lnTo>
                  <a:lnTo>
                    <a:pt x="12013884" y="1692276"/>
                  </a:lnTo>
                  <a:lnTo>
                    <a:pt x="12048431" y="1664132"/>
                  </a:lnTo>
                  <a:lnTo>
                    <a:pt x="12079910" y="1632653"/>
                  </a:lnTo>
                  <a:lnTo>
                    <a:pt x="12108054" y="1598106"/>
                  </a:lnTo>
                  <a:lnTo>
                    <a:pt x="12132596" y="1560754"/>
                  </a:lnTo>
                  <a:lnTo>
                    <a:pt x="12153273" y="1520865"/>
                  </a:lnTo>
                  <a:lnTo>
                    <a:pt x="12169817" y="1478704"/>
                  </a:lnTo>
                  <a:lnTo>
                    <a:pt x="12181964" y="1434537"/>
                  </a:lnTo>
                  <a:lnTo>
                    <a:pt x="12189446" y="1388629"/>
                  </a:lnTo>
                  <a:lnTo>
                    <a:pt x="12192000" y="1341247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3BB1C3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1816417" y="1331214"/>
            <a:ext cx="5510213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45" dirty="0">
                <a:solidFill>
                  <a:srgbClr val="FFFFFF"/>
                </a:solidFill>
              </a:rPr>
              <a:t>E-Teklif </a:t>
            </a:r>
            <a:r>
              <a:rPr dirty="0">
                <a:solidFill>
                  <a:srgbClr val="FFFFFF"/>
                </a:solidFill>
              </a:rPr>
              <a:t>Hazırlama </a:t>
            </a:r>
            <a:r>
              <a:rPr spc="446" dirty="0">
                <a:solidFill>
                  <a:srgbClr val="FFFFFF"/>
                </a:solidFill>
              </a:rPr>
              <a:t>/ </a:t>
            </a:r>
            <a:r>
              <a:rPr spc="-19" dirty="0">
                <a:solidFill>
                  <a:srgbClr val="FFFFFF"/>
                </a:solidFill>
              </a:rPr>
              <a:t>Gönderme</a:t>
            </a:r>
            <a:r>
              <a:rPr spc="-488" dirty="0">
                <a:solidFill>
                  <a:srgbClr val="FFFFFF"/>
                </a:solidFill>
              </a:rPr>
              <a:t> </a:t>
            </a:r>
            <a:r>
              <a:rPr sz="1200" spc="56" dirty="0">
                <a:solidFill>
                  <a:srgbClr val="FFFFFF"/>
                </a:solidFill>
              </a:rPr>
              <a:t>(7/27)</a:t>
            </a:r>
            <a:endParaRPr sz="1200"/>
          </a:p>
        </p:txBody>
      </p:sp>
      <p:grpSp>
        <p:nvGrpSpPr>
          <p:cNvPr id="12" name="object 12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13" name="object 13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4" name="object 14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99848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092280" y="2780928"/>
            <a:ext cx="1689259" cy="103554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lnSpc>
                <a:spcPts val="1369"/>
              </a:lnSpc>
              <a:spcBef>
                <a:spcPts val="75"/>
              </a:spcBef>
              <a:spcAft>
                <a:spcPts val="0"/>
              </a:spcAft>
            </a:pP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Açılan</a:t>
            </a:r>
            <a:r>
              <a:rPr sz="1200" spc="-86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e-teklif</a:t>
            </a:r>
            <a:endParaRPr sz="1200" dirty="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9525" marR="269558" defTabSz="685800" fontAlgn="auto">
              <a:lnSpc>
                <a:spcPts val="1298"/>
              </a:lnSpc>
              <a:spcBef>
                <a:spcPts val="90"/>
              </a:spcBef>
              <a:spcAft>
                <a:spcPts val="0"/>
              </a:spcAft>
            </a:pP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hazırl</a:t>
            </a:r>
            <a:r>
              <a:rPr sz="1200" spc="-124" dirty="0">
                <a:solidFill>
                  <a:srgbClr val="445369"/>
                </a:solidFill>
                <a:latin typeface="Arial Black"/>
                <a:cs typeface="Arial Black"/>
              </a:rPr>
              <a:t>ama</a:t>
            </a:r>
            <a:r>
              <a:rPr sz="1200" spc="-49" dirty="0">
                <a:solidFill>
                  <a:srgbClr val="445369"/>
                </a:solidFill>
                <a:latin typeface="Arial Black"/>
                <a:cs typeface="Arial Black"/>
              </a:rPr>
              <a:t>/</a:t>
            </a:r>
            <a:r>
              <a:rPr sz="1200" spc="-105" dirty="0">
                <a:solidFill>
                  <a:srgbClr val="445369"/>
                </a:solidFill>
                <a:latin typeface="Arial Black"/>
                <a:cs typeface="Arial Black"/>
              </a:rPr>
              <a:t>gö</a:t>
            </a: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n</a:t>
            </a:r>
            <a:r>
              <a:rPr sz="1200" spc="-101" dirty="0">
                <a:solidFill>
                  <a:srgbClr val="445369"/>
                </a:solidFill>
                <a:latin typeface="Arial Black"/>
                <a:cs typeface="Arial Black"/>
              </a:rPr>
              <a:t>d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erme 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uygulamasında</a:t>
            </a:r>
            <a:r>
              <a:rPr sz="1200" spc="-98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13" dirty="0">
                <a:solidFill>
                  <a:srgbClr val="445369"/>
                </a:solidFill>
                <a:latin typeface="Arial Black"/>
                <a:cs typeface="Arial Black"/>
              </a:rPr>
              <a:t>ilgili</a:t>
            </a:r>
            <a:endParaRPr sz="1200" dirty="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9525" defTabSz="685800" fontAlgn="auto">
              <a:lnSpc>
                <a:spcPts val="1204"/>
              </a:lnSpc>
              <a:spcBef>
                <a:spcPts val="0"/>
              </a:spcBef>
              <a:spcAft>
                <a:spcPts val="0"/>
              </a:spcAft>
            </a:pP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kısım/kaleme ilişkin</a:t>
            </a:r>
            <a:r>
              <a:rPr sz="1200" spc="-38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teklif</a:t>
            </a:r>
            <a:endParaRPr sz="1200" dirty="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9525" defTabSz="685800" fontAlgn="auto">
              <a:lnSpc>
                <a:spcPts val="1369"/>
              </a:lnSpc>
              <a:spcBef>
                <a:spcPts val="0"/>
              </a:spcBef>
              <a:spcAft>
                <a:spcPts val="0"/>
              </a:spcAft>
            </a:pP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fiyatları</a:t>
            </a:r>
            <a:r>
              <a:rPr sz="1200" spc="-90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girilir</a:t>
            </a: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.</a:t>
            </a:r>
            <a:endParaRPr sz="1200" dirty="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51520" y="2276872"/>
            <a:ext cx="6624736" cy="43924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715" y="857250"/>
            <a:ext cx="9144000" cy="1332548"/>
          </a:xfrm>
          <a:custGeom>
            <a:avLst/>
            <a:gdLst/>
            <a:ahLst/>
            <a:cxnLst/>
            <a:rect l="l" t="t" r="r" b="b"/>
            <a:pathLst>
              <a:path w="12192000" h="1776730">
                <a:moveTo>
                  <a:pt x="12192000" y="0"/>
                </a:moveTo>
                <a:lnTo>
                  <a:pt x="0" y="0"/>
                </a:lnTo>
                <a:lnTo>
                  <a:pt x="0" y="1341247"/>
                </a:lnTo>
                <a:lnTo>
                  <a:pt x="2552" y="1388629"/>
                </a:lnTo>
                <a:lnTo>
                  <a:pt x="10033" y="1434537"/>
                </a:lnTo>
                <a:lnTo>
                  <a:pt x="22176" y="1478704"/>
                </a:lnTo>
                <a:lnTo>
                  <a:pt x="38717" y="1520865"/>
                </a:lnTo>
                <a:lnTo>
                  <a:pt x="59389" y="1560754"/>
                </a:lnTo>
                <a:lnTo>
                  <a:pt x="83929" y="1598106"/>
                </a:lnTo>
                <a:lnTo>
                  <a:pt x="112070" y="1632653"/>
                </a:lnTo>
                <a:lnTo>
                  <a:pt x="143546" y="1664132"/>
                </a:lnTo>
                <a:lnTo>
                  <a:pt x="178094" y="1692276"/>
                </a:lnTo>
                <a:lnTo>
                  <a:pt x="215446" y="1716818"/>
                </a:lnTo>
                <a:lnTo>
                  <a:pt x="255338" y="1737495"/>
                </a:lnTo>
                <a:lnTo>
                  <a:pt x="297505" y="1754039"/>
                </a:lnTo>
                <a:lnTo>
                  <a:pt x="341682" y="1766186"/>
                </a:lnTo>
                <a:lnTo>
                  <a:pt x="387601" y="1773668"/>
                </a:lnTo>
                <a:lnTo>
                  <a:pt x="435000" y="1776222"/>
                </a:lnTo>
                <a:lnTo>
                  <a:pt x="11757025" y="1776222"/>
                </a:lnTo>
                <a:lnTo>
                  <a:pt x="11804407" y="1773668"/>
                </a:lnTo>
                <a:lnTo>
                  <a:pt x="11850315" y="1766186"/>
                </a:lnTo>
                <a:lnTo>
                  <a:pt x="11894482" y="1754039"/>
                </a:lnTo>
                <a:lnTo>
                  <a:pt x="11936643" y="1737495"/>
                </a:lnTo>
                <a:lnTo>
                  <a:pt x="11976532" y="1716818"/>
                </a:lnTo>
                <a:lnTo>
                  <a:pt x="12013884" y="1692276"/>
                </a:lnTo>
                <a:lnTo>
                  <a:pt x="12048431" y="1664132"/>
                </a:lnTo>
                <a:lnTo>
                  <a:pt x="12079910" y="1632653"/>
                </a:lnTo>
                <a:lnTo>
                  <a:pt x="12108054" y="1598106"/>
                </a:lnTo>
                <a:lnTo>
                  <a:pt x="12132596" y="1560754"/>
                </a:lnTo>
                <a:lnTo>
                  <a:pt x="12153273" y="1520865"/>
                </a:lnTo>
                <a:lnTo>
                  <a:pt x="12169817" y="1478704"/>
                </a:lnTo>
                <a:lnTo>
                  <a:pt x="12181964" y="1434537"/>
                </a:lnTo>
                <a:lnTo>
                  <a:pt x="12189446" y="1388629"/>
                </a:lnTo>
                <a:lnTo>
                  <a:pt x="12192000" y="1341247"/>
                </a:lnTo>
                <a:lnTo>
                  <a:pt x="12192000" y="0"/>
                </a:lnTo>
                <a:close/>
              </a:path>
            </a:pathLst>
          </a:custGeom>
          <a:solidFill>
            <a:srgbClr val="3BB1C3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816417" y="1331214"/>
            <a:ext cx="5510213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45" dirty="0">
                <a:solidFill>
                  <a:srgbClr val="FFFFFF"/>
                </a:solidFill>
              </a:rPr>
              <a:t>E-Teklif </a:t>
            </a:r>
            <a:r>
              <a:rPr dirty="0">
                <a:solidFill>
                  <a:srgbClr val="FFFFFF"/>
                </a:solidFill>
              </a:rPr>
              <a:t>Hazırlama </a:t>
            </a:r>
            <a:r>
              <a:rPr spc="446" dirty="0">
                <a:solidFill>
                  <a:srgbClr val="FFFFFF"/>
                </a:solidFill>
              </a:rPr>
              <a:t>/ </a:t>
            </a:r>
            <a:r>
              <a:rPr spc="-19" dirty="0">
                <a:solidFill>
                  <a:srgbClr val="FFFFFF"/>
                </a:solidFill>
              </a:rPr>
              <a:t>Gönderme</a:t>
            </a:r>
            <a:r>
              <a:rPr spc="-488" dirty="0">
                <a:solidFill>
                  <a:srgbClr val="FFFFFF"/>
                </a:solidFill>
              </a:rPr>
              <a:t> </a:t>
            </a:r>
            <a:r>
              <a:rPr sz="1200" spc="56" dirty="0">
                <a:solidFill>
                  <a:srgbClr val="FFFFFF"/>
                </a:solidFill>
              </a:rPr>
              <a:t>(8/27)</a:t>
            </a:r>
            <a:endParaRPr sz="1200"/>
          </a:p>
        </p:txBody>
      </p:sp>
      <p:grpSp>
        <p:nvGrpSpPr>
          <p:cNvPr id="6" name="object 6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7" name="object 7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47010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057274"/>
            <a:ext cx="9144000" cy="474344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60185" y="863439"/>
            <a:ext cx="9144000" cy="5589897"/>
            <a:chOff x="2286" y="0"/>
            <a:chExt cx="12192000" cy="7453195"/>
          </a:xfrm>
        </p:grpSpPr>
        <p:sp>
          <p:nvSpPr>
            <p:cNvPr id="4" name="object 4"/>
            <p:cNvSpPr/>
            <p:nvPr/>
          </p:nvSpPr>
          <p:spPr>
            <a:xfrm>
              <a:off x="1409527" y="1819654"/>
              <a:ext cx="8736969" cy="5633541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2286" y="0"/>
              <a:ext cx="12192000" cy="1776730"/>
            </a:xfrm>
            <a:custGeom>
              <a:avLst/>
              <a:gdLst/>
              <a:ahLst/>
              <a:cxnLst/>
              <a:rect l="l" t="t" r="r" b="b"/>
              <a:pathLst>
                <a:path w="12192000" h="1776730">
                  <a:moveTo>
                    <a:pt x="12192000" y="0"/>
                  </a:moveTo>
                  <a:lnTo>
                    <a:pt x="0" y="0"/>
                  </a:lnTo>
                  <a:lnTo>
                    <a:pt x="0" y="1341247"/>
                  </a:lnTo>
                  <a:lnTo>
                    <a:pt x="2552" y="1388629"/>
                  </a:lnTo>
                  <a:lnTo>
                    <a:pt x="10033" y="1434537"/>
                  </a:lnTo>
                  <a:lnTo>
                    <a:pt x="22176" y="1478704"/>
                  </a:lnTo>
                  <a:lnTo>
                    <a:pt x="38717" y="1520865"/>
                  </a:lnTo>
                  <a:lnTo>
                    <a:pt x="59389" y="1560754"/>
                  </a:lnTo>
                  <a:lnTo>
                    <a:pt x="83929" y="1598106"/>
                  </a:lnTo>
                  <a:lnTo>
                    <a:pt x="112070" y="1632653"/>
                  </a:lnTo>
                  <a:lnTo>
                    <a:pt x="143546" y="1664132"/>
                  </a:lnTo>
                  <a:lnTo>
                    <a:pt x="178094" y="1692276"/>
                  </a:lnTo>
                  <a:lnTo>
                    <a:pt x="215446" y="1716818"/>
                  </a:lnTo>
                  <a:lnTo>
                    <a:pt x="255338" y="1737495"/>
                  </a:lnTo>
                  <a:lnTo>
                    <a:pt x="297505" y="1754039"/>
                  </a:lnTo>
                  <a:lnTo>
                    <a:pt x="341682" y="1766186"/>
                  </a:lnTo>
                  <a:lnTo>
                    <a:pt x="387601" y="1773668"/>
                  </a:lnTo>
                  <a:lnTo>
                    <a:pt x="435000" y="1776222"/>
                  </a:lnTo>
                  <a:lnTo>
                    <a:pt x="11757025" y="1776222"/>
                  </a:lnTo>
                  <a:lnTo>
                    <a:pt x="11804407" y="1773668"/>
                  </a:lnTo>
                  <a:lnTo>
                    <a:pt x="11850315" y="1766186"/>
                  </a:lnTo>
                  <a:lnTo>
                    <a:pt x="11894482" y="1754039"/>
                  </a:lnTo>
                  <a:lnTo>
                    <a:pt x="11936643" y="1737495"/>
                  </a:lnTo>
                  <a:lnTo>
                    <a:pt x="11976532" y="1716818"/>
                  </a:lnTo>
                  <a:lnTo>
                    <a:pt x="12013884" y="1692276"/>
                  </a:lnTo>
                  <a:lnTo>
                    <a:pt x="12048431" y="1664132"/>
                  </a:lnTo>
                  <a:lnTo>
                    <a:pt x="12079910" y="1632653"/>
                  </a:lnTo>
                  <a:lnTo>
                    <a:pt x="12108054" y="1598106"/>
                  </a:lnTo>
                  <a:lnTo>
                    <a:pt x="12132596" y="1560754"/>
                  </a:lnTo>
                  <a:lnTo>
                    <a:pt x="12153273" y="1520865"/>
                  </a:lnTo>
                  <a:lnTo>
                    <a:pt x="12169817" y="1478704"/>
                  </a:lnTo>
                  <a:lnTo>
                    <a:pt x="12181964" y="1434537"/>
                  </a:lnTo>
                  <a:lnTo>
                    <a:pt x="12189446" y="1388629"/>
                  </a:lnTo>
                  <a:lnTo>
                    <a:pt x="12192000" y="1341247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3BB1C3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816417" y="1331214"/>
            <a:ext cx="5510213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45" dirty="0">
                <a:solidFill>
                  <a:srgbClr val="FFFFFF"/>
                </a:solidFill>
              </a:rPr>
              <a:t>E-Teklif </a:t>
            </a:r>
            <a:r>
              <a:rPr dirty="0">
                <a:solidFill>
                  <a:srgbClr val="FFFFFF"/>
                </a:solidFill>
              </a:rPr>
              <a:t>Hazırlama </a:t>
            </a:r>
            <a:r>
              <a:rPr spc="446" dirty="0">
                <a:solidFill>
                  <a:srgbClr val="FFFFFF"/>
                </a:solidFill>
              </a:rPr>
              <a:t>/ </a:t>
            </a:r>
            <a:r>
              <a:rPr spc="-19" dirty="0">
                <a:solidFill>
                  <a:srgbClr val="FFFFFF"/>
                </a:solidFill>
              </a:rPr>
              <a:t>Gönderme</a:t>
            </a:r>
            <a:r>
              <a:rPr spc="-488" dirty="0">
                <a:solidFill>
                  <a:srgbClr val="FFFFFF"/>
                </a:solidFill>
              </a:rPr>
              <a:t> </a:t>
            </a:r>
            <a:r>
              <a:rPr sz="1200" spc="56" dirty="0">
                <a:solidFill>
                  <a:srgbClr val="FFFFFF"/>
                </a:solidFill>
              </a:rPr>
              <a:t>(9/27)</a:t>
            </a:r>
            <a:endParaRPr sz="1200"/>
          </a:p>
        </p:txBody>
      </p:sp>
      <p:grpSp>
        <p:nvGrpSpPr>
          <p:cNvPr id="7" name="object 7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8" name="object 8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97214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814757" y="2930461"/>
            <a:ext cx="1854041" cy="10227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lnSpc>
                <a:spcPts val="1215"/>
              </a:lnSpc>
              <a:spcBef>
                <a:spcPts val="75"/>
              </a:spcBef>
              <a:spcAft>
                <a:spcPts val="0"/>
              </a:spcAft>
            </a:pPr>
            <a:r>
              <a:rPr sz="1125" spc="-146" dirty="0">
                <a:solidFill>
                  <a:srgbClr val="445369"/>
                </a:solidFill>
                <a:latin typeface="Arial Black"/>
                <a:cs typeface="Arial Black"/>
              </a:rPr>
              <a:t>«İhale </a:t>
            </a:r>
            <a:r>
              <a:rPr sz="1125" spc="-150" dirty="0">
                <a:solidFill>
                  <a:srgbClr val="445369"/>
                </a:solidFill>
                <a:latin typeface="Arial Black"/>
                <a:cs typeface="Arial Black"/>
              </a:rPr>
              <a:t>Yeterlik/Kısım</a:t>
            </a:r>
            <a:r>
              <a:rPr sz="1125" spc="8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125" spc="-131" dirty="0">
                <a:solidFill>
                  <a:srgbClr val="445369"/>
                </a:solidFill>
                <a:latin typeface="Arial Black"/>
                <a:cs typeface="Arial Black"/>
              </a:rPr>
              <a:t>Bilgileri»</a:t>
            </a:r>
            <a:endParaRPr sz="1125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9525" defTabSz="685800" fontAlgn="auto">
              <a:lnSpc>
                <a:spcPts val="1080"/>
              </a:lnSpc>
              <a:spcBef>
                <a:spcPts val="0"/>
              </a:spcBef>
              <a:spcAft>
                <a:spcPts val="0"/>
              </a:spcAft>
            </a:pPr>
            <a:r>
              <a:rPr sz="1125" spc="-161" dirty="0">
                <a:solidFill>
                  <a:srgbClr val="445369"/>
                </a:solidFill>
                <a:latin typeface="Arial Black"/>
                <a:cs typeface="Arial Black"/>
              </a:rPr>
              <a:t>sekmesinde </a:t>
            </a:r>
            <a:r>
              <a:rPr sz="1125" spc="-135" dirty="0">
                <a:solidFill>
                  <a:srgbClr val="445369"/>
                </a:solidFill>
                <a:latin typeface="Arial Black"/>
                <a:cs typeface="Arial Black"/>
              </a:rPr>
              <a:t>isteklinin</a:t>
            </a:r>
            <a:r>
              <a:rPr sz="1125" spc="-180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125" spc="-158" dirty="0">
                <a:solidFill>
                  <a:srgbClr val="445369"/>
                </a:solidFill>
                <a:latin typeface="Arial Black"/>
                <a:cs typeface="Arial Black"/>
              </a:rPr>
              <a:t>ana</a:t>
            </a:r>
            <a:endParaRPr sz="1125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9525" defTabSz="685800" fontAlgn="auto">
              <a:lnSpc>
                <a:spcPts val="1080"/>
              </a:lnSpc>
              <a:spcBef>
                <a:spcPts val="0"/>
              </a:spcBef>
              <a:spcAft>
                <a:spcPts val="0"/>
              </a:spcAft>
            </a:pPr>
            <a:r>
              <a:rPr sz="1125" spc="-153" dirty="0">
                <a:solidFill>
                  <a:srgbClr val="445369"/>
                </a:solidFill>
                <a:latin typeface="Arial Black"/>
                <a:cs typeface="Arial Black"/>
              </a:rPr>
              <a:t>sayfada </a:t>
            </a:r>
            <a:r>
              <a:rPr sz="1125" spc="-101" dirty="0">
                <a:solidFill>
                  <a:srgbClr val="445369"/>
                </a:solidFill>
                <a:latin typeface="Arial Black"/>
                <a:cs typeface="Arial Black"/>
              </a:rPr>
              <a:t>ilgili </a:t>
            </a:r>
            <a:r>
              <a:rPr sz="1125" spc="-135" dirty="0">
                <a:solidFill>
                  <a:srgbClr val="445369"/>
                </a:solidFill>
                <a:latin typeface="Arial Black"/>
                <a:cs typeface="Arial Black"/>
              </a:rPr>
              <a:t>ihale </a:t>
            </a:r>
            <a:r>
              <a:rPr sz="1125" spc="-143" dirty="0">
                <a:solidFill>
                  <a:srgbClr val="445369"/>
                </a:solidFill>
                <a:latin typeface="Arial Black"/>
                <a:cs typeface="Arial Black"/>
              </a:rPr>
              <a:t>için </a:t>
            </a:r>
            <a:r>
              <a:rPr sz="1125" spc="-101" dirty="0">
                <a:solidFill>
                  <a:srgbClr val="445369"/>
                </a:solidFill>
                <a:latin typeface="Arial Black"/>
                <a:cs typeface="Arial Black"/>
              </a:rPr>
              <a:t>girdiği</a:t>
            </a:r>
            <a:endParaRPr sz="1125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9525" marR="192881" algn="just" defTabSz="685800" fontAlgn="auto">
              <a:lnSpc>
                <a:spcPts val="1080"/>
              </a:lnSpc>
              <a:spcBef>
                <a:spcPts val="124"/>
              </a:spcBef>
              <a:spcAft>
                <a:spcPts val="0"/>
              </a:spcAft>
            </a:pPr>
            <a:r>
              <a:rPr sz="1125" spc="-109" dirty="0">
                <a:solidFill>
                  <a:srgbClr val="445369"/>
                </a:solidFill>
                <a:latin typeface="Arial Black"/>
                <a:cs typeface="Arial Black"/>
              </a:rPr>
              <a:t>bilgiler </a:t>
            </a:r>
            <a:r>
              <a:rPr sz="1125" b="1" spc="-11" dirty="0">
                <a:solidFill>
                  <a:srgbClr val="445369"/>
                </a:solidFill>
                <a:latin typeface="Arial"/>
                <a:cs typeface="Arial"/>
              </a:rPr>
              <a:t>Bilgileri </a:t>
            </a:r>
            <a:r>
              <a:rPr sz="1125" b="1" spc="-38" dirty="0">
                <a:solidFill>
                  <a:srgbClr val="445369"/>
                </a:solidFill>
                <a:latin typeface="Arial"/>
                <a:cs typeface="Arial"/>
              </a:rPr>
              <a:t>EKAP’tan  </a:t>
            </a:r>
            <a:r>
              <a:rPr sz="1125" b="1" spc="-4" dirty="0">
                <a:solidFill>
                  <a:srgbClr val="445369"/>
                </a:solidFill>
                <a:latin typeface="Arial"/>
                <a:cs typeface="Arial"/>
              </a:rPr>
              <a:t>Getir </a:t>
            </a:r>
            <a:r>
              <a:rPr sz="1125" spc="-113" dirty="0">
                <a:solidFill>
                  <a:srgbClr val="445369"/>
                </a:solidFill>
                <a:latin typeface="Arial Black"/>
                <a:cs typeface="Arial Black"/>
              </a:rPr>
              <a:t>butonu </a:t>
            </a:r>
            <a:r>
              <a:rPr sz="1125" spc="-124" dirty="0">
                <a:solidFill>
                  <a:srgbClr val="445369"/>
                </a:solidFill>
                <a:latin typeface="Arial Black"/>
                <a:cs typeface="Arial Black"/>
              </a:rPr>
              <a:t>ile </a:t>
            </a:r>
            <a:r>
              <a:rPr sz="1125" spc="-135" dirty="0">
                <a:solidFill>
                  <a:srgbClr val="445369"/>
                </a:solidFill>
                <a:latin typeface="Arial Black"/>
                <a:cs typeface="Arial Black"/>
              </a:rPr>
              <a:t>otomatik  </a:t>
            </a:r>
            <a:r>
              <a:rPr sz="1125" spc="-113" dirty="0">
                <a:solidFill>
                  <a:srgbClr val="445369"/>
                </a:solidFill>
                <a:latin typeface="Arial Black"/>
                <a:cs typeface="Arial Black"/>
              </a:rPr>
              <a:t>getirilir </a:t>
            </a:r>
            <a:r>
              <a:rPr sz="1125" spc="-161" dirty="0">
                <a:solidFill>
                  <a:srgbClr val="445369"/>
                </a:solidFill>
                <a:latin typeface="Arial Black"/>
                <a:cs typeface="Arial Black"/>
              </a:rPr>
              <a:t>ve </a:t>
            </a:r>
            <a:r>
              <a:rPr sz="1125" b="1" spc="-15" dirty="0">
                <a:solidFill>
                  <a:srgbClr val="445369"/>
                </a:solidFill>
                <a:latin typeface="Arial"/>
                <a:cs typeface="Arial"/>
              </a:rPr>
              <a:t>Teklif</a:t>
            </a:r>
            <a:r>
              <a:rPr sz="1125" b="1" spc="-90" dirty="0">
                <a:solidFill>
                  <a:srgbClr val="445369"/>
                </a:solidFill>
                <a:latin typeface="Arial"/>
                <a:cs typeface="Arial"/>
              </a:rPr>
              <a:t> </a:t>
            </a:r>
            <a:r>
              <a:rPr sz="1125" b="1" spc="-26" dirty="0">
                <a:solidFill>
                  <a:srgbClr val="445369"/>
                </a:solidFill>
                <a:latin typeface="Arial"/>
                <a:cs typeface="Arial"/>
              </a:rPr>
              <a:t>Ver</a:t>
            </a:r>
            <a:endParaRPr sz="1125">
              <a:solidFill>
                <a:prstClr val="black"/>
              </a:solidFill>
              <a:latin typeface="Arial"/>
              <a:cs typeface="Arial"/>
            </a:endParaRPr>
          </a:p>
          <a:p>
            <a:pPr marL="9525" algn="just" defTabSz="685800" fontAlgn="auto">
              <a:lnSpc>
                <a:spcPts val="1088"/>
              </a:lnSpc>
              <a:spcBef>
                <a:spcPts val="0"/>
              </a:spcBef>
              <a:spcAft>
                <a:spcPts val="0"/>
              </a:spcAft>
            </a:pPr>
            <a:r>
              <a:rPr sz="1125" spc="-120" dirty="0">
                <a:solidFill>
                  <a:srgbClr val="445369"/>
                </a:solidFill>
                <a:latin typeface="Arial Black"/>
                <a:cs typeface="Arial Black"/>
              </a:rPr>
              <a:t>butonuna</a:t>
            </a:r>
            <a:r>
              <a:rPr sz="1125" spc="-53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125" spc="-143" dirty="0">
                <a:solidFill>
                  <a:srgbClr val="445369"/>
                </a:solidFill>
                <a:latin typeface="Arial Black"/>
                <a:cs typeface="Arial Black"/>
              </a:rPr>
              <a:t>tıklanır.</a:t>
            </a:r>
            <a:endParaRPr sz="1125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715" y="857250"/>
            <a:ext cx="9144000" cy="5524078"/>
            <a:chOff x="2286" y="0"/>
            <a:chExt cx="12192000" cy="7365436"/>
          </a:xfrm>
        </p:grpSpPr>
        <p:sp>
          <p:nvSpPr>
            <p:cNvPr id="4" name="object 4"/>
            <p:cNvSpPr/>
            <p:nvPr/>
          </p:nvSpPr>
          <p:spPr>
            <a:xfrm>
              <a:off x="335359" y="1761742"/>
              <a:ext cx="8256917" cy="560369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6074664" y="3531870"/>
              <a:ext cx="714756" cy="152399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6096000" y="4363973"/>
              <a:ext cx="714755" cy="1524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6096000" y="5195315"/>
              <a:ext cx="714755" cy="152399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6074664" y="5748528"/>
              <a:ext cx="714756" cy="1524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6096000" y="3263646"/>
              <a:ext cx="714755" cy="1524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0" name="object 10"/>
            <p:cNvSpPr/>
            <p:nvPr/>
          </p:nvSpPr>
          <p:spPr>
            <a:xfrm>
              <a:off x="6096000" y="5454396"/>
              <a:ext cx="714755" cy="1524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6074664" y="3018282"/>
              <a:ext cx="830580" cy="172212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2286" y="0"/>
              <a:ext cx="12192000" cy="1776730"/>
            </a:xfrm>
            <a:custGeom>
              <a:avLst/>
              <a:gdLst/>
              <a:ahLst/>
              <a:cxnLst/>
              <a:rect l="l" t="t" r="r" b="b"/>
              <a:pathLst>
                <a:path w="12192000" h="1776730">
                  <a:moveTo>
                    <a:pt x="12192000" y="0"/>
                  </a:moveTo>
                  <a:lnTo>
                    <a:pt x="0" y="0"/>
                  </a:lnTo>
                  <a:lnTo>
                    <a:pt x="0" y="1341247"/>
                  </a:lnTo>
                  <a:lnTo>
                    <a:pt x="2552" y="1388629"/>
                  </a:lnTo>
                  <a:lnTo>
                    <a:pt x="10033" y="1434537"/>
                  </a:lnTo>
                  <a:lnTo>
                    <a:pt x="22176" y="1478704"/>
                  </a:lnTo>
                  <a:lnTo>
                    <a:pt x="38717" y="1520865"/>
                  </a:lnTo>
                  <a:lnTo>
                    <a:pt x="59389" y="1560754"/>
                  </a:lnTo>
                  <a:lnTo>
                    <a:pt x="83929" y="1598106"/>
                  </a:lnTo>
                  <a:lnTo>
                    <a:pt x="112070" y="1632653"/>
                  </a:lnTo>
                  <a:lnTo>
                    <a:pt x="143546" y="1664132"/>
                  </a:lnTo>
                  <a:lnTo>
                    <a:pt x="178094" y="1692276"/>
                  </a:lnTo>
                  <a:lnTo>
                    <a:pt x="215446" y="1716818"/>
                  </a:lnTo>
                  <a:lnTo>
                    <a:pt x="255338" y="1737495"/>
                  </a:lnTo>
                  <a:lnTo>
                    <a:pt x="297505" y="1754039"/>
                  </a:lnTo>
                  <a:lnTo>
                    <a:pt x="341682" y="1766186"/>
                  </a:lnTo>
                  <a:lnTo>
                    <a:pt x="387601" y="1773668"/>
                  </a:lnTo>
                  <a:lnTo>
                    <a:pt x="435000" y="1776222"/>
                  </a:lnTo>
                  <a:lnTo>
                    <a:pt x="11757025" y="1776222"/>
                  </a:lnTo>
                  <a:lnTo>
                    <a:pt x="11804407" y="1773668"/>
                  </a:lnTo>
                  <a:lnTo>
                    <a:pt x="11850315" y="1766186"/>
                  </a:lnTo>
                  <a:lnTo>
                    <a:pt x="11894482" y="1754039"/>
                  </a:lnTo>
                  <a:lnTo>
                    <a:pt x="11936643" y="1737495"/>
                  </a:lnTo>
                  <a:lnTo>
                    <a:pt x="11976532" y="1716818"/>
                  </a:lnTo>
                  <a:lnTo>
                    <a:pt x="12013884" y="1692276"/>
                  </a:lnTo>
                  <a:lnTo>
                    <a:pt x="12048431" y="1664132"/>
                  </a:lnTo>
                  <a:lnTo>
                    <a:pt x="12079910" y="1632653"/>
                  </a:lnTo>
                  <a:lnTo>
                    <a:pt x="12108054" y="1598106"/>
                  </a:lnTo>
                  <a:lnTo>
                    <a:pt x="12132596" y="1560754"/>
                  </a:lnTo>
                  <a:lnTo>
                    <a:pt x="12153273" y="1520865"/>
                  </a:lnTo>
                  <a:lnTo>
                    <a:pt x="12169817" y="1478704"/>
                  </a:lnTo>
                  <a:lnTo>
                    <a:pt x="12181964" y="1434537"/>
                  </a:lnTo>
                  <a:lnTo>
                    <a:pt x="12189446" y="1388629"/>
                  </a:lnTo>
                  <a:lnTo>
                    <a:pt x="12192000" y="1341247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3BB1C3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772413" y="1331214"/>
            <a:ext cx="5598794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49" dirty="0">
                <a:solidFill>
                  <a:srgbClr val="FFFFFF"/>
                </a:solidFill>
              </a:rPr>
              <a:t>E-Teklif </a:t>
            </a:r>
            <a:r>
              <a:rPr dirty="0">
                <a:solidFill>
                  <a:srgbClr val="FFFFFF"/>
                </a:solidFill>
              </a:rPr>
              <a:t>Hazırlama </a:t>
            </a:r>
            <a:r>
              <a:rPr spc="446" dirty="0">
                <a:solidFill>
                  <a:srgbClr val="FFFFFF"/>
                </a:solidFill>
              </a:rPr>
              <a:t>/ </a:t>
            </a:r>
            <a:r>
              <a:rPr spc="-23" dirty="0">
                <a:solidFill>
                  <a:srgbClr val="FFFFFF"/>
                </a:solidFill>
              </a:rPr>
              <a:t>Gönderme</a:t>
            </a:r>
            <a:r>
              <a:rPr spc="-409" dirty="0">
                <a:solidFill>
                  <a:srgbClr val="FFFFFF"/>
                </a:solidFill>
              </a:rPr>
              <a:t> </a:t>
            </a:r>
            <a:r>
              <a:rPr sz="1200" spc="49" dirty="0">
                <a:solidFill>
                  <a:srgbClr val="FFFFFF"/>
                </a:solidFill>
              </a:rPr>
              <a:t>(10/27)</a:t>
            </a:r>
            <a:endParaRPr sz="1200"/>
          </a:p>
        </p:txBody>
      </p:sp>
      <p:grpSp>
        <p:nvGrpSpPr>
          <p:cNvPr id="14" name="object 14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15" name="object 15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6" name="object 16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91961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814757" y="2916174"/>
            <a:ext cx="1477804" cy="182742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</a:pPr>
            <a:r>
              <a:rPr sz="1125" spc="-165" dirty="0">
                <a:solidFill>
                  <a:srgbClr val="445369"/>
                </a:solidFill>
                <a:latin typeface="Arial Black"/>
                <a:cs typeface="Arial Black"/>
              </a:rPr>
              <a:t>Teklif </a:t>
            </a:r>
            <a:r>
              <a:rPr sz="1125" spc="-127" dirty="0">
                <a:solidFill>
                  <a:srgbClr val="445369"/>
                </a:solidFill>
                <a:latin typeface="Arial Black"/>
                <a:cs typeface="Arial Black"/>
              </a:rPr>
              <a:t>Bilgileri</a:t>
            </a:r>
            <a:r>
              <a:rPr sz="1125" spc="-210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125" spc="-127" dirty="0">
                <a:solidFill>
                  <a:srgbClr val="445369"/>
                </a:solidFill>
                <a:latin typeface="Arial Black"/>
                <a:cs typeface="Arial Black"/>
              </a:rPr>
              <a:t>Önizleme</a:t>
            </a:r>
            <a:endParaRPr sz="1125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814757" y="3036189"/>
            <a:ext cx="1674019" cy="182742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</a:pPr>
            <a:r>
              <a:rPr sz="1125" spc="-143" dirty="0">
                <a:solidFill>
                  <a:srgbClr val="445369"/>
                </a:solidFill>
                <a:latin typeface="Arial Black"/>
                <a:cs typeface="Arial Black"/>
              </a:rPr>
              <a:t>ekranında </a:t>
            </a:r>
            <a:r>
              <a:rPr sz="1125" spc="-161" dirty="0">
                <a:solidFill>
                  <a:srgbClr val="445369"/>
                </a:solidFill>
                <a:latin typeface="Arial Black"/>
                <a:cs typeface="Arial Black"/>
              </a:rPr>
              <a:t>işe </a:t>
            </a:r>
            <a:r>
              <a:rPr sz="1125" spc="-135" dirty="0">
                <a:solidFill>
                  <a:srgbClr val="445369"/>
                </a:solidFill>
                <a:latin typeface="Arial Black"/>
                <a:cs typeface="Arial Black"/>
              </a:rPr>
              <a:t>ilişkin</a:t>
            </a:r>
            <a:r>
              <a:rPr sz="1125" spc="-127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125" spc="-113" dirty="0">
                <a:solidFill>
                  <a:srgbClr val="445369"/>
                </a:solidFill>
                <a:latin typeface="Arial Black"/>
                <a:cs typeface="Arial Black"/>
              </a:rPr>
              <a:t>girilen</a:t>
            </a:r>
            <a:endParaRPr sz="1125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814756" y="3156203"/>
            <a:ext cx="1572578" cy="182742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</a:pPr>
            <a:r>
              <a:rPr sz="1125" spc="-113" dirty="0">
                <a:solidFill>
                  <a:srgbClr val="445369"/>
                </a:solidFill>
                <a:latin typeface="Arial Black"/>
                <a:cs typeface="Arial Black"/>
              </a:rPr>
              <a:t>birim </a:t>
            </a:r>
            <a:r>
              <a:rPr sz="1125" spc="-127" dirty="0">
                <a:solidFill>
                  <a:srgbClr val="445369"/>
                </a:solidFill>
                <a:latin typeface="Arial Black"/>
                <a:cs typeface="Arial Black"/>
              </a:rPr>
              <a:t>fiyatlar </a:t>
            </a:r>
            <a:r>
              <a:rPr sz="1125" spc="-161" dirty="0">
                <a:solidFill>
                  <a:srgbClr val="445369"/>
                </a:solidFill>
                <a:latin typeface="Arial Black"/>
                <a:cs typeface="Arial Black"/>
              </a:rPr>
              <a:t>ve</a:t>
            </a:r>
            <a:r>
              <a:rPr sz="1125" spc="8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125" spc="-135" dirty="0">
                <a:solidFill>
                  <a:srgbClr val="445369"/>
                </a:solidFill>
                <a:latin typeface="Arial Black"/>
                <a:cs typeface="Arial Black"/>
              </a:rPr>
              <a:t>tekliflere</a:t>
            </a:r>
            <a:endParaRPr sz="1125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814756" y="3276218"/>
            <a:ext cx="1736408" cy="303929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9525" marR="3810" defTabSz="685800" fontAlgn="auto">
              <a:lnSpc>
                <a:spcPct val="70000"/>
              </a:lnSpc>
              <a:spcBef>
                <a:spcPts val="480"/>
              </a:spcBef>
              <a:spcAft>
                <a:spcPts val="0"/>
              </a:spcAft>
            </a:pPr>
            <a:r>
              <a:rPr sz="1125" spc="-135" dirty="0">
                <a:solidFill>
                  <a:srgbClr val="445369"/>
                </a:solidFill>
                <a:latin typeface="Arial Black"/>
                <a:cs typeface="Arial Black"/>
              </a:rPr>
              <a:t>ilişkin </a:t>
            </a:r>
            <a:r>
              <a:rPr sz="1125" spc="-131" dirty="0">
                <a:solidFill>
                  <a:srgbClr val="445369"/>
                </a:solidFill>
                <a:latin typeface="Arial Black"/>
                <a:cs typeface="Arial Black"/>
              </a:rPr>
              <a:t>uyarılar </a:t>
            </a:r>
            <a:r>
              <a:rPr sz="1125" spc="-124" dirty="0">
                <a:solidFill>
                  <a:srgbClr val="445369"/>
                </a:solidFill>
                <a:latin typeface="Arial Black"/>
                <a:cs typeface="Arial Black"/>
              </a:rPr>
              <a:t>görüntülenir.  </a:t>
            </a:r>
            <a:r>
              <a:rPr sz="1125" spc="-131" dirty="0">
                <a:solidFill>
                  <a:srgbClr val="445369"/>
                </a:solidFill>
                <a:latin typeface="Arial Black"/>
                <a:cs typeface="Arial Black"/>
              </a:rPr>
              <a:t>Uyarıların </a:t>
            </a:r>
            <a:r>
              <a:rPr sz="1125" spc="-124" dirty="0">
                <a:solidFill>
                  <a:srgbClr val="445369"/>
                </a:solidFill>
                <a:latin typeface="Arial Black"/>
                <a:cs typeface="Arial Black"/>
              </a:rPr>
              <a:t>okunduğuna</a:t>
            </a:r>
            <a:r>
              <a:rPr sz="1125" spc="-34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125" spc="-120" dirty="0">
                <a:solidFill>
                  <a:srgbClr val="445369"/>
                </a:solidFill>
                <a:latin typeface="Arial Black"/>
                <a:cs typeface="Arial Black"/>
              </a:rPr>
              <a:t>dair</a:t>
            </a:r>
            <a:endParaRPr sz="1125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814756" y="3516249"/>
            <a:ext cx="1793558" cy="182742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</a:pPr>
            <a:r>
              <a:rPr sz="1125" spc="-135" dirty="0">
                <a:solidFill>
                  <a:srgbClr val="445369"/>
                </a:solidFill>
                <a:latin typeface="Arial Black"/>
                <a:cs typeface="Arial Black"/>
              </a:rPr>
              <a:t>onay </a:t>
            </a:r>
            <a:r>
              <a:rPr sz="1125" spc="-139" dirty="0">
                <a:solidFill>
                  <a:srgbClr val="445369"/>
                </a:solidFill>
                <a:latin typeface="Arial Black"/>
                <a:cs typeface="Arial Black"/>
              </a:rPr>
              <a:t>kutucuğu işaretlenir</a:t>
            </a:r>
            <a:r>
              <a:rPr sz="1125" spc="64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125" spc="-161" dirty="0">
                <a:solidFill>
                  <a:srgbClr val="445369"/>
                </a:solidFill>
                <a:latin typeface="Arial Black"/>
                <a:cs typeface="Arial Black"/>
              </a:rPr>
              <a:t>ve</a:t>
            </a:r>
            <a:endParaRPr sz="1125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814757" y="3636264"/>
            <a:ext cx="1793081" cy="182742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</a:pPr>
            <a:r>
              <a:rPr sz="1125" b="1" spc="-11" dirty="0">
                <a:solidFill>
                  <a:srgbClr val="445369"/>
                </a:solidFill>
                <a:latin typeface="Arial"/>
                <a:cs typeface="Arial"/>
              </a:rPr>
              <a:t>Devam </a:t>
            </a:r>
            <a:r>
              <a:rPr sz="1125" b="1" spc="-49" dirty="0">
                <a:solidFill>
                  <a:srgbClr val="445369"/>
                </a:solidFill>
                <a:latin typeface="Arial"/>
                <a:cs typeface="Arial"/>
              </a:rPr>
              <a:t>Et </a:t>
            </a:r>
            <a:r>
              <a:rPr sz="1125" spc="-120" dirty="0">
                <a:solidFill>
                  <a:srgbClr val="445369"/>
                </a:solidFill>
                <a:latin typeface="Arial Black"/>
                <a:cs typeface="Arial Black"/>
              </a:rPr>
              <a:t>butonuna</a:t>
            </a:r>
            <a:r>
              <a:rPr sz="1125" spc="-23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125" spc="-143" dirty="0">
                <a:solidFill>
                  <a:srgbClr val="445369"/>
                </a:solidFill>
                <a:latin typeface="Arial Black"/>
                <a:cs typeface="Arial Black"/>
              </a:rPr>
              <a:t>tıklanır.</a:t>
            </a:r>
            <a:endParaRPr sz="1125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51520" y="2241992"/>
            <a:ext cx="6192688" cy="42833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715" y="857250"/>
            <a:ext cx="9144000" cy="1332548"/>
          </a:xfrm>
          <a:custGeom>
            <a:avLst/>
            <a:gdLst/>
            <a:ahLst/>
            <a:cxnLst/>
            <a:rect l="l" t="t" r="r" b="b"/>
            <a:pathLst>
              <a:path w="12192000" h="1776730">
                <a:moveTo>
                  <a:pt x="12192000" y="0"/>
                </a:moveTo>
                <a:lnTo>
                  <a:pt x="0" y="0"/>
                </a:lnTo>
                <a:lnTo>
                  <a:pt x="0" y="1341247"/>
                </a:lnTo>
                <a:lnTo>
                  <a:pt x="2552" y="1388629"/>
                </a:lnTo>
                <a:lnTo>
                  <a:pt x="10033" y="1434537"/>
                </a:lnTo>
                <a:lnTo>
                  <a:pt x="22176" y="1478704"/>
                </a:lnTo>
                <a:lnTo>
                  <a:pt x="38717" y="1520865"/>
                </a:lnTo>
                <a:lnTo>
                  <a:pt x="59389" y="1560754"/>
                </a:lnTo>
                <a:lnTo>
                  <a:pt x="83929" y="1598106"/>
                </a:lnTo>
                <a:lnTo>
                  <a:pt x="112070" y="1632653"/>
                </a:lnTo>
                <a:lnTo>
                  <a:pt x="143546" y="1664132"/>
                </a:lnTo>
                <a:lnTo>
                  <a:pt x="178094" y="1692276"/>
                </a:lnTo>
                <a:lnTo>
                  <a:pt x="215446" y="1716818"/>
                </a:lnTo>
                <a:lnTo>
                  <a:pt x="255338" y="1737495"/>
                </a:lnTo>
                <a:lnTo>
                  <a:pt x="297505" y="1754039"/>
                </a:lnTo>
                <a:lnTo>
                  <a:pt x="341682" y="1766186"/>
                </a:lnTo>
                <a:lnTo>
                  <a:pt x="387601" y="1773668"/>
                </a:lnTo>
                <a:lnTo>
                  <a:pt x="435000" y="1776222"/>
                </a:lnTo>
                <a:lnTo>
                  <a:pt x="11757025" y="1776222"/>
                </a:lnTo>
                <a:lnTo>
                  <a:pt x="11804407" y="1773668"/>
                </a:lnTo>
                <a:lnTo>
                  <a:pt x="11850315" y="1766186"/>
                </a:lnTo>
                <a:lnTo>
                  <a:pt x="11894482" y="1754039"/>
                </a:lnTo>
                <a:lnTo>
                  <a:pt x="11936643" y="1737495"/>
                </a:lnTo>
                <a:lnTo>
                  <a:pt x="11976532" y="1716818"/>
                </a:lnTo>
                <a:lnTo>
                  <a:pt x="12013884" y="1692276"/>
                </a:lnTo>
                <a:lnTo>
                  <a:pt x="12048431" y="1664132"/>
                </a:lnTo>
                <a:lnTo>
                  <a:pt x="12079910" y="1632653"/>
                </a:lnTo>
                <a:lnTo>
                  <a:pt x="12108054" y="1598106"/>
                </a:lnTo>
                <a:lnTo>
                  <a:pt x="12132596" y="1560754"/>
                </a:lnTo>
                <a:lnTo>
                  <a:pt x="12153273" y="1520865"/>
                </a:lnTo>
                <a:lnTo>
                  <a:pt x="12169817" y="1478704"/>
                </a:lnTo>
                <a:lnTo>
                  <a:pt x="12181964" y="1434537"/>
                </a:lnTo>
                <a:lnTo>
                  <a:pt x="12189446" y="1388629"/>
                </a:lnTo>
                <a:lnTo>
                  <a:pt x="12192000" y="1341247"/>
                </a:lnTo>
                <a:lnTo>
                  <a:pt x="12192000" y="0"/>
                </a:lnTo>
                <a:close/>
              </a:path>
            </a:pathLst>
          </a:custGeom>
          <a:solidFill>
            <a:srgbClr val="3BB1C3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772413" y="1331214"/>
            <a:ext cx="5598794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49" dirty="0">
                <a:solidFill>
                  <a:srgbClr val="FFFFFF"/>
                </a:solidFill>
              </a:rPr>
              <a:t>E-Teklif </a:t>
            </a:r>
            <a:r>
              <a:rPr dirty="0">
                <a:solidFill>
                  <a:srgbClr val="FFFFFF"/>
                </a:solidFill>
              </a:rPr>
              <a:t>Hazırlama </a:t>
            </a:r>
            <a:r>
              <a:rPr spc="446" dirty="0">
                <a:solidFill>
                  <a:srgbClr val="FFFFFF"/>
                </a:solidFill>
              </a:rPr>
              <a:t>/ </a:t>
            </a:r>
            <a:r>
              <a:rPr spc="-23" dirty="0">
                <a:solidFill>
                  <a:srgbClr val="FFFFFF"/>
                </a:solidFill>
              </a:rPr>
              <a:t>Gönderme</a:t>
            </a:r>
            <a:r>
              <a:rPr spc="-409" dirty="0">
                <a:solidFill>
                  <a:srgbClr val="FFFFFF"/>
                </a:solidFill>
              </a:rPr>
              <a:t> </a:t>
            </a:r>
            <a:r>
              <a:rPr sz="1200" spc="49" dirty="0">
                <a:solidFill>
                  <a:srgbClr val="FFFFFF"/>
                </a:solidFill>
              </a:rPr>
              <a:t>(11/27)</a:t>
            </a:r>
            <a:endParaRPr sz="1200"/>
          </a:p>
        </p:txBody>
      </p:sp>
      <p:grpSp>
        <p:nvGrpSpPr>
          <p:cNvPr id="11" name="object 11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12" name="object 12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3" name="object 13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15294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922526" y="4135946"/>
            <a:ext cx="5122069" cy="321241"/>
          </a:xfrm>
          <a:prstGeom prst="rect">
            <a:avLst/>
          </a:prstGeom>
        </p:spPr>
        <p:txBody>
          <a:bodyPr vert="horz" wrap="square" lIns="0" tIns="43814" rIns="0" bIns="0" rtlCol="0">
            <a:spAutoFit/>
          </a:bodyPr>
          <a:lstStyle/>
          <a:p>
            <a:pPr marL="9525" marR="3810" defTabSz="685800" fontAlgn="auto">
              <a:lnSpc>
                <a:spcPct val="80000"/>
              </a:lnSpc>
              <a:spcBef>
                <a:spcPts val="344"/>
              </a:spcBef>
              <a:spcAft>
                <a:spcPts val="0"/>
              </a:spcAft>
            </a:pPr>
            <a:r>
              <a:rPr sz="1125" spc="-165" dirty="0">
                <a:solidFill>
                  <a:srgbClr val="445369"/>
                </a:solidFill>
                <a:latin typeface="Arial Black"/>
                <a:cs typeface="Arial Black"/>
              </a:rPr>
              <a:t>Teklif </a:t>
            </a:r>
            <a:r>
              <a:rPr sz="1125" spc="-124" dirty="0">
                <a:solidFill>
                  <a:srgbClr val="445369"/>
                </a:solidFill>
                <a:latin typeface="Arial Black"/>
                <a:cs typeface="Arial Black"/>
              </a:rPr>
              <a:t>gönderilirken </a:t>
            </a:r>
            <a:r>
              <a:rPr sz="1125" spc="-127" dirty="0">
                <a:solidFill>
                  <a:srgbClr val="445369"/>
                </a:solidFill>
                <a:latin typeface="Arial Black"/>
                <a:cs typeface="Arial Black"/>
              </a:rPr>
              <a:t>bilgisayarın </a:t>
            </a:r>
            <a:r>
              <a:rPr sz="1125" spc="-135" dirty="0">
                <a:solidFill>
                  <a:srgbClr val="445369"/>
                </a:solidFill>
                <a:latin typeface="Arial Black"/>
                <a:cs typeface="Arial Black"/>
              </a:rPr>
              <a:t>internete </a:t>
            </a:r>
            <a:r>
              <a:rPr sz="1125" spc="-116" dirty="0">
                <a:solidFill>
                  <a:srgbClr val="445369"/>
                </a:solidFill>
                <a:latin typeface="Arial Black"/>
                <a:cs typeface="Arial Black"/>
              </a:rPr>
              <a:t>bağlı </a:t>
            </a:r>
            <a:r>
              <a:rPr sz="1125" spc="-113" dirty="0">
                <a:solidFill>
                  <a:srgbClr val="445369"/>
                </a:solidFill>
                <a:latin typeface="Arial Black"/>
                <a:cs typeface="Arial Black"/>
              </a:rPr>
              <a:t>olduğuna </a:t>
            </a:r>
            <a:r>
              <a:rPr sz="1125" spc="-135" dirty="0">
                <a:solidFill>
                  <a:srgbClr val="445369"/>
                </a:solidFill>
                <a:latin typeface="Arial Black"/>
                <a:cs typeface="Arial Black"/>
              </a:rPr>
              <a:t>ilişkin </a:t>
            </a:r>
            <a:r>
              <a:rPr sz="1125" spc="-131" dirty="0">
                <a:solidFill>
                  <a:srgbClr val="445369"/>
                </a:solidFill>
                <a:latin typeface="Arial Black"/>
                <a:cs typeface="Arial Black"/>
              </a:rPr>
              <a:t>uyarı </a:t>
            </a:r>
            <a:r>
              <a:rPr sz="1125" spc="-113" dirty="0">
                <a:solidFill>
                  <a:srgbClr val="445369"/>
                </a:solidFill>
                <a:latin typeface="Arial Black"/>
                <a:cs typeface="Arial Black"/>
              </a:rPr>
              <a:t>görüntülenir  </a:t>
            </a:r>
            <a:r>
              <a:rPr sz="1125" spc="-161" dirty="0">
                <a:solidFill>
                  <a:srgbClr val="445369"/>
                </a:solidFill>
                <a:latin typeface="Arial Black"/>
                <a:cs typeface="Arial Black"/>
              </a:rPr>
              <a:t>ve </a:t>
            </a:r>
            <a:r>
              <a:rPr sz="1125" b="1" spc="-26" dirty="0">
                <a:solidFill>
                  <a:srgbClr val="445369"/>
                </a:solidFill>
                <a:latin typeface="Arial"/>
                <a:cs typeface="Arial"/>
              </a:rPr>
              <a:t>Tamam </a:t>
            </a:r>
            <a:r>
              <a:rPr sz="1125" spc="-120" dirty="0">
                <a:solidFill>
                  <a:srgbClr val="445369"/>
                </a:solidFill>
                <a:latin typeface="Arial Black"/>
                <a:cs typeface="Arial Black"/>
              </a:rPr>
              <a:t>butonuna</a:t>
            </a:r>
            <a:r>
              <a:rPr sz="1125" spc="-150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125" spc="-143" dirty="0">
                <a:solidFill>
                  <a:srgbClr val="445369"/>
                </a:solidFill>
                <a:latin typeface="Arial Black"/>
                <a:cs typeface="Arial Black"/>
              </a:rPr>
              <a:t>tıklanır.</a:t>
            </a:r>
            <a:endParaRPr sz="1125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627784" y="2476880"/>
            <a:ext cx="3683291" cy="15281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715" y="857250"/>
            <a:ext cx="9144000" cy="1332548"/>
          </a:xfrm>
          <a:custGeom>
            <a:avLst/>
            <a:gdLst/>
            <a:ahLst/>
            <a:cxnLst/>
            <a:rect l="l" t="t" r="r" b="b"/>
            <a:pathLst>
              <a:path w="12192000" h="1776730">
                <a:moveTo>
                  <a:pt x="12192000" y="0"/>
                </a:moveTo>
                <a:lnTo>
                  <a:pt x="0" y="0"/>
                </a:lnTo>
                <a:lnTo>
                  <a:pt x="0" y="1341247"/>
                </a:lnTo>
                <a:lnTo>
                  <a:pt x="2552" y="1388629"/>
                </a:lnTo>
                <a:lnTo>
                  <a:pt x="10033" y="1434537"/>
                </a:lnTo>
                <a:lnTo>
                  <a:pt x="22176" y="1478704"/>
                </a:lnTo>
                <a:lnTo>
                  <a:pt x="38717" y="1520865"/>
                </a:lnTo>
                <a:lnTo>
                  <a:pt x="59389" y="1560754"/>
                </a:lnTo>
                <a:lnTo>
                  <a:pt x="83929" y="1598106"/>
                </a:lnTo>
                <a:lnTo>
                  <a:pt x="112070" y="1632653"/>
                </a:lnTo>
                <a:lnTo>
                  <a:pt x="143546" y="1664132"/>
                </a:lnTo>
                <a:lnTo>
                  <a:pt x="178094" y="1692276"/>
                </a:lnTo>
                <a:lnTo>
                  <a:pt x="215446" y="1716818"/>
                </a:lnTo>
                <a:lnTo>
                  <a:pt x="255338" y="1737495"/>
                </a:lnTo>
                <a:lnTo>
                  <a:pt x="297505" y="1754039"/>
                </a:lnTo>
                <a:lnTo>
                  <a:pt x="341682" y="1766186"/>
                </a:lnTo>
                <a:lnTo>
                  <a:pt x="387601" y="1773668"/>
                </a:lnTo>
                <a:lnTo>
                  <a:pt x="435000" y="1776222"/>
                </a:lnTo>
                <a:lnTo>
                  <a:pt x="11757025" y="1776222"/>
                </a:lnTo>
                <a:lnTo>
                  <a:pt x="11804407" y="1773668"/>
                </a:lnTo>
                <a:lnTo>
                  <a:pt x="11850315" y="1766186"/>
                </a:lnTo>
                <a:lnTo>
                  <a:pt x="11894482" y="1754039"/>
                </a:lnTo>
                <a:lnTo>
                  <a:pt x="11936643" y="1737495"/>
                </a:lnTo>
                <a:lnTo>
                  <a:pt x="11976532" y="1716818"/>
                </a:lnTo>
                <a:lnTo>
                  <a:pt x="12013884" y="1692276"/>
                </a:lnTo>
                <a:lnTo>
                  <a:pt x="12048431" y="1664132"/>
                </a:lnTo>
                <a:lnTo>
                  <a:pt x="12079910" y="1632653"/>
                </a:lnTo>
                <a:lnTo>
                  <a:pt x="12108054" y="1598106"/>
                </a:lnTo>
                <a:lnTo>
                  <a:pt x="12132596" y="1560754"/>
                </a:lnTo>
                <a:lnTo>
                  <a:pt x="12153273" y="1520865"/>
                </a:lnTo>
                <a:lnTo>
                  <a:pt x="12169817" y="1478704"/>
                </a:lnTo>
                <a:lnTo>
                  <a:pt x="12181964" y="1434537"/>
                </a:lnTo>
                <a:lnTo>
                  <a:pt x="12189446" y="1388629"/>
                </a:lnTo>
                <a:lnTo>
                  <a:pt x="12192000" y="1341247"/>
                </a:lnTo>
                <a:lnTo>
                  <a:pt x="12192000" y="0"/>
                </a:lnTo>
                <a:close/>
              </a:path>
            </a:pathLst>
          </a:custGeom>
          <a:solidFill>
            <a:srgbClr val="3BB1C3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772413" y="1331214"/>
            <a:ext cx="5598794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49" dirty="0">
                <a:solidFill>
                  <a:srgbClr val="FFFFFF"/>
                </a:solidFill>
              </a:rPr>
              <a:t>E-Teklif </a:t>
            </a:r>
            <a:r>
              <a:rPr dirty="0">
                <a:solidFill>
                  <a:srgbClr val="FFFFFF"/>
                </a:solidFill>
              </a:rPr>
              <a:t>Hazırlama </a:t>
            </a:r>
            <a:r>
              <a:rPr spc="446" dirty="0">
                <a:solidFill>
                  <a:srgbClr val="FFFFFF"/>
                </a:solidFill>
              </a:rPr>
              <a:t>/ </a:t>
            </a:r>
            <a:r>
              <a:rPr spc="-23" dirty="0">
                <a:solidFill>
                  <a:srgbClr val="FFFFFF"/>
                </a:solidFill>
              </a:rPr>
              <a:t>Gönderme</a:t>
            </a:r>
            <a:r>
              <a:rPr spc="-409" dirty="0">
                <a:solidFill>
                  <a:srgbClr val="FFFFFF"/>
                </a:solidFill>
              </a:rPr>
              <a:t> </a:t>
            </a:r>
            <a:r>
              <a:rPr sz="1200" spc="49" dirty="0">
                <a:solidFill>
                  <a:srgbClr val="FFFFFF"/>
                </a:solidFill>
              </a:rPr>
              <a:t>(12/27)</a:t>
            </a:r>
            <a:endParaRPr sz="1200"/>
          </a:p>
        </p:txBody>
      </p:sp>
      <p:grpSp>
        <p:nvGrpSpPr>
          <p:cNvPr id="6" name="object 6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7" name="object 7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89133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611689" y="4515992"/>
            <a:ext cx="1509236" cy="194284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</a:pP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E-imzanın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şifresi</a:t>
            </a:r>
            <a:r>
              <a:rPr sz="1200" spc="-68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girilir.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3271266" y="2427732"/>
            <a:ext cx="2600325" cy="1721644"/>
            <a:chOff x="4361688" y="2093976"/>
            <a:chExt cx="3467100" cy="2295525"/>
          </a:xfrm>
        </p:grpSpPr>
        <p:sp>
          <p:nvSpPr>
            <p:cNvPr id="4" name="object 4"/>
            <p:cNvSpPr/>
            <p:nvPr/>
          </p:nvSpPr>
          <p:spPr>
            <a:xfrm>
              <a:off x="4361688" y="2093976"/>
              <a:ext cx="3467100" cy="229514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6107430" y="3938777"/>
              <a:ext cx="739140" cy="187451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6" name="object 6"/>
          <p:cNvSpPr/>
          <p:nvPr/>
        </p:nvSpPr>
        <p:spPr>
          <a:xfrm>
            <a:off x="1715" y="857250"/>
            <a:ext cx="9144000" cy="1332548"/>
          </a:xfrm>
          <a:custGeom>
            <a:avLst/>
            <a:gdLst/>
            <a:ahLst/>
            <a:cxnLst/>
            <a:rect l="l" t="t" r="r" b="b"/>
            <a:pathLst>
              <a:path w="12192000" h="1776730">
                <a:moveTo>
                  <a:pt x="12192000" y="0"/>
                </a:moveTo>
                <a:lnTo>
                  <a:pt x="0" y="0"/>
                </a:lnTo>
                <a:lnTo>
                  <a:pt x="0" y="1341247"/>
                </a:lnTo>
                <a:lnTo>
                  <a:pt x="2552" y="1388629"/>
                </a:lnTo>
                <a:lnTo>
                  <a:pt x="10033" y="1434537"/>
                </a:lnTo>
                <a:lnTo>
                  <a:pt x="22176" y="1478704"/>
                </a:lnTo>
                <a:lnTo>
                  <a:pt x="38717" y="1520865"/>
                </a:lnTo>
                <a:lnTo>
                  <a:pt x="59389" y="1560754"/>
                </a:lnTo>
                <a:lnTo>
                  <a:pt x="83929" y="1598106"/>
                </a:lnTo>
                <a:lnTo>
                  <a:pt x="112070" y="1632653"/>
                </a:lnTo>
                <a:lnTo>
                  <a:pt x="143546" y="1664132"/>
                </a:lnTo>
                <a:lnTo>
                  <a:pt x="178094" y="1692276"/>
                </a:lnTo>
                <a:lnTo>
                  <a:pt x="215446" y="1716818"/>
                </a:lnTo>
                <a:lnTo>
                  <a:pt x="255338" y="1737495"/>
                </a:lnTo>
                <a:lnTo>
                  <a:pt x="297505" y="1754039"/>
                </a:lnTo>
                <a:lnTo>
                  <a:pt x="341682" y="1766186"/>
                </a:lnTo>
                <a:lnTo>
                  <a:pt x="387601" y="1773668"/>
                </a:lnTo>
                <a:lnTo>
                  <a:pt x="435000" y="1776222"/>
                </a:lnTo>
                <a:lnTo>
                  <a:pt x="11757025" y="1776222"/>
                </a:lnTo>
                <a:lnTo>
                  <a:pt x="11804407" y="1773668"/>
                </a:lnTo>
                <a:lnTo>
                  <a:pt x="11850315" y="1766186"/>
                </a:lnTo>
                <a:lnTo>
                  <a:pt x="11894482" y="1754039"/>
                </a:lnTo>
                <a:lnTo>
                  <a:pt x="11936643" y="1737495"/>
                </a:lnTo>
                <a:lnTo>
                  <a:pt x="11976532" y="1716818"/>
                </a:lnTo>
                <a:lnTo>
                  <a:pt x="12013884" y="1692276"/>
                </a:lnTo>
                <a:lnTo>
                  <a:pt x="12048431" y="1664132"/>
                </a:lnTo>
                <a:lnTo>
                  <a:pt x="12079910" y="1632653"/>
                </a:lnTo>
                <a:lnTo>
                  <a:pt x="12108054" y="1598106"/>
                </a:lnTo>
                <a:lnTo>
                  <a:pt x="12132596" y="1560754"/>
                </a:lnTo>
                <a:lnTo>
                  <a:pt x="12153273" y="1520865"/>
                </a:lnTo>
                <a:lnTo>
                  <a:pt x="12169817" y="1478704"/>
                </a:lnTo>
                <a:lnTo>
                  <a:pt x="12181964" y="1434537"/>
                </a:lnTo>
                <a:lnTo>
                  <a:pt x="12189446" y="1388629"/>
                </a:lnTo>
                <a:lnTo>
                  <a:pt x="12192000" y="1341247"/>
                </a:lnTo>
                <a:lnTo>
                  <a:pt x="12192000" y="0"/>
                </a:lnTo>
                <a:close/>
              </a:path>
            </a:pathLst>
          </a:custGeom>
          <a:solidFill>
            <a:srgbClr val="3BB1C3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772413" y="1331214"/>
            <a:ext cx="5598794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49" dirty="0">
                <a:solidFill>
                  <a:srgbClr val="FFFFFF"/>
                </a:solidFill>
              </a:rPr>
              <a:t>E-Teklif </a:t>
            </a:r>
            <a:r>
              <a:rPr dirty="0">
                <a:solidFill>
                  <a:srgbClr val="FFFFFF"/>
                </a:solidFill>
              </a:rPr>
              <a:t>Hazırlama </a:t>
            </a:r>
            <a:r>
              <a:rPr spc="446" dirty="0">
                <a:solidFill>
                  <a:srgbClr val="FFFFFF"/>
                </a:solidFill>
              </a:rPr>
              <a:t>/ </a:t>
            </a:r>
            <a:r>
              <a:rPr spc="-23" dirty="0">
                <a:solidFill>
                  <a:srgbClr val="FFFFFF"/>
                </a:solidFill>
              </a:rPr>
              <a:t>Gönderme</a:t>
            </a:r>
            <a:r>
              <a:rPr spc="-409" dirty="0">
                <a:solidFill>
                  <a:srgbClr val="FFFFFF"/>
                </a:solidFill>
              </a:rPr>
              <a:t> </a:t>
            </a:r>
            <a:r>
              <a:rPr sz="1200" spc="49" dirty="0">
                <a:solidFill>
                  <a:srgbClr val="FFFFFF"/>
                </a:solidFill>
              </a:rPr>
              <a:t>(13/27)</a:t>
            </a:r>
            <a:endParaRPr sz="1200"/>
          </a:p>
        </p:txBody>
      </p:sp>
      <p:grpSp>
        <p:nvGrpSpPr>
          <p:cNvPr id="8" name="object 8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9" name="object 9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0" name="object 10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98837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529579" y="2881503"/>
            <a:ext cx="1703546" cy="530434"/>
          </a:xfrm>
          <a:prstGeom prst="rect">
            <a:avLst/>
          </a:prstGeom>
        </p:spPr>
        <p:txBody>
          <a:bodyPr vert="horz" wrap="square" lIns="0" tIns="30004" rIns="0" bIns="0" rtlCol="0">
            <a:spAutoFit/>
          </a:bodyPr>
          <a:lstStyle/>
          <a:p>
            <a:pPr marL="9525" marR="3810" defTabSz="685800" fontAlgn="auto">
              <a:lnSpc>
                <a:spcPts val="1298"/>
              </a:lnSpc>
              <a:spcBef>
                <a:spcPts val="236"/>
              </a:spcBef>
              <a:spcAft>
                <a:spcPts val="0"/>
              </a:spcAft>
            </a:pPr>
            <a:r>
              <a:rPr sz="1200" spc="-176" dirty="0">
                <a:solidFill>
                  <a:srgbClr val="445369"/>
                </a:solidFill>
                <a:latin typeface="Arial Black"/>
                <a:cs typeface="Arial Black"/>
              </a:rPr>
              <a:t>İmzalanacak 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teklife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ilişkin  </a:t>
            </a: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bilgiler </a:t>
            </a:r>
            <a:r>
              <a:rPr sz="1200" spc="-120" dirty="0">
                <a:solidFill>
                  <a:srgbClr val="445369"/>
                </a:solidFill>
                <a:latin typeface="Arial Black"/>
                <a:cs typeface="Arial Black"/>
              </a:rPr>
              <a:t>görüntülenir</a:t>
            </a:r>
            <a:r>
              <a:rPr sz="1200" spc="-71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ve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9525" defTabSz="685800" fontAlgn="auto">
              <a:lnSpc>
                <a:spcPts val="1275"/>
              </a:lnSpc>
              <a:spcBef>
                <a:spcPts val="0"/>
              </a:spcBef>
              <a:spcAft>
                <a:spcPts val="0"/>
              </a:spcAft>
            </a:pPr>
            <a:r>
              <a:rPr sz="1200" b="1" dirty="0">
                <a:solidFill>
                  <a:srgbClr val="445369"/>
                </a:solidFill>
                <a:latin typeface="Arial"/>
                <a:cs typeface="Arial"/>
              </a:rPr>
              <a:t>İmzala </a:t>
            </a: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butonuna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tıklanır.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798385" y="2325433"/>
            <a:ext cx="4571429" cy="342842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715" y="857250"/>
            <a:ext cx="9144000" cy="1332548"/>
          </a:xfrm>
          <a:custGeom>
            <a:avLst/>
            <a:gdLst/>
            <a:ahLst/>
            <a:cxnLst/>
            <a:rect l="l" t="t" r="r" b="b"/>
            <a:pathLst>
              <a:path w="12192000" h="1776730">
                <a:moveTo>
                  <a:pt x="12192000" y="0"/>
                </a:moveTo>
                <a:lnTo>
                  <a:pt x="0" y="0"/>
                </a:lnTo>
                <a:lnTo>
                  <a:pt x="0" y="1341247"/>
                </a:lnTo>
                <a:lnTo>
                  <a:pt x="2552" y="1388629"/>
                </a:lnTo>
                <a:lnTo>
                  <a:pt x="10033" y="1434537"/>
                </a:lnTo>
                <a:lnTo>
                  <a:pt x="22176" y="1478704"/>
                </a:lnTo>
                <a:lnTo>
                  <a:pt x="38717" y="1520865"/>
                </a:lnTo>
                <a:lnTo>
                  <a:pt x="59389" y="1560754"/>
                </a:lnTo>
                <a:lnTo>
                  <a:pt x="83929" y="1598106"/>
                </a:lnTo>
                <a:lnTo>
                  <a:pt x="112070" y="1632653"/>
                </a:lnTo>
                <a:lnTo>
                  <a:pt x="143546" y="1664132"/>
                </a:lnTo>
                <a:lnTo>
                  <a:pt x="178094" y="1692276"/>
                </a:lnTo>
                <a:lnTo>
                  <a:pt x="215446" y="1716818"/>
                </a:lnTo>
                <a:lnTo>
                  <a:pt x="255338" y="1737495"/>
                </a:lnTo>
                <a:lnTo>
                  <a:pt x="297505" y="1754039"/>
                </a:lnTo>
                <a:lnTo>
                  <a:pt x="341682" y="1766186"/>
                </a:lnTo>
                <a:lnTo>
                  <a:pt x="387601" y="1773668"/>
                </a:lnTo>
                <a:lnTo>
                  <a:pt x="435000" y="1776222"/>
                </a:lnTo>
                <a:lnTo>
                  <a:pt x="11757025" y="1776222"/>
                </a:lnTo>
                <a:lnTo>
                  <a:pt x="11804407" y="1773668"/>
                </a:lnTo>
                <a:lnTo>
                  <a:pt x="11850315" y="1766186"/>
                </a:lnTo>
                <a:lnTo>
                  <a:pt x="11894482" y="1754039"/>
                </a:lnTo>
                <a:lnTo>
                  <a:pt x="11936643" y="1737495"/>
                </a:lnTo>
                <a:lnTo>
                  <a:pt x="11976532" y="1716818"/>
                </a:lnTo>
                <a:lnTo>
                  <a:pt x="12013884" y="1692276"/>
                </a:lnTo>
                <a:lnTo>
                  <a:pt x="12048431" y="1664132"/>
                </a:lnTo>
                <a:lnTo>
                  <a:pt x="12079910" y="1632653"/>
                </a:lnTo>
                <a:lnTo>
                  <a:pt x="12108054" y="1598106"/>
                </a:lnTo>
                <a:lnTo>
                  <a:pt x="12132596" y="1560754"/>
                </a:lnTo>
                <a:lnTo>
                  <a:pt x="12153273" y="1520865"/>
                </a:lnTo>
                <a:lnTo>
                  <a:pt x="12169817" y="1478704"/>
                </a:lnTo>
                <a:lnTo>
                  <a:pt x="12181964" y="1434537"/>
                </a:lnTo>
                <a:lnTo>
                  <a:pt x="12189446" y="1388629"/>
                </a:lnTo>
                <a:lnTo>
                  <a:pt x="12192000" y="1341247"/>
                </a:lnTo>
                <a:lnTo>
                  <a:pt x="12192000" y="0"/>
                </a:lnTo>
                <a:close/>
              </a:path>
            </a:pathLst>
          </a:custGeom>
          <a:solidFill>
            <a:srgbClr val="3BB1C3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772413" y="1331214"/>
            <a:ext cx="5598794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49" dirty="0">
                <a:solidFill>
                  <a:srgbClr val="FFFFFF"/>
                </a:solidFill>
              </a:rPr>
              <a:t>E-Teklif </a:t>
            </a:r>
            <a:r>
              <a:rPr dirty="0">
                <a:solidFill>
                  <a:srgbClr val="FFFFFF"/>
                </a:solidFill>
              </a:rPr>
              <a:t>Hazırlama </a:t>
            </a:r>
            <a:r>
              <a:rPr spc="446" dirty="0">
                <a:solidFill>
                  <a:srgbClr val="FFFFFF"/>
                </a:solidFill>
              </a:rPr>
              <a:t>/ </a:t>
            </a:r>
            <a:r>
              <a:rPr spc="-23" dirty="0">
                <a:solidFill>
                  <a:srgbClr val="FFFFFF"/>
                </a:solidFill>
              </a:rPr>
              <a:t>Gönderme</a:t>
            </a:r>
            <a:r>
              <a:rPr spc="-409" dirty="0">
                <a:solidFill>
                  <a:srgbClr val="FFFFFF"/>
                </a:solidFill>
              </a:rPr>
              <a:t> </a:t>
            </a:r>
            <a:r>
              <a:rPr sz="1200" spc="49" dirty="0">
                <a:solidFill>
                  <a:srgbClr val="FFFFFF"/>
                </a:solidFill>
              </a:rPr>
              <a:t>(14/27)</a:t>
            </a:r>
            <a:endParaRPr sz="1200"/>
          </a:p>
        </p:txBody>
      </p:sp>
      <p:grpSp>
        <p:nvGrpSpPr>
          <p:cNvPr id="6" name="object 6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7" name="object 7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96649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123728" y="5085184"/>
            <a:ext cx="3622834" cy="368691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lnSpc>
                <a:spcPts val="1369"/>
              </a:lnSpc>
              <a:spcBef>
                <a:spcPts val="75"/>
              </a:spcBef>
              <a:spcAft>
                <a:spcPts val="0"/>
              </a:spcAft>
            </a:pP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E-teklifin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imzalandığına </a:t>
            </a: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dair </a:t>
            </a:r>
            <a:r>
              <a:rPr sz="1200" spc="-105" dirty="0">
                <a:solidFill>
                  <a:srgbClr val="445369"/>
                </a:solidFill>
                <a:latin typeface="Arial Black"/>
                <a:cs typeface="Arial Black"/>
              </a:rPr>
              <a:t>bilgi </a:t>
            </a:r>
            <a:r>
              <a:rPr sz="1200" spc="-120" dirty="0">
                <a:solidFill>
                  <a:srgbClr val="445369"/>
                </a:solidFill>
                <a:latin typeface="Arial Black"/>
                <a:cs typeface="Arial Black"/>
              </a:rPr>
              <a:t>görüntülenir 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ve</a:t>
            </a: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b="1" spc="-41" dirty="0">
                <a:solidFill>
                  <a:srgbClr val="445369"/>
                </a:solidFill>
                <a:latin typeface="Arial"/>
                <a:cs typeface="Arial"/>
              </a:rPr>
              <a:t>Evet</a:t>
            </a:r>
            <a:endParaRPr sz="1200" dirty="0">
              <a:solidFill>
                <a:prstClr val="black"/>
              </a:solidFill>
              <a:latin typeface="Arial"/>
              <a:cs typeface="Arial"/>
            </a:endParaRPr>
          </a:p>
          <a:p>
            <a:pPr marL="9525" defTabSz="685800" fontAlgn="auto">
              <a:lnSpc>
                <a:spcPts val="1369"/>
              </a:lnSpc>
              <a:spcBef>
                <a:spcPts val="0"/>
              </a:spcBef>
              <a:spcAft>
                <a:spcPts val="0"/>
              </a:spcAft>
            </a:pP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butonuna</a:t>
            </a:r>
            <a:r>
              <a:rPr sz="1200" spc="-94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tıklanır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.</a:t>
            </a:r>
            <a:endParaRPr sz="1200" dirty="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619672" y="2644901"/>
            <a:ext cx="5256583" cy="18642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715" y="857250"/>
            <a:ext cx="9144000" cy="1332548"/>
          </a:xfrm>
          <a:custGeom>
            <a:avLst/>
            <a:gdLst/>
            <a:ahLst/>
            <a:cxnLst/>
            <a:rect l="l" t="t" r="r" b="b"/>
            <a:pathLst>
              <a:path w="12192000" h="1776730">
                <a:moveTo>
                  <a:pt x="12192000" y="0"/>
                </a:moveTo>
                <a:lnTo>
                  <a:pt x="0" y="0"/>
                </a:lnTo>
                <a:lnTo>
                  <a:pt x="0" y="1341247"/>
                </a:lnTo>
                <a:lnTo>
                  <a:pt x="2552" y="1388629"/>
                </a:lnTo>
                <a:lnTo>
                  <a:pt x="10033" y="1434537"/>
                </a:lnTo>
                <a:lnTo>
                  <a:pt x="22176" y="1478704"/>
                </a:lnTo>
                <a:lnTo>
                  <a:pt x="38717" y="1520865"/>
                </a:lnTo>
                <a:lnTo>
                  <a:pt x="59389" y="1560754"/>
                </a:lnTo>
                <a:lnTo>
                  <a:pt x="83929" y="1598106"/>
                </a:lnTo>
                <a:lnTo>
                  <a:pt x="112070" y="1632653"/>
                </a:lnTo>
                <a:lnTo>
                  <a:pt x="143546" y="1664132"/>
                </a:lnTo>
                <a:lnTo>
                  <a:pt x="178094" y="1692276"/>
                </a:lnTo>
                <a:lnTo>
                  <a:pt x="215446" y="1716818"/>
                </a:lnTo>
                <a:lnTo>
                  <a:pt x="255338" y="1737495"/>
                </a:lnTo>
                <a:lnTo>
                  <a:pt x="297505" y="1754039"/>
                </a:lnTo>
                <a:lnTo>
                  <a:pt x="341682" y="1766186"/>
                </a:lnTo>
                <a:lnTo>
                  <a:pt x="387601" y="1773668"/>
                </a:lnTo>
                <a:lnTo>
                  <a:pt x="435000" y="1776222"/>
                </a:lnTo>
                <a:lnTo>
                  <a:pt x="11757025" y="1776222"/>
                </a:lnTo>
                <a:lnTo>
                  <a:pt x="11804407" y="1773668"/>
                </a:lnTo>
                <a:lnTo>
                  <a:pt x="11850315" y="1766186"/>
                </a:lnTo>
                <a:lnTo>
                  <a:pt x="11894482" y="1754039"/>
                </a:lnTo>
                <a:lnTo>
                  <a:pt x="11936643" y="1737495"/>
                </a:lnTo>
                <a:lnTo>
                  <a:pt x="11976532" y="1716818"/>
                </a:lnTo>
                <a:lnTo>
                  <a:pt x="12013884" y="1692276"/>
                </a:lnTo>
                <a:lnTo>
                  <a:pt x="12048431" y="1664132"/>
                </a:lnTo>
                <a:lnTo>
                  <a:pt x="12079910" y="1632653"/>
                </a:lnTo>
                <a:lnTo>
                  <a:pt x="12108054" y="1598106"/>
                </a:lnTo>
                <a:lnTo>
                  <a:pt x="12132596" y="1560754"/>
                </a:lnTo>
                <a:lnTo>
                  <a:pt x="12153273" y="1520865"/>
                </a:lnTo>
                <a:lnTo>
                  <a:pt x="12169817" y="1478704"/>
                </a:lnTo>
                <a:lnTo>
                  <a:pt x="12181964" y="1434537"/>
                </a:lnTo>
                <a:lnTo>
                  <a:pt x="12189446" y="1388629"/>
                </a:lnTo>
                <a:lnTo>
                  <a:pt x="12192000" y="1341247"/>
                </a:lnTo>
                <a:lnTo>
                  <a:pt x="12192000" y="0"/>
                </a:lnTo>
                <a:close/>
              </a:path>
            </a:pathLst>
          </a:custGeom>
          <a:solidFill>
            <a:srgbClr val="3BB1C3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772413" y="1331214"/>
            <a:ext cx="5598794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49" dirty="0">
                <a:solidFill>
                  <a:srgbClr val="FFFFFF"/>
                </a:solidFill>
              </a:rPr>
              <a:t>E-Teklif </a:t>
            </a:r>
            <a:r>
              <a:rPr dirty="0">
                <a:solidFill>
                  <a:srgbClr val="FFFFFF"/>
                </a:solidFill>
              </a:rPr>
              <a:t>Hazırlama </a:t>
            </a:r>
            <a:r>
              <a:rPr spc="446" dirty="0">
                <a:solidFill>
                  <a:srgbClr val="FFFFFF"/>
                </a:solidFill>
              </a:rPr>
              <a:t>/ </a:t>
            </a:r>
            <a:r>
              <a:rPr spc="-23" dirty="0">
                <a:solidFill>
                  <a:srgbClr val="FFFFFF"/>
                </a:solidFill>
              </a:rPr>
              <a:t>Gönderme</a:t>
            </a:r>
            <a:r>
              <a:rPr spc="-409" dirty="0">
                <a:solidFill>
                  <a:srgbClr val="FFFFFF"/>
                </a:solidFill>
              </a:rPr>
              <a:t> </a:t>
            </a:r>
            <a:r>
              <a:rPr sz="1200" spc="49" dirty="0">
                <a:solidFill>
                  <a:srgbClr val="FFFFFF"/>
                </a:solidFill>
              </a:rPr>
              <a:t>(15/27)</a:t>
            </a:r>
            <a:endParaRPr sz="1200"/>
          </a:p>
        </p:txBody>
      </p:sp>
      <p:grpSp>
        <p:nvGrpSpPr>
          <p:cNvPr id="6" name="object 6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7" name="object 7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76316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635876" y="2498598"/>
            <a:ext cx="1697355" cy="2420534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lnSpc>
                <a:spcPts val="1369"/>
              </a:lnSpc>
              <a:spcBef>
                <a:spcPts val="75"/>
              </a:spcBef>
              <a:spcAft>
                <a:spcPts val="0"/>
              </a:spcAft>
            </a:pP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1 </a:t>
            </a:r>
            <a:r>
              <a:rPr sz="1200" spc="-184" dirty="0">
                <a:solidFill>
                  <a:srgbClr val="445369"/>
                </a:solidFill>
                <a:latin typeface="Arial Black"/>
                <a:cs typeface="Arial Black"/>
              </a:rPr>
              <a:t>Ocak </a:t>
            </a: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2019</a:t>
            </a: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tarihinden</a:t>
            </a:r>
            <a:endParaRPr sz="1200" dirty="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9525" defTabSz="685800" fontAlgn="auto">
              <a:lnSpc>
                <a:spcPts val="1298"/>
              </a:lnSpc>
              <a:spcBef>
                <a:spcPts val="0"/>
              </a:spcBef>
              <a:spcAft>
                <a:spcPts val="0"/>
              </a:spcAft>
            </a:pP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itibaren</a:t>
            </a:r>
            <a:r>
              <a:rPr sz="1200" spc="-86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20" dirty="0">
                <a:solidFill>
                  <a:srgbClr val="445369"/>
                </a:solidFill>
                <a:latin typeface="Arial Black"/>
                <a:cs typeface="Arial Black"/>
              </a:rPr>
              <a:t>e-tekliflerin</a:t>
            </a:r>
            <a:endParaRPr sz="1200" dirty="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9525" marR="3810" defTabSz="685800" fontAlgn="auto">
              <a:lnSpc>
                <a:spcPts val="1298"/>
              </a:lnSpc>
              <a:spcBef>
                <a:spcPts val="90"/>
              </a:spcBef>
              <a:spcAft>
                <a:spcPts val="0"/>
              </a:spcAft>
            </a:pP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anahtarları,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tekliflerle 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birlikte</a:t>
            </a:r>
            <a:r>
              <a:rPr sz="1200" spc="-113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39" dirty="0" err="1">
                <a:solidFill>
                  <a:srgbClr val="445369"/>
                </a:solidFill>
                <a:latin typeface="Arial Black"/>
                <a:cs typeface="Arial Black"/>
              </a:rPr>
              <a:t>gönderilmektedir</a:t>
            </a:r>
            <a:r>
              <a:rPr sz="1200" spc="-139" dirty="0" smtClean="0">
                <a:solidFill>
                  <a:srgbClr val="445369"/>
                </a:solidFill>
                <a:latin typeface="Arial Black"/>
                <a:cs typeface="Arial Black"/>
              </a:rPr>
              <a:t>.</a:t>
            </a:r>
            <a:endParaRPr lang="tr-TR" sz="1200" spc="-139" dirty="0" smtClean="0">
              <a:solidFill>
                <a:srgbClr val="445369"/>
              </a:solidFill>
              <a:latin typeface="Arial Black"/>
              <a:cs typeface="Arial Black"/>
            </a:endParaRPr>
          </a:p>
          <a:p>
            <a:pPr marL="9525" marR="3810" defTabSz="685800" fontAlgn="auto">
              <a:lnSpc>
                <a:spcPts val="1298"/>
              </a:lnSpc>
              <a:spcBef>
                <a:spcPts val="90"/>
              </a:spcBef>
              <a:spcAft>
                <a:spcPts val="0"/>
              </a:spcAft>
            </a:pPr>
            <a:endParaRPr lang="tr-TR" sz="1200" spc="-139" dirty="0">
              <a:solidFill>
                <a:srgbClr val="445369"/>
              </a:solidFill>
              <a:latin typeface="Arial Black"/>
              <a:cs typeface="Arial Black"/>
            </a:endParaRPr>
          </a:p>
          <a:p>
            <a:pPr marL="9525" marR="3810" defTabSz="685800" fontAlgn="auto">
              <a:lnSpc>
                <a:spcPts val="1298"/>
              </a:lnSpc>
              <a:spcBef>
                <a:spcPts val="90"/>
              </a:spcBef>
              <a:spcAft>
                <a:spcPts val="0"/>
              </a:spcAft>
            </a:pPr>
            <a:r>
              <a:rPr lang="tr-TR" sz="1200" spc="-139" dirty="0" smtClean="0">
                <a:solidFill>
                  <a:srgbClr val="FF0000"/>
                </a:solidFill>
                <a:latin typeface="Arial Black"/>
                <a:cs typeface="Arial Black"/>
              </a:rPr>
              <a:t>ANAHTAR NE İŞE YARAR ?</a:t>
            </a:r>
          </a:p>
          <a:p>
            <a:pPr marL="9525" marR="3810" defTabSz="685800" fontAlgn="auto">
              <a:lnSpc>
                <a:spcPts val="1298"/>
              </a:lnSpc>
              <a:spcBef>
                <a:spcPts val="90"/>
              </a:spcBef>
              <a:spcAft>
                <a:spcPts val="0"/>
              </a:spcAft>
            </a:pPr>
            <a:endParaRPr lang="tr-TR" sz="1200" spc="-139" dirty="0">
              <a:solidFill>
                <a:srgbClr val="445369"/>
              </a:solidFill>
              <a:latin typeface="Arial Black"/>
              <a:cs typeface="Arial Black"/>
            </a:endParaRPr>
          </a:p>
          <a:p>
            <a:pPr marL="9525" marR="3810" defTabSz="685800" fontAlgn="auto">
              <a:lnSpc>
                <a:spcPts val="1298"/>
              </a:lnSpc>
              <a:spcBef>
                <a:spcPts val="90"/>
              </a:spcBef>
              <a:spcAft>
                <a:spcPts val="0"/>
              </a:spcAft>
            </a:pPr>
            <a:r>
              <a:rPr lang="tr-TR" sz="1200" spc="-139" dirty="0" smtClean="0">
                <a:solidFill>
                  <a:srgbClr val="445369"/>
                </a:solidFill>
                <a:latin typeface="Arial Black"/>
                <a:cs typeface="Arial Black"/>
              </a:rPr>
              <a:t>Anahtar ihale saatine kadar teklifinizi şifreli bir şekilde muhafaza eder. Ne idare ne 3’üncü bir kişi anahtarla şifrelenmiş teklifi açamaz. </a:t>
            </a:r>
            <a:endParaRPr sz="1200" dirty="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51520" y="2226562"/>
            <a:ext cx="6264696" cy="44427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715" y="857250"/>
            <a:ext cx="9144000" cy="1332548"/>
          </a:xfrm>
          <a:custGeom>
            <a:avLst/>
            <a:gdLst/>
            <a:ahLst/>
            <a:cxnLst/>
            <a:rect l="l" t="t" r="r" b="b"/>
            <a:pathLst>
              <a:path w="12192000" h="1776730">
                <a:moveTo>
                  <a:pt x="12192000" y="0"/>
                </a:moveTo>
                <a:lnTo>
                  <a:pt x="0" y="0"/>
                </a:lnTo>
                <a:lnTo>
                  <a:pt x="0" y="1341247"/>
                </a:lnTo>
                <a:lnTo>
                  <a:pt x="2552" y="1388629"/>
                </a:lnTo>
                <a:lnTo>
                  <a:pt x="10033" y="1434537"/>
                </a:lnTo>
                <a:lnTo>
                  <a:pt x="22176" y="1478704"/>
                </a:lnTo>
                <a:lnTo>
                  <a:pt x="38717" y="1520865"/>
                </a:lnTo>
                <a:lnTo>
                  <a:pt x="59389" y="1560754"/>
                </a:lnTo>
                <a:lnTo>
                  <a:pt x="83929" y="1598106"/>
                </a:lnTo>
                <a:lnTo>
                  <a:pt x="112070" y="1632653"/>
                </a:lnTo>
                <a:lnTo>
                  <a:pt x="143546" y="1664132"/>
                </a:lnTo>
                <a:lnTo>
                  <a:pt x="178094" y="1692276"/>
                </a:lnTo>
                <a:lnTo>
                  <a:pt x="215446" y="1716818"/>
                </a:lnTo>
                <a:lnTo>
                  <a:pt x="255338" y="1737495"/>
                </a:lnTo>
                <a:lnTo>
                  <a:pt x="297505" y="1754039"/>
                </a:lnTo>
                <a:lnTo>
                  <a:pt x="341682" y="1766186"/>
                </a:lnTo>
                <a:lnTo>
                  <a:pt x="387601" y="1773668"/>
                </a:lnTo>
                <a:lnTo>
                  <a:pt x="435000" y="1776222"/>
                </a:lnTo>
                <a:lnTo>
                  <a:pt x="11757025" y="1776222"/>
                </a:lnTo>
                <a:lnTo>
                  <a:pt x="11804407" y="1773668"/>
                </a:lnTo>
                <a:lnTo>
                  <a:pt x="11850315" y="1766186"/>
                </a:lnTo>
                <a:lnTo>
                  <a:pt x="11894482" y="1754039"/>
                </a:lnTo>
                <a:lnTo>
                  <a:pt x="11936643" y="1737495"/>
                </a:lnTo>
                <a:lnTo>
                  <a:pt x="11976532" y="1716818"/>
                </a:lnTo>
                <a:lnTo>
                  <a:pt x="12013884" y="1692276"/>
                </a:lnTo>
                <a:lnTo>
                  <a:pt x="12048431" y="1664132"/>
                </a:lnTo>
                <a:lnTo>
                  <a:pt x="12079910" y="1632653"/>
                </a:lnTo>
                <a:lnTo>
                  <a:pt x="12108054" y="1598106"/>
                </a:lnTo>
                <a:lnTo>
                  <a:pt x="12132596" y="1560754"/>
                </a:lnTo>
                <a:lnTo>
                  <a:pt x="12153273" y="1520865"/>
                </a:lnTo>
                <a:lnTo>
                  <a:pt x="12169817" y="1478704"/>
                </a:lnTo>
                <a:lnTo>
                  <a:pt x="12181964" y="1434537"/>
                </a:lnTo>
                <a:lnTo>
                  <a:pt x="12189446" y="1388629"/>
                </a:lnTo>
                <a:lnTo>
                  <a:pt x="12192000" y="1341247"/>
                </a:lnTo>
                <a:lnTo>
                  <a:pt x="12192000" y="0"/>
                </a:lnTo>
                <a:close/>
              </a:path>
            </a:pathLst>
          </a:custGeom>
          <a:solidFill>
            <a:srgbClr val="3BB1C3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772413" y="1331214"/>
            <a:ext cx="5598794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49" dirty="0">
                <a:solidFill>
                  <a:srgbClr val="FFFFFF"/>
                </a:solidFill>
              </a:rPr>
              <a:t>E-Teklif </a:t>
            </a:r>
            <a:r>
              <a:rPr dirty="0">
                <a:solidFill>
                  <a:srgbClr val="FFFFFF"/>
                </a:solidFill>
              </a:rPr>
              <a:t>Hazırlama </a:t>
            </a:r>
            <a:r>
              <a:rPr spc="446" dirty="0">
                <a:solidFill>
                  <a:srgbClr val="FFFFFF"/>
                </a:solidFill>
              </a:rPr>
              <a:t>/ </a:t>
            </a:r>
            <a:r>
              <a:rPr spc="-23" dirty="0">
                <a:solidFill>
                  <a:srgbClr val="FFFFFF"/>
                </a:solidFill>
              </a:rPr>
              <a:t>Gönderme</a:t>
            </a:r>
            <a:r>
              <a:rPr spc="-409" dirty="0">
                <a:solidFill>
                  <a:srgbClr val="FFFFFF"/>
                </a:solidFill>
              </a:rPr>
              <a:t> </a:t>
            </a:r>
            <a:r>
              <a:rPr sz="1200" spc="49" dirty="0">
                <a:solidFill>
                  <a:srgbClr val="FFFFFF"/>
                </a:solidFill>
              </a:rPr>
              <a:t>(16/27)</a:t>
            </a:r>
            <a:endParaRPr sz="1200"/>
          </a:p>
        </p:txBody>
      </p:sp>
      <p:grpSp>
        <p:nvGrpSpPr>
          <p:cNvPr id="6" name="object 6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7" name="object 7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1974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AC6B6279-0DCA-4017-BA5C-5857DE11A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dirty="0" smtClean="0"/>
              <a:t>Geçici Teminat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BBC6504F-F47C-4F27-A250-7EF8ACE795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7276" y="1914531"/>
            <a:ext cx="8086725" cy="4806909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tr-TR" altLang="tr-TR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E-</a:t>
            </a:r>
            <a:r>
              <a:rPr lang="tr-TR" altLang="tr-TR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İhale’de</a:t>
            </a:r>
            <a:r>
              <a:rPr lang="tr-TR" altLang="tr-TR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İstekliler Tarafından </a:t>
            </a:r>
            <a:r>
              <a:rPr lang="tr-TR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"Geçici teminat"</a:t>
            </a:r>
          </a:p>
          <a:p>
            <a:pPr marL="82296" indent="0">
              <a:buNone/>
            </a:pPr>
            <a:r>
              <a:rPr lang="tr-T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tr-TR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Nasıl Beyan Edilecek?</a:t>
            </a:r>
          </a:p>
          <a:p>
            <a:pPr marL="82296" indent="0">
              <a:buNone/>
            </a:pPr>
            <a:endParaRPr lang="tr-TR" altLang="tr-TR" sz="800" dirty="0"/>
          </a:p>
          <a:p>
            <a:pPr marL="0" indent="0">
              <a:buNone/>
            </a:pPr>
            <a:endParaRPr lang="tr-TR" altLang="tr-TR" sz="800" dirty="0"/>
          </a:p>
          <a:p>
            <a:pPr marL="0" indent="0">
              <a:buNone/>
            </a:pPr>
            <a:r>
              <a:rPr lang="tr-TR" altLang="tr-TR" sz="3000" dirty="0"/>
              <a:t>	</a:t>
            </a:r>
            <a:r>
              <a:rPr lang="tr-TR" altLang="tr-TR" sz="3600" b="1" dirty="0">
                <a:solidFill>
                  <a:srgbClr val="FF0000"/>
                </a:solidFill>
              </a:rPr>
              <a:t>e-ihalede </a:t>
            </a:r>
            <a:r>
              <a:rPr lang="tr-TR" altLang="tr-TR" sz="3600" dirty="0" smtClean="0">
                <a:solidFill>
                  <a:srgbClr val="FF0000"/>
                </a:solidFill>
              </a:rPr>
              <a:t> </a:t>
            </a:r>
            <a:r>
              <a:rPr lang="tr-TR" altLang="tr-TR" sz="3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farklı durumda</a:t>
            </a:r>
            <a:r>
              <a:rPr lang="tr-TR" altLang="tr-TR" sz="3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r-TR" altLang="tr-TR" sz="3000" dirty="0"/>
              <a:t>sunulabilecek</a:t>
            </a:r>
            <a:endParaRPr lang="tr-TR" altLang="tr-TR" sz="3200" b="1" u="sng" dirty="0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FADB8560-5C88-42E3-AB9B-C8E594F3B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DF1F79AB-9229-4814-A1F8-FDBD1522D16E}" type="slidenum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68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841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AC6B6279-0DCA-4017-BA5C-5857DE11A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dirty="0" smtClean="0"/>
              <a:t>Geçici Teminat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BBC6504F-F47C-4F27-A250-7EF8ACE795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1570" y="1590682"/>
            <a:ext cx="7958137" cy="5191125"/>
          </a:xfrm>
        </p:spPr>
        <p:txBody>
          <a:bodyPr>
            <a:normAutofit fontScale="55000" lnSpcReduction="20000"/>
          </a:bodyPr>
          <a:lstStyle/>
          <a:p>
            <a:pPr marL="82296" indent="0">
              <a:buNone/>
            </a:pPr>
            <a:r>
              <a:rPr lang="tr-TR" altLang="tr-TR" sz="4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1. Durum</a:t>
            </a:r>
          </a:p>
          <a:p>
            <a:pPr marL="82296" indent="0">
              <a:buNone/>
            </a:pPr>
            <a:endParaRPr lang="tr-TR" altLang="tr-TR" sz="800" dirty="0"/>
          </a:p>
          <a:p>
            <a:pPr>
              <a:spcAft>
                <a:spcPts val="600"/>
              </a:spcAft>
            </a:pPr>
            <a:r>
              <a:rPr lang="tr-TR" sz="3600" b="1" dirty="0">
                <a:solidFill>
                  <a:srgbClr val="FF0000"/>
                </a:solidFill>
              </a:rPr>
              <a:t>     </a:t>
            </a:r>
            <a:r>
              <a:rPr lang="tr-TR" sz="4500" b="1" u="sng" dirty="0">
                <a:solidFill>
                  <a:srgbClr val="FF0000"/>
                </a:solidFill>
              </a:rPr>
              <a:t>Geçici teminat mektupları,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tr-TR" sz="3600" dirty="0">
                <a:solidFill>
                  <a:srgbClr val="FF0000"/>
                </a:solidFill>
              </a:rPr>
              <a:t>     </a:t>
            </a:r>
            <a:r>
              <a:rPr lang="tr-TR" sz="3600" dirty="0"/>
              <a:t>"Kurumla Protokol </a:t>
            </a:r>
            <a:r>
              <a:rPr lang="tr-TR" sz="3600" u="sng" dirty="0"/>
              <a:t>imzalamış olan </a:t>
            </a:r>
            <a:r>
              <a:rPr lang="tr-TR" sz="3600" u="sng" dirty="0" err="1"/>
              <a:t>bankalar"dan</a:t>
            </a:r>
            <a:r>
              <a:rPr lang="tr-TR" sz="3600" u="sng" dirty="0"/>
              <a:t> 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tr-TR" sz="3600" b="1" dirty="0">
                <a:solidFill>
                  <a:srgbClr val="C00000"/>
                </a:solidFill>
              </a:rPr>
              <a:t>    </a:t>
            </a:r>
            <a:r>
              <a:rPr lang="tr-TR" sz="4500" b="1" u="sng" dirty="0">
                <a:solidFill>
                  <a:srgbClr val="C00000"/>
                </a:solidFill>
              </a:rPr>
              <a:t>elektronik ortamda</a:t>
            </a:r>
            <a:r>
              <a:rPr lang="tr-TR" sz="4500" u="sng" dirty="0"/>
              <a:t> </a:t>
            </a:r>
            <a:r>
              <a:rPr lang="tr-TR" sz="3600" u="sng" dirty="0"/>
              <a:t>alınması halinde;</a:t>
            </a:r>
          </a:p>
          <a:p>
            <a:pPr marL="0" indent="0">
              <a:buNone/>
            </a:pPr>
            <a:endParaRPr lang="tr-TR" sz="1000" u="sng" dirty="0"/>
          </a:p>
          <a:p>
            <a:pPr marL="82296" indent="0">
              <a:spcAft>
                <a:spcPts val="600"/>
              </a:spcAft>
              <a:buNone/>
            </a:pPr>
            <a:r>
              <a:rPr lang="tr-TR" dirty="0"/>
              <a:t>       </a:t>
            </a:r>
            <a:r>
              <a:rPr lang="tr-TR" sz="3200" dirty="0"/>
              <a:t>  </a:t>
            </a:r>
            <a:r>
              <a:rPr lang="tr-TR" sz="4000" dirty="0"/>
              <a:t>Geçici teminat mektubuna,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tr-TR" sz="4000" dirty="0"/>
              <a:t>   Mektubu düzenleyen banka tarafından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tr-TR" sz="4000" dirty="0"/>
              <a:t>   </a:t>
            </a:r>
            <a:r>
              <a:rPr lang="tr-TR" sz="4600" u="sng" dirty="0">
                <a:solidFill>
                  <a:srgbClr val="FF0000"/>
                </a:solidFill>
              </a:rPr>
              <a:t>"</a:t>
            </a:r>
            <a:r>
              <a:rPr lang="tr-TR" sz="46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ayırt edici bir numara"</a:t>
            </a:r>
            <a:r>
              <a:rPr lang="tr-TR" sz="4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r-TR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verilecek</a:t>
            </a:r>
            <a:r>
              <a:rPr lang="tr-TR" sz="4000" dirty="0"/>
              <a:t> ve</a:t>
            </a:r>
          </a:p>
          <a:p>
            <a:pPr marL="0" indent="0">
              <a:spcAft>
                <a:spcPts val="600"/>
              </a:spcAft>
              <a:buNone/>
            </a:pPr>
            <a:endParaRPr lang="tr-TR" sz="800" dirty="0"/>
          </a:p>
          <a:p>
            <a:pPr marL="0" indent="0">
              <a:spcAft>
                <a:spcPts val="600"/>
              </a:spcAft>
              <a:buNone/>
            </a:pPr>
            <a:r>
              <a:rPr lang="tr-TR" sz="3200" dirty="0"/>
              <a:t>            </a:t>
            </a:r>
            <a:r>
              <a:rPr lang="tr-TR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 </a:t>
            </a:r>
            <a:r>
              <a:rPr lang="tr-TR" sz="5000" dirty="0">
                <a:solidFill>
                  <a:srgbClr val="FF0000"/>
                </a:solidFill>
              </a:rPr>
              <a:t>"</a:t>
            </a:r>
            <a:r>
              <a:rPr lang="tr-TR" sz="50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ayırt edici </a:t>
            </a:r>
            <a:r>
              <a:rPr lang="tr-TR" sz="50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numara</a:t>
            </a:r>
            <a:r>
              <a:rPr lang="tr-TR" sz="50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</a:t>
            </a:r>
            <a:r>
              <a:rPr lang="tr-TR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r-TR" sz="4000" dirty="0"/>
              <a:t>istekli tarafından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tr-TR" sz="4000" dirty="0"/>
              <a:t>     </a:t>
            </a:r>
            <a:r>
              <a:rPr lang="tr-TR" altLang="tr-TR" sz="4000" b="1" dirty="0"/>
              <a:t>"Yeterlik Bilgileri </a:t>
            </a:r>
            <a:r>
              <a:rPr lang="tr-TR" altLang="tr-TR" sz="4000" b="1" dirty="0" err="1"/>
              <a:t>Tablosu"</a:t>
            </a:r>
            <a:r>
              <a:rPr lang="tr-TR" sz="4000" dirty="0" err="1"/>
              <a:t>nun</a:t>
            </a:r>
            <a:endParaRPr lang="tr-TR" sz="4000" dirty="0"/>
          </a:p>
          <a:p>
            <a:pPr marL="0" indent="0">
              <a:spcAft>
                <a:spcPts val="600"/>
              </a:spcAft>
              <a:buNone/>
            </a:pPr>
            <a:r>
              <a:rPr lang="tr-TR" sz="4000" dirty="0"/>
              <a:t>     </a:t>
            </a:r>
            <a:r>
              <a:rPr lang="tr-TR" sz="4000" b="1" u="sng" dirty="0"/>
              <a:t>ilgili bölümünde belirtilecek. </a:t>
            </a:r>
            <a:endParaRPr lang="tr-TR" altLang="tr-TR" dirty="0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FADB8560-5C88-42E3-AB9B-C8E594F3B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DF1F79AB-9229-4814-A1F8-FDBD1522D16E}" type="slidenum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69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807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AC6B6279-0DCA-4017-BA5C-5857DE11A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dirty="0" smtClean="0"/>
              <a:t>Geçici Teminat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BBC6504F-F47C-4F27-A250-7EF8ACE795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1570" y="1436915"/>
            <a:ext cx="7958137" cy="5344886"/>
          </a:xfrm>
        </p:spPr>
        <p:txBody>
          <a:bodyPr>
            <a:normAutofit fontScale="77500" lnSpcReduction="20000"/>
          </a:bodyPr>
          <a:lstStyle/>
          <a:p>
            <a:pPr marL="82296" indent="0">
              <a:buNone/>
            </a:pPr>
            <a:r>
              <a:rPr lang="tr-TR" altLang="tr-TR" sz="35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2. Durum</a:t>
            </a:r>
          </a:p>
          <a:p>
            <a:pPr marL="82296" indent="0">
              <a:buNone/>
            </a:pPr>
            <a:endParaRPr lang="tr-TR" altLang="tr-TR" sz="600" dirty="0"/>
          </a:p>
          <a:p>
            <a:pPr>
              <a:spcAft>
                <a:spcPts val="600"/>
              </a:spcAft>
            </a:pPr>
            <a:r>
              <a:rPr lang="tr-TR" altLang="tr-TR" sz="3600" b="1" dirty="0">
                <a:solidFill>
                  <a:srgbClr val="FF0000"/>
                </a:solidFill>
              </a:rPr>
              <a:t>     </a:t>
            </a:r>
            <a:r>
              <a:rPr lang="tr-TR" altLang="tr-TR" sz="3300" b="1" dirty="0">
                <a:solidFill>
                  <a:srgbClr val="FF0000"/>
                </a:solidFill>
              </a:rPr>
              <a:t>Geçici teminat mektubunun</a:t>
            </a:r>
          </a:p>
          <a:p>
            <a:pPr marL="82296" indent="0">
              <a:spcAft>
                <a:spcPts val="600"/>
              </a:spcAft>
              <a:buNone/>
            </a:pPr>
            <a:r>
              <a:rPr lang="tr-TR" altLang="tr-TR" sz="3300" b="1" dirty="0">
                <a:solidFill>
                  <a:srgbClr val="FF0000"/>
                </a:solidFill>
              </a:rPr>
              <a:t>    </a:t>
            </a:r>
            <a:r>
              <a:rPr lang="tr-TR" altLang="tr-TR" sz="3300" dirty="0">
                <a:solidFill>
                  <a:srgbClr val="FF0000"/>
                </a:solidFill>
              </a:rPr>
              <a:t>*</a:t>
            </a:r>
            <a:r>
              <a:rPr lang="tr-TR" altLang="tr-TR" sz="33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fiziki ortamda </a:t>
            </a:r>
            <a:r>
              <a:rPr lang="tr-TR" altLang="tr-TR" sz="3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alınması, </a:t>
            </a:r>
            <a:r>
              <a:rPr lang="tr-TR" altLang="tr-TR" sz="3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yani</a:t>
            </a:r>
          </a:p>
          <a:p>
            <a:pPr marL="82296" indent="0">
              <a:spcAft>
                <a:spcPts val="600"/>
              </a:spcAft>
              <a:buNone/>
            </a:pPr>
            <a:r>
              <a:rPr lang="tr-TR" altLang="tr-TR" sz="3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"</a:t>
            </a:r>
            <a:r>
              <a:rPr lang="tr-TR" altLang="tr-TR" sz="3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Kurumla Protokol </a:t>
            </a:r>
            <a:r>
              <a:rPr lang="tr-TR" altLang="tr-TR" sz="33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yapmamış</a:t>
            </a:r>
            <a:r>
              <a:rPr lang="tr-TR" altLang="tr-TR" sz="3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olan </a:t>
            </a:r>
            <a:r>
              <a:rPr lang="tr-TR" altLang="tr-TR" sz="3300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bankalar</a:t>
            </a:r>
            <a:r>
              <a:rPr lang="tr-TR" altLang="tr-TR" sz="33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"dan</a:t>
            </a:r>
            <a:endParaRPr lang="tr-TR" altLang="tr-TR" sz="3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82296" indent="0">
              <a:spcAft>
                <a:spcPts val="600"/>
              </a:spcAft>
              <a:buNone/>
            </a:pPr>
            <a:r>
              <a:rPr lang="tr-TR" altLang="tr-TR" sz="3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alınması durumunda</a:t>
            </a:r>
            <a:r>
              <a:rPr lang="tr-TR" altLang="tr-TR" sz="3300" dirty="0"/>
              <a:t>;</a:t>
            </a:r>
          </a:p>
          <a:p>
            <a:pPr marL="82296" indent="0">
              <a:spcAft>
                <a:spcPts val="600"/>
              </a:spcAft>
              <a:buNone/>
            </a:pPr>
            <a:r>
              <a:rPr lang="tr-TR" altLang="tr-TR" sz="3600" dirty="0"/>
              <a:t>          - Mektuba ilişkin bilgiler</a:t>
            </a:r>
          </a:p>
          <a:p>
            <a:pPr marL="82296" indent="0">
              <a:spcAft>
                <a:spcPts val="600"/>
              </a:spcAft>
              <a:buNone/>
            </a:pPr>
            <a:r>
              <a:rPr lang="tr-TR" altLang="tr-TR" sz="3600" dirty="0"/>
              <a:t>      </a:t>
            </a:r>
            <a:r>
              <a:rPr lang="tr-TR" altLang="tr-TR" sz="3600" b="1" u="sng" dirty="0"/>
              <a:t>"Yeterlik Bilgileri </a:t>
            </a:r>
            <a:r>
              <a:rPr lang="tr-TR" altLang="tr-TR" sz="3600" b="1" u="sng" dirty="0" err="1"/>
              <a:t>Tablosu"</a:t>
            </a:r>
            <a:r>
              <a:rPr lang="tr-TR" u="sng" dirty="0" err="1"/>
              <a:t>nda</a:t>
            </a:r>
            <a:r>
              <a:rPr lang="tr-TR" u="sng" dirty="0"/>
              <a:t> "</a:t>
            </a:r>
            <a:r>
              <a:rPr lang="tr-TR" altLang="tr-TR" sz="3600" u="sng" dirty="0"/>
              <a:t>beyan edilir"</a:t>
            </a:r>
            <a:r>
              <a:rPr lang="tr-TR" altLang="tr-TR" sz="3600" dirty="0"/>
              <a:t> ve</a:t>
            </a:r>
          </a:p>
          <a:p>
            <a:pPr marL="82296" indent="0">
              <a:spcAft>
                <a:spcPts val="600"/>
              </a:spcAft>
              <a:buNone/>
            </a:pPr>
            <a:r>
              <a:rPr lang="tr-TR" altLang="tr-TR" sz="3600" dirty="0"/>
              <a:t>         </a:t>
            </a:r>
            <a:r>
              <a:rPr lang="tr-TR" altLang="tr-TR" sz="3600" b="1" u="sng" dirty="0">
                <a:solidFill>
                  <a:srgbClr val="C00000"/>
                </a:solidFill>
              </a:rPr>
              <a:t>İhale komisyonu kararı alınmadan önce</a:t>
            </a:r>
            <a:r>
              <a:rPr lang="tr-TR" altLang="tr-TR" sz="3600" b="1" dirty="0">
                <a:solidFill>
                  <a:srgbClr val="C00000"/>
                </a:solidFill>
              </a:rPr>
              <a:t> </a:t>
            </a:r>
          </a:p>
          <a:p>
            <a:pPr marL="82296" indent="0">
              <a:spcAft>
                <a:spcPts val="600"/>
              </a:spcAft>
              <a:buNone/>
            </a:pPr>
            <a:r>
              <a:rPr lang="tr-TR" altLang="tr-TR" sz="3600" b="1" dirty="0">
                <a:solidFill>
                  <a:srgbClr val="C00000"/>
                </a:solidFill>
              </a:rPr>
              <a:t>     </a:t>
            </a:r>
            <a:r>
              <a:rPr lang="tr-TR" altLang="tr-TR" b="1" dirty="0">
                <a:solidFill>
                  <a:srgbClr val="FF0000"/>
                </a:solidFill>
              </a:rPr>
              <a:t>*</a:t>
            </a:r>
            <a:r>
              <a:rPr lang="tr-TR" altLang="tr-TR" sz="3600" u="sng" dirty="0"/>
              <a:t>'idarenin talebi' üzerine idareye sunulur</a:t>
            </a:r>
            <a:r>
              <a:rPr lang="tr-TR" sz="3600" u="sng" dirty="0"/>
              <a:t>. </a:t>
            </a:r>
          </a:p>
          <a:p>
            <a:pPr marL="82296" indent="0">
              <a:spcAft>
                <a:spcPts val="600"/>
              </a:spcAft>
              <a:buNone/>
            </a:pPr>
            <a:r>
              <a:rPr lang="tr-TR" sz="3600" dirty="0"/>
              <a:t>      </a:t>
            </a:r>
            <a:r>
              <a:rPr lang="tr-TR" sz="2600" dirty="0"/>
              <a:t>(</a:t>
            </a:r>
            <a:r>
              <a:rPr lang="tr-TR" altLang="tr-TR" sz="2600" b="1" dirty="0">
                <a:solidFill>
                  <a:srgbClr val="FF0000"/>
                </a:solidFill>
              </a:rPr>
              <a:t>*</a:t>
            </a:r>
            <a:r>
              <a:rPr lang="tr-TR" sz="2600" dirty="0"/>
              <a:t>Ekonomik açıdan en avantajlı ilk 2 istekli arasında olması durumunda)</a:t>
            </a:r>
            <a:endParaRPr lang="tr-TR" altLang="tr-TR" sz="2600" dirty="0"/>
          </a:p>
          <a:p>
            <a:pPr marL="0" indent="0">
              <a:spcAft>
                <a:spcPts val="600"/>
              </a:spcAft>
              <a:buNone/>
            </a:pPr>
            <a:endParaRPr lang="tr-TR" altLang="tr-TR" sz="4000" b="1" u="sng" dirty="0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FADB8560-5C88-42E3-AB9B-C8E594F3B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DF1F79AB-9229-4814-A1F8-FDBD1522D16E}" type="slidenum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70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8612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AC6B6279-0DCA-4017-BA5C-5857DE11A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dirty="0" smtClean="0"/>
              <a:t>Geçici Teminat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BBC6504F-F47C-4F27-A250-7EF8ACE795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1570" y="1413165"/>
            <a:ext cx="7958137" cy="5368637"/>
          </a:xfrm>
        </p:spPr>
        <p:txBody>
          <a:bodyPr>
            <a:normAutofit/>
          </a:bodyPr>
          <a:lstStyle/>
          <a:p>
            <a:pPr marL="82296" indent="0">
              <a:lnSpc>
                <a:spcPct val="80000"/>
              </a:lnSpc>
              <a:buNone/>
            </a:pPr>
            <a:r>
              <a:rPr lang="tr-TR" altLang="tr-TR" sz="3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3. Durum</a:t>
            </a:r>
          </a:p>
          <a:p>
            <a:pPr>
              <a:spcAft>
                <a:spcPts val="600"/>
              </a:spcAft>
            </a:pPr>
            <a:r>
              <a:rPr lang="tr-TR" altLang="tr-TR" sz="3000" b="1" dirty="0">
                <a:solidFill>
                  <a:srgbClr val="FF0000"/>
                </a:solidFill>
              </a:rPr>
              <a:t>     </a:t>
            </a:r>
            <a:r>
              <a:rPr lang="tr-TR" b="1" dirty="0">
                <a:solidFill>
                  <a:srgbClr val="FF0000"/>
                </a:solidFill>
              </a:rPr>
              <a:t>Geçici teminat mektubu </a:t>
            </a:r>
            <a:r>
              <a:rPr lang="tr-TR" b="1" u="sng" dirty="0">
                <a:solidFill>
                  <a:schemeClr val="accent3">
                    <a:lumMod val="75000"/>
                  </a:schemeClr>
                </a:solidFill>
              </a:rPr>
              <a:t>dışındaki teminatlarda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tr-TR" dirty="0"/>
              <a:t>      </a:t>
            </a:r>
            <a:r>
              <a:rPr lang="tr-TR" b="1" dirty="0"/>
              <a:t>İstekliler tarafından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tr-TR" dirty="0"/>
              <a:t>     </a:t>
            </a:r>
            <a:r>
              <a:rPr lang="tr-T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"Saymanlık" </a:t>
            </a:r>
            <a:r>
              <a:rPr lang="tr-TR" dirty="0"/>
              <a:t>ya da </a:t>
            </a:r>
            <a:r>
              <a:rPr lang="tr-T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"muhasebe müdürlüklerine«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tr-T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para </a:t>
            </a:r>
            <a:r>
              <a:rPr lang="tr-TR" dirty="0"/>
              <a:t>yatırıldığında;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tr-TR" dirty="0"/>
              <a:t>          Geçici teminata ilişkin </a:t>
            </a:r>
            <a:r>
              <a:rPr lang="tr-TR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bilgiler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tr-TR" dirty="0"/>
              <a:t>       </a:t>
            </a:r>
            <a:r>
              <a:rPr lang="tr-TR" altLang="tr-TR" b="1" dirty="0"/>
              <a:t>"Yeterlik Bilgileri </a:t>
            </a:r>
            <a:r>
              <a:rPr lang="tr-TR" altLang="tr-TR" b="1" dirty="0" err="1"/>
              <a:t>Tablosu"</a:t>
            </a:r>
            <a:r>
              <a:rPr lang="tr-TR" dirty="0" err="1"/>
              <a:t>nun</a:t>
            </a:r>
            <a:endParaRPr lang="tr-TR" dirty="0"/>
          </a:p>
          <a:p>
            <a:pPr marL="0" indent="0">
              <a:spcAft>
                <a:spcPts val="600"/>
              </a:spcAft>
              <a:buNone/>
            </a:pPr>
            <a:r>
              <a:rPr lang="tr-TR" dirty="0"/>
              <a:t>        </a:t>
            </a:r>
            <a:r>
              <a:rPr lang="tr-TR" b="1" u="sng" dirty="0"/>
              <a:t>ilgili bölümünde belirtilecek.</a:t>
            </a:r>
            <a:endParaRPr lang="tr-TR" altLang="tr-TR" b="1" u="sng" dirty="0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FADB8560-5C88-42E3-AB9B-C8E594F3B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DF1F79AB-9229-4814-A1F8-FDBD1522D16E}" type="slidenum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71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3300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AC6B6279-0DCA-4017-BA5C-5857DE11A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tr-TR" dirty="0" smtClean="0"/>
              <a:t>Geçici Teminat</a:t>
            </a:r>
            <a:br>
              <a:rPr lang="tr-TR" dirty="0" smtClean="0"/>
            </a:b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BBC6504F-F47C-4F27-A250-7EF8ACE795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1570" y="1318161"/>
            <a:ext cx="7958137" cy="5463640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tr-TR" sz="1800" b="1" u="sng" dirty="0">
                <a:solidFill>
                  <a:srgbClr val="FF0000"/>
                </a:solidFill>
              </a:rPr>
              <a:t>Geçici </a:t>
            </a:r>
            <a:r>
              <a:rPr lang="tr-TR" sz="1800" b="1" u="sng" dirty="0" smtClean="0">
                <a:solidFill>
                  <a:srgbClr val="FF0000"/>
                </a:solidFill>
              </a:rPr>
              <a:t>Teminata İlişkin Olarak Yeterlik Bilgileri Tablosu Nasıl </a:t>
            </a:r>
            <a:r>
              <a:rPr lang="tr-TR" sz="1800" b="1" u="sng" dirty="0" err="1" smtClean="0">
                <a:solidFill>
                  <a:srgbClr val="FF0000"/>
                </a:solidFill>
              </a:rPr>
              <a:t>Doldurulucak</a:t>
            </a:r>
            <a:endParaRPr lang="tr-TR" sz="1800" b="1" u="sng" dirty="0">
              <a:solidFill>
                <a:srgbClr val="FF0000"/>
              </a:solidFill>
            </a:endParaRPr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FADB8560-5C88-42E3-AB9B-C8E594F3B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DF1F79AB-9229-4814-A1F8-FDBD1522D16E}" type="slidenum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72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050" name="Picture 2" descr="C:\Users\caneryurttakal\Desktop\Adsız12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406" y="1721929"/>
            <a:ext cx="7873340" cy="2125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caneryurttakal\Desktop\Adsız12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406" y="3847606"/>
            <a:ext cx="7873340" cy="2680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9843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Kısmi Teklif İşlemleri</a:t>
            </a:r>
            <a:endParaRPr lang="tr-TR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tr-TR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İş </a:t>
            </a:r>
            <a:r>
              <a:rPr lang="tr-TR" sz="2800" dirty="0">
                <a:latin typeface="Arial" panose="020B0604020202020204" pitchFamily="34" charset="0"/>
                <a:cs typeface="Arial" panose="020B0604020202020204" pitchFamily="34" charset="0"/>
              </a:rPr>
              <a:t>ortaklığı veya konsorsiyumların katıldığı ihalelerde teklif mektubu ekinde yer alan yeterlik bilgileri tablosunun her bir ortak tarafından ayrı ayrı sunulması gerekmektedir. </a:t>
            </a:r>
          </a:p>
          <a:p>
            <a:pPr algn="just"/>
            <a:endParaRPr lang="tr-TR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tr-TR" sz="2800" dirty="0">
                <a:latin typeface="Arial" panose="020B0604020202020204" pitchFamily="34" charset="0"/>
                <a:cs typeface="Arial" panose="020B0604020202020204" pitchFamily="34" charset="0"/>
              </a:rPr>
              <a:t>Kısmi teklife açık ihalelerde ise teklif mektubu eklerinin tamamının her bir kısım için ayrı ayrı doldurulması gerekmektedir. </a:t>
            </a:r>
          </a:p>
          <a:p>
            <a:endParaRPr lang="tr-TR" dirty="0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2026F8BA-9EC2-4CFA-B1CC-AA1F8B0ED30E}" type="slidenum">
              <a:rPr lang="tr-TR" smtClean="0"/>
              <a:pPr>
                <a:defRPr/>
              </a:pPr>
              <a:t>73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62827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8A51F98A-D525-4EC6-9BCD-DB2859E65D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tr-TR" sz="4400" dirty="0">
                <a:latin typeface="Arial" panose="020B0604020202020204" pitchFamily="34" charset="0"/>
                <a:cs typeface="Arial" panose="020B0604020202020204" pitchFamily="34" charset="0"/>
              </a:rPr>
              <a:t>Elektronik Ortamda İken</a:t>
            </a:r>
            <a:br>
              <a:rPr lang="tr-TR" sz="4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tr-TR" sz="4400" dirty="0">
                <a:latin typeface="Arial" panose="020B0604020202020204" pitchFamily="34" charset="0"/>
                <a:cs typeface="Arial" panose="020B0604020202020204" pitchFamily="34" charset="0"/>
              </a:rPr>
              <a:t>Teknik Problem </a:t>
            </a:r>
            <a:r>
              <a:rPr lang="tr-TR" sz="4400">
                <a:latin typeface="Arial" panose="020B0604020202020204" pitchFamily="34" charset="0"/>
                <a:cs typeface="Arial" panose="020B0604020202020204" pitchFamily="34" charset="0"/>
              </a:rPr>
              <a:t>Olması Halinde?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B4CFDF1D-2EAF-41AC-8FBD-E8EA338C17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8715" y="1666879"/>
            <a:ext cx="7872413" cy="4916487"/>
          </a:xfrm>
        </p:spPr>
        <p:txBody>
          <a:bodyPr>
            <a:normAutofit fontScale="62500" lnSpcReduction="20000"/>
          </a:bodyPr>
          <a:lstStyle/>
          <a:p>
            <a:r>
              <a:rPr lang="tr-TR" sz="3000" dirty="0"/>
              <a:t>  </a:t>
            </a:r>
            <a:r>
              <a:rPr lang="tr-TR" dirty="0" err="1"/>
              <a:t>EKAP’tan</a:t>
            </a:r>
            <a:r>
              <a:rPr lang="tr-TR" dirty="0"/>
              <a:t> kaynaklanan teknik problemlerden veya öngörülmesi ve önlenmesi mümkün olmayan genel ve objektif nedenlerle </a:t>
            </a:r>
            <a:r>
              <a:rPr lang="tr-TR" b="1" dirty="0" err="1"/>
              <a:t>EKAP’a</a:t>
            </a:r>
            <a:r>
              <a:rPr lang="tr-TR" b="1" dirty="0"/>
              <a:t> erişimin sağlanamaması halinde</a:t>
            </a:r>
            <a:r>
              <a:rPr lang="tr-TR" dirty="0"/>
              <a:t>,</a:t>
            </a:r>
          </a:p>
          <a:p>
            <a:pPr marL="82296" indent="0">
              <a:buNone/>
            </a:pPr>
            <a:r>
              <a:rPr lang="tr-TR" dirty="0"/>
              <a:t>        ( - </a:t>
            </a:r>
            <a:r>
              <a:rPr lang="tr-TR" u="sng" dirty="0"/>
              <a:t>İhale tarih ve saatinden bir gün öncesinden </a:t>
            </a:r>
            <a:r>
              <a:rPr lang="tr-TR" dirty="0"/>
              <a:t>itibaren e-tekliflerin;</a:t>
            </a:r>
          </a:p>
          <a:p>
            <a:pPr marL="82296" indent="0">
              <a:buNone/>
            </a:pPr>
            <a:r>
              <a:rPr lang="tr-TR" dirty="0"/>
              <a:t>          - </a:t>
            </a:r>
            <a:r>
              <a:rPr lang="tr-TR" u="sng" dirty="0"/>
              <a:t>İhale tarih ve saatinden itibaren tekliflerin açılacağı saate kadar </a:t>
            </a:r>
            <a:r>
              <a:rPr lang="tr-TR" dirty="0"/>
              <a:t>e-anahtarların</a:t>
            </a:r>
          </a:p>
          <a:p>
            <a:pPr marL="82296" indent="0">
              <a:buNone/>
            </a:pPr>
            <a:r>
              <a:rPr lang="tr-TR" dirty="0"/>
              <a:t>       hiçbir istekli tarafından </a:t>
            </a:r>
            <a:r>
              <a:rPr lang="tr-TR" dirty="0" err="1"/>
              <a:t>EKAP’a</a:t>
            </a:r>
            <a:r>
              <a:rPr lang="tr-TR" dirty="0"/>
              <a:t> iletilemediğinin ve/veya tekliflerin açılma saatinde</a:t>
            </a:r>
          </a:p>
          <a:p>
            <a:pPr marL="82296" indent="0">
              <a:buNone/>
            </a:pPr>
            <a:r>
              <a:rPr lang="tr-TR" dirty="0"/>
              <a:t>       e-tekliflerin açılamadığı)</a:t>
            </a:r>
          </a:p>
          <a:p>
            <a:r>
              <a:rPr lang="tr-TR" dirty="0"/>
              <a:t> Hususlarının İdare tarafından Kurumumuza bildirilmesi veya Kurumumuz (EKAP) tarafından tespit edilmesi durumunda,</a:t>
            </a:r>
          </a:p>
          <a:p>
            <a:r>
              <a:rPr lang="tr-TR" dirty="0"/>
              <a:t> Kurum idareye </a:t>
            </a:r>
            <a:r>
              <a:rPr lang="tr-TR" dirty="0">
                <a:solidFill>
                  <a:srgbClr val="FF0000"/>
                </a:solidFill>
              </a:rPr>
              <a:t>ihale tarih ve saatini </a:t>
            </a:r>
            <a:r>
              <a:rPr lang="tr-TR" dirty="0"/>
              <a:t>ve/veya tekliflerin açılma tarih ve </a:t>
            </a:r>
            <a:r>
              <a:rPr lang="tr-TR" dirty="0">
                <a:solidFill>
                  <a:srgbClr val="FF0000"/>
                </a:solidFill>
              </a:rPr>
              <a:t>saatini</a:t>
            </a:r>
            <a:r>
              <a:rPr lang="tr-TR" dirty="0"/>
              <a:t> </a:t>
            </a:r>
            <a:r>
              <a:rPr lang="tr-TR" b="1" dirty="0"/>
              <a:t>en fazla beş iş günü </a:t>
            </a:r>
            <a:r>
              <a:rPr lang="tr-T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erteleme </a:t>
            </a:r>
            <a:r>
              <a:rPr lang="tr-T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yetkisi </a:t>
            </a:r>
            <a:r>
              <a:rPr lang="tr-T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tanıyabilir.</a:t>
            </a:r>
          </a:p>
          <a:p>
            <a:r>
              <a:rPr lang="tr-TR" dirty="0"/>
              <a:t> </a:t>
            </a:r>
            <a:r>
              <a:rPr lang="tr-TR" dirty="0">
                <a:solidFill>
                  <a:srgbClr val="FF0000"/>
                </a:solidFill>
              </a:rPr>
              <a:t>Erteleme yapılması durumunda </a:t>
            </a:r>
            <a:r>
              <a:rPr lang="tr-TR" dirty="0"/>
              <a:t>ihalenin ertelendiği </a:t>
            </a:r>
            <a:r>
              <a:rPr lang="tr-T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EKAP üzerinden isteklilere ve/veya istekli olabileceklere bildirilir ve EKAP üzerinden görülebilir.</a:t>
            </a:r>
          </a:p>
          <a:p>
            <a:r>
              <a:rPr lang="tr-TR" dirty="0"/>
              <a:t> Bu erteleme süresinde de teknik problemlerin çözülememesi veya </a:t>
            </a:r>
            <a:r>
              <a:rPr lang="tr-TR" dirty="0" err="1"/>
              <a:t>EKAP’a</a:t>
            </a:r>
            <a:r>
              <a:rPr lang="tr-TR" dirty="0"/>
              <a:t> erişimin sağlanamaması durumunda idare tarafından </a:t>
            </a:r>
            <a:r>
              <a:rPr lang="tr-TR" b="1" u="sng" dirty="0"/>
              <a:t>ihale iptal edilir.</a:t>
            </a:r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8C367E89-B736-4ECC-B4BA-6EE8C4DCC3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DF1F79AB-9229-4814-A1F8-FDBD1522D16E}" type="slidenum">
              <a:rPr lang="tr-TR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74</a:t>
            </a:fld>
            <a:endParaRPr lang="tr-TR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908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Başlık"/>
          <p:cNvSpPr>
            <a:spLocks noGrp="1"/>
          </p:cNvSpPr>
          <p:nvPr>
            <p:ph type="title"/>
          </p:nvPr>
        </p:nvSpPr>
        <p:spPr>
          <a:xfrm>
            <a:off x="428625" y="214313"/>
            <a:ext cx="8229600" cy="1143000"/>
          </a:xfrm>
        </p:spPr>
        <p:txBody>
          <a:bodyPr/>
          <a:lstStyle/>
          <a:p>
            <a:pPr algn="ctr" eaLnBrk="1" hangingPunct="1"/>
            <a:r>
              <a:rPr lang="tr-TR" altLang="tr-TR" sz="2800" b="1" dirty="0" smtClean="0">
                <a:latin typeface="Arial" charset="0"/>
                <a:cs typeface="Arial" charset="0"/>
              </a:rPr>
              <a:t/>
            </a:r>
            <a:br>
              <a:rPr lang="tr-TR" altLang="tr-TR" sz="2800" b="1" dirty="0" smtClean="0">
                <a:latin typeface="Arial" charset="0"/>
                <a:cs typeface="Arial" charset="0"/>
              </a:rPr>
            </a:br>
            <a:r>
              <a:rPr lang="tr-TR" altLang="tr-TR" sz="2800" b="1" dirty="0" smtClean="0">
                <a:latin typeface="Arial" charset="0"/>
                <a:cs typeface="Arial" charset="0"/>
              </a:rPr>
              <a:t>3- ELEKTRONİK EKSİLTME</a:t>
            </a:r>
            <a:endParaRPr lang="tr-TR" altLang="tr-TR" sz="2800" dirty="0" smtClean="0"/>
          </a:p>
        </p:txBody>
      </p:sp>
      <p:sp>
        <p:nvSpPr>
          <p:cNvPr id="26628" name="2 İçerik Yer Tutucusu"/>
          <p:cNvSpPr>
            <a:spLocks noGrp="1"/>
          </p:cNvSpPr>
          <p:nvPr>
            <p:ph sz="quarter" idx="1"/>
          </p:nvPr>
        </p:nvSpPr>
        <p:spPr>
          <a:xfrm>
            <a:off x="323533" y="1556792"/>
            <a:ext cx="8370887" cy="5040560"/>
          </a:xfrm>
        </p:spPr>
        <p:txBody>
          <a:bodyPr/>
          <a:lstStyle/>
          <a:p>
            <a:pPr marL="0" indent="0" algn="just" eaLnBrk="1" hangingPunct="1">
              <a:lnSpc>
                <a:spcPct val="90000"/>
              </a:lnSpc>
              <a:buNone/>
            </a:pPr>
            <a:r>
              <a:rPr lang="tr-TR" sz="3200" dirty="0" smtClean="0"/>
              <a:t>  </a:t>
            </a:r>
            <a:endParaRPr lang="tr-TR" sz="3200" dirty="0"/>
          </a:p>
        </p:txBody>
      </p:sp>
      <p:pic>
        <p:nvPicPr>
          <p:cNvPr id="1026" name="Picture 2" descr="C:\Users\fatihoflazoglu\Desktop\acik-artirma_875b5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2037625"/>
            <a:ext cx="3672409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fatihoflazoglu\Desktop\32241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003442"/>
            <a:ext cx="3024336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lektronik ihale resim ile ilgili gÃ¶rsel sonucu">
            <a:extLst>
              <a:ext uri="{FF2B5EF4-FFF2-40B4-BE49-F238E27FC236}">
                <a16:creationId xmlns:a16="http://schemas.microsoft.com/office/drawing/2014/main" id="{5B1A831F-A9FD-402C-845C-9948BD5584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6" y="2003442"/>
            <a:ext cx="2736304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672910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076056" y="2780931"/>
            <a:ext cx="350580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defTabSz="457200">
              <a:buFont typeface="Wingdings" panose="05000000000000000000" pitchFamily="2" charset="2"/>
              <a:buChar char="§"/>
            </a:pPr>
            <a:r>
              <a:rPr lang="tr-TR" dirty="0" smtClean="0">
                <a:solidFill>
                  <a:prstClr val="black"/>
                </a:solidFill>
              </a:rPr>
              <a:t>Kamu kaynaklarının verimli kullanımı</a:t>
            </a:r>
          </a:p>
          <a:p>
            <a:pPr algn="just" defTabSz="457200"/>
            <a:endParaRPr lang="tr-TR" dirty="0" smtClean="0">
              <a:solidFill>
                <a:prstClr val="black"/>
              </a:solidFill>
            </a:endParaRPr>
          </a:p>
          <a:p>
            <a:pPr marL="285750" indent="-285750" algn="just" defTabSz="457200">
              <a:buFont typeface="Wingdings" panose="05000000000000000000" pitchFamily="2" charset="2"/>
              <a:buChar char="§"/>
            </a:pPr>
            <a:r>
              <a:rPr lang="tr-TR" dirty="0">
                <a:solidFill>
                  <a:prstClr val="black"/>
                </a:solidFill>
              </a:rPr>
              <a:t>Rekabetçi </a:t>
            </a:r>
            <a:r>
              <a:rPr lang="tr-TR" dirty="0" smtClean="0">
                <a:solidFill>
                  <a:prstClr val="black"/>
                </a:solidFill>
              </a:rPr>
              <a:t>koşullar</a:t>
            </a:r>
          </a:p>
          <a:p>
            <a:pPr algn="just" defTabSz="457200"/>
            <a:endParaRPr lang="tr-TR" dirty="0" smtClean="0">
              <a:solidFill>
                <a:prstClr val="black"/>
              </a:solidFill>
            </a:endParaRPr>
          </a:p>
          <a:p>
            <a:pPr marL="285750" indent="-285750" algn="just" defTabSz="457200">
              <a:buFont typeface="Wingdings" panose="05000000000000000000" pitchFamily="2" charset="2"/>
              <a:buChar char="§"/>
            </a:pPr>
            <a:r>
              <a:rPr lang="tr-TR" dirty="0">
                <a:solidFill>
                  <a:prstClr val="black"/>
                </a:solidFill>
              </a:rPr>
              <a:t>İ</a:t>
            </a:r>
            <a:r>
              <a:rPr lang="tr-TR" dirty="0" smtClean="0">
                <a:solidFill>
                  <a:prstClr val="black"/>
                </a:solidFill>
              </a:rPr>
              <a:t>steklilere </a:t>
            </a:r>
            <a:r>
              <a:rPr lang="tr-TR" dirty="0">
                <a:solidFill>
                  <a:prstClr val="black"/>
                </a:solidFill>
              </a:rPr>
              <a:t>teklif değerlendirme aşamasından sonra tekrar yarışma imkanı verilmesi</a:t>
            </a:r>
          </a:p>
          <a:p>
            <a:pPr algn="just" defTabSz="457200"/>
            <a:endParaRPr lang="tr-TR" sz="1600" dirty="0" smtClean="0">
              <a:solidFill>
                <a:prstClr val="black"/>
              </a:solidFill>
            </a:endParaRPr>
          </a:p>
          <a:p>
            <a:pPr marL="285750" indent="-285750" algn="just" defTabSz="457200">
              <a:buFont typeface="Wingdings" panose="05000000000000000000" pitchFamily="2" charset="2"/>
              <a:buChar char="§"/>
            </a:pPr>
            <a:endParaRPr lang="tr-TR" sz="1600" dirty="0">
              <a:solidFill>
                <a:prstClr val="black"/>
              </a:solidFill>
            </a:endParaRPr>
          </a:p>
          <a:p>
            <a:pPr marL="285750" indent="-285750" algn="just" defTabSz="457200">
              <a:buFont typeface="Wingdings" panose="05000000000000000000" pitchFamily="2" charset="2"/>
              <a:buChar char="§"/>
            </a:pPr>
            <a:endParaRPr lang="tr-TR" sz="1600" dirty="0">
              <a:solidFill>
                <a:prstClr val="black"/>
              </a:solidFill>
            </a:endParaRPr>
          </a:p>
        </p:txBody>
      </p:sp>
      <p:sp>
        <p:nvSpPr>
          <p:cNvPr id="3" name="Dikdörtgen 2">
            <a:extLst>
              <a:ext uri="{FF2B5EF4-FFF2-40B4-BE49-F238E27FC236}">
                <a16:creationId xmlns:a16="http://schemas.microsoft.com/office/drawing/2014/main" id="{DF7C9576-AA0F-48E0-82CC-77917F6BCBCD}"/>
              </a:ext>
            </a:extLst>
          </p:cNvPr>
          <p:cNvSpPr/>
          <p:nvPr/>
        </p:nvSpPr>
        <p:spPr>
          <a:xfrm>
            <a:off x="5076058" y="721202"/>
            <a:ext cx="37227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/>
            <a:r>
              <a:rPr lang="tr-TR" sz="2400" b="1" i="1" dirty="0" smtClean="0">
                <a:solidFill>
                  <a:prstClr val="black"/>
                </a:solidFill>
              </a:rPr>
              <a:t>ELEKTRONİK EKSİLTME</a:t>
            </a:r>
          </a:p>
          <a:p>
            <a:pPr defTabSz="457200"/>
            <a:endParaRPr lang="tr-TR" sz="2400" b="1" i="1" dirty="0">
              <a:solidFill>
                <a:prstClr val="black"/>
              </a:solidFill>
            </a:endParaRPr>
          </a:p>
          <a:p>
            <a:pPr defTabSz="457200"/>
            <a:r>
              <a:rPr lang="tr-TR" sz="2400" b="1" i="1" dirty="0" smtClean="0">
                <a:solidFill>
                  <a:prstClr val="black"/>
                </a:solidFill>
              </a:rPr>
              <a:t>İSTEKLİ YÖNÜ</a:t>
            </a:r>
            <a:endParaRPr lang="en-US" sz="2400" b="1" i="1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50" t="990"/>
          <a:stretch/>
        </p:blipFill>
        <p:spPr bwMode="auto">
          <a:xfrm>
            <a:off x="395536" y="2204864"/>
            <a:ext cx="4320480" cy="33843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2782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6">
            <a:extLst>
              <a:ext uri="{FF2B5EF4-FFF2-40B4-BE49-F238E27FC236}">
                <a16:creationId xmlns:a16="http://schemas.microsoft.com/office/drawing/2014/main" id="{4039D8BE-A187-4689-8394-4D85213A2375}"/>
              </a:ext>
            </a:extLst>
          </p:cNvPr>
          <p:cNvSpPr txBox="1"/>
          <p:nvPr/>
        </p:nvSpPr>
        <p:spPr>
          <a:xfrm>
            <a:off x="394684" y="3129197"/>
            <a:ext cx="4121072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endParaRPr lang="en-US" sz="1600" b="1" dirty="0">
              <a:solidFill>
                <a:prstClr val="white">
                  <a:lumMod val="50000"/>
                </a:prstClr>
              </a:solidFill>
              <a:latin typeface="Calibri"/>
              <a:cs typeface="+mn-cs"/>
            </a:endParaRP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tr-TR" sz="1600" b="1" u="sng" dirty="0" smtClean="0">
                <a:solidFill>
                  <a:prstClr val="white">
                    <a:lumMod val="50000"/>
                  </a:prstClr>
                </a:solidFill>
                <a:latin typeface="Calibri"/>
                <a:cs typeface="+mn-cs"/>
              </a:rPr>
              <a:t>19 Haziran 2018 tarih ve 30453 (Mükerrer) sayılı R.G. ile</a:t>
            </a: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endParaRPr lang="tr-TR" sz="1600" b="1" u="sng" dirty="0" smtClean="0">
              <a:solidFill>
                <a:prstClr val="white">
                  <a:lumMod val="50000"/>
                </a:prstClr>
              </a:solidFill>
              <a:latin typeface="Calibri"/>
              <a:cs typeface="+mn-cs"/>
            </a:endParaRPr>
          </a:p>
          <a:p>
            <a:pPr marL="285750" indent="-285750" defTabSz="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tr-TR" sz="1600" b="1" dirty="0" smtClean="0">
                <a:solidFill>
                  <a:prstClr val="black"/>
                </a:solidFill>
                <a:latin typeface="Calibri"/>
                <a:cs typeface="+mn-cs"/>
              </a:rPr>
              <a:t>Mal  Alımı İUY </a:t>
            </a:r>
            <a:r>
              <a:rPr lang="tr-TR" sz="1600" dirty="0" smtClean="0">
                <a:solidFill>
                  <a:srgbClr val="C00000"/>
                </a:solidFill>
                <a:latin typeface="Calibri"/>
                <a:cs typeface="+mn-cs"/>
              </a:rPr>
              <a:t>58/B</a:t>
            </a:r>
          </a:p>
          <a:p>
            <a:pPr marL="285750" indent="-285750" defTabSz="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tr-TR" sz="1600" dirty="0" smtClean="0">
              <a:solidFill>
                <a:srgbClr val="C00000"/>
              </a:solidFill>
              <a:latin typeface="Calibri"/>
              <a:cs typeface="+mn-cs"/>
            </a:endParaRPr>
          </a:p>
          <a:p>
            <a:pPr marL="285750" indent="-285750" defTabSz="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tr-TR" sz="1600" b="1" dirty="0">
                <a:solidFill>
                  <a:prstClr val="black"/>
                </a:solidFill>
                <a:latin typeface="Calibri"/>
                <a:cs typeface="+mn-cs"/>
              </a:rPr>
              <a:t>Hizmet Alımı İUY </a:t>
            </a:r>
            <a:r>
              <a:rPr lang="tr-TR" sz="1600" dirty="0" smtClean="0">
                <a:solidFill>
                  <a:srgbClr val="C00000"/>
                </a:solidFill>
                <a:latin typeface="Calibri"/>
                <a:cs typeface="+mn-cs"/>
              </a:rPr>
              <a:t>59/B</a:t>
            </a: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endParaRPr lang="tr-TR" sz="1600" dirty="0" smtClean="0">
              <a:solidFill>
                <a:srgbClr val="C00000"/>
              </a:solidFill>
              <a:latin typeface="Calibri"/>
              <a:cs typeface="+mn-cs"/>
            </a:endParaRPr>
          </a:p>
          <a:p>
            <a:pPr marL="285750" indent="-285750" defTabSz="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tr-TR" sz="1600" b="1" dirty="0">
                <a:solidFill>
                  <a:prstClr val="black"/>
                </a:solidFill>
                <a:latin typeface="Calibri"/>
                <a:cs typeface="+mn-cs"/>
              </a:rPr>
              <a:t>Yapım İşleri İUY </a:t>
            </a:r>
            <a:r>
              <a:rPr lang="tr-TR" sz="1600" dirty="0" smtClean="0">
                <a:solidFill>
                  <a:srgbClr val="C00000"/>
                </a:solidFill>
                <a:latin typeface="Calibri"/>
                <a:cs typeface="+mn-cs"/>
              </a:rPr>
              <a:t>60/B</a:t>
            </a:r>
          </a:p>
          <a:p>
            <a:pPr marL="285750" indent="-285750" defTabSz="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tr-TR" sz="1600" dirty="0">
              <a:solidFill>
                <a:srgbClr val="C00000"/>
              </a:solidFill>
              <a:latin typeface="Calibri"/>
              <a:cs typeface="+mn-cs"/>
            </a:endParaRP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tr-TR" sz="1600" b="1" dirty="0">
                <a:solidFill>
                  <a:prstClr val="black"/>
                </a:solidFill>
                <a:latin typeface="Calibri"/>
                <a:cs typeface="+mn-cs"/>
              </a:rPr>
              <a:t>Uygulama başlangıç tarihi </a:t>
            </a:r>
            <a:r>
              <a:rPr lang="tr-TR" sz="1600" dirty="0">
                <a:solidFill>
                  <a:prstClr val="white">
                    <a:lumMod val="50000"/>
                  </a:prstClr>
                </a:solidFill>
                <a:latin typeface="Calibri"/>
                <a:cs typeface="+mn-cs"/>
              </a:rPr>
              <a:t>: </a:t>
            </a:r>
            <a:r>
              <a:rPr lang="tr-TR" sz="1600" dirty="0" smtClean="0">
                <a:solidFill>
                  <a:srgbClr val="C00000"/>
                </a:solidFill>
                <a:latin typeface="Calibri"/>
                <a:cs typeface="+mn-cs"/>
              </a:rPr>
              <a:t>1 Kasım 2018</a:t>
            </a: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endParaRPr lang="tr-TR" sz="1400" dirty="0" smtClean="0">
              <a:solidFill>
                <a:prstClr val="black"/>
              </a:solidFill>
              <a:latin typeface="Calibri"/>
              <a:cs typeface="+mn-cs"/>
            </a:endParaRP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endParaRPr lang="en-US" sz="1400" dirty="0">
              <a:solidFill>
                <a:srgbClr val="C00000"/>
              </a:solidFill>
              <a:latin typeface="Calibri"/>
              <a:cs typeface="+mn-cs"/>
            </a:endParaRPr>
          </a:p>
        </p:txBody>
      </p:sp>
      <p:sp>
        <p:nvSpPr>
          <p:cNvPr id="9" name="Dikdörtgen 8">
            <a:extLst>
              <a:ext uri="{FF2B5EF4-FFF2-40B4-BE49-F238E27FC236}">
                <a16:creationId xmlns:a16="http://schemas.microsoft.com/office/drawing/2014/main" id="{67C5EE70-11D5-49BE-AA46-3CECDDB2518A}"/>
              </a:ext>
            </a:extLst>
          </p:cNvPr>
          <p:cNvSpPr/>
          <p:nvPr/>
        </p:nvSpPr>
        <p:spPr>
          <a:xfrm>
            <a:off x="650334" y="1538104"/>
            <a:ext cx="342929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tr-TR" sz="2400" b="1" i="1" dirty="0" smtClean="0">
                <a:solidFill>
                  <a:prstClr val="black"/>
                </a:solidFill>
                <a:latin typeface="Calibri"/>
                <a:cs typeface="+mn-cs"/>
              </a:rPr>
              <a:t>E-EKSİLTMEYE  İLİŞKİN MEVZUAT DÜZENLEMELERİ </a:t>
            </a:r>
            <a:r>
              <a:rPr lang="tr-TR" sz="2400" b="1" i="1" dirty="0" smtClean="0">
                <a:solidFill>
                  <a:srgbClr val="C00000"/>
                </a:solidFill>
                <a:latin typeface="Calibri"/>
                <a:cs typeface="+mn-cs"/>
              </a:rPr>
              <a:t>NEREDE ?</a:t>
            </a:r>
            <a:endParaRPr lang="tr-TR" sz="2400" b="1" i="1" dirty="0">
              <a:solidFill>
                <a:srgbClr val="C00000"/>
              </a:solidFill>
              <a:latin typeface="Calibri"/>
              <a:cs typeface="+mn-cs"/>
            </a:endParaRP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endParaRPr lang="en-US" sz="2400" b="1" i="1" dirty="0">
              <a:solidFill>
                <a:prstClr val="white">
                  <a:lumMod val="50000"/>
                </a:prstClr>
              </a:solidFill>
              <a:latin typeface="Calibri"/>
              <a:cs typeface="+mn-cs"/>
            </a:endParaRP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2565" y="2996957"/>
            <a:ext cx="2908916" cy="2242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291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6">
            <a:extLst>
              <a:ext uri="{FF2B5EF4-FFF2-40B4-BE49-F238E27FC236}">
                <a16:creationId xmlns:a16="http://schemas.microsoft.com/office/drawing/2014/main" id="{4039D8BE-A187-4689-8394-4D85213A2375}"/>
              </a:ext>
            </a:extLst>
          </p:cNvPr>
          <p:cNvSpPr txBox="1"/>
          <p:nvPr/>
        </p:nvSpPr>
        <p:spPr>
          <a:xfrm>
            <a:off x="697701" y="6093305"/>
            <a:ext cx="6979237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endParaRPr lang="en-US" sz="1600" dirty="0">
              <a:solidFill>
                <a:prstClr val="white">
                  <a:lumMod val="50000"/>
                </a:prstClr>
              </a:solidFill>
              <a:latin typeface="Calibri"/>
              <a:cs typeface="+mn-cs"/>
            </a:endParaRP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endParaRPr lang="tr-TR" sz="1400" b="1" dirty="0" smtClean="0">
              <a:solidFill>
                <a:prstClr val="white">
                  <a:lumMod val="50000"/>
                </a:prstClr>
              </a:solidFill>
              <a:latin typeface="Calibri"/>
              <a:cs typeface="+mn-cs"/>
            </a:endParaRP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endParaRPr lang="en-US" sz="1400" dirty="0" smtClean="0">
              <a:solidFill>
                <a:prstClr val="white">
                  <a:lumMod val="50000"/>
                </a:prstClr>
              </a:solidFill>
              <a:latin typeface="Calibri"/>
              <a:cs typeface="+mn-cs"/>
            </a:endParaRP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endParaRPr lang="en-US" sz="1400" dirty="0">
              <a:solidFill>
                <a:prstClr val="white">
                  <a:lumMod val="50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9" name="Dikdörtgen 8">
            <a:extLst>
              <a:ext uri="{FF2B5EF4-FFF2-40B4-BE49-F238E27FC236}">
                <a16:creationId xmlns:a16="http://schemas.microsoft.com/office/drawing/2014/main" id="{67C5EE70-11D5-49BE-AA46-3CECDDB2518A}"/>
              </a:ext>
            </a:extLst>
          </p:cNvPr>
          <p:cNvSpPr/>
          <p:nvPr/>
        </p:nvSpPr>
        <p:spPr>
          <a:xfrm>
            <a:off x="384462" y="404673"/>
            <a:ext cx="830861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tr-TR" sz="2400" b="1" i="1" dirty="0">
                <a:solidFill>
                  <a:srgbClr val="C00000"/>
                </a:solidFill>
                <a:latin typeface="Calibri"/>
                <a:cs typeface="+mn-cs"/>
              </a:rPr>
              <a:t>HANGİ</a:t>
            </a:r>
            <a:r>
              <a:rPr lang="tr-TR" sz="2400" b="1" i="1" dirty="0">
                <a:solidFill>
                  <a:prstClr val="white">
                    <a:lumMod val="50000"/>
                  </a:prstClr>
                </a:solidFill>
                <a:latin typeface="Calibri"/>
                <a:cs typeface="+mn-cs"/>
              </a:rPr>
              <a:t> </a:t>
            </a:r>
            <a:r>
              <a:rPr lang="tr-TR" sz="2400" b="1" i="1" dirty="0">
                <a:solidFill>
                  <a:srgbClr val="C00000"/>
                </a:solidFill>
                <a:latin typeface="Calibri"/>
                <a:cs typeface="+mn-cs"/>
              </a:rPr>
              <a:t>İHALE </a:t>
            </a:r>
            <a:r>
              <a:rPr lang="tr-TR" sz="2400" b="1" i="1" dirty="0" smtClean="0">
                <a:solidFill>
                  <a:srgbClr val="C00000"/>
                </a:solidFill>
                <a:latin typeface="Calibri"/>
                <a:cs typeface="+mn-cs"/>
              </a:rPr>
              <a:t>TÜR VE USULLERİNDE</a:t>
            </a: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tr-TR" sz="2400" b="1" i="1" dirty="0" smtClean="0">
                <a:solidFill>
                  <a:srgbClr val="C00000"/>
                </a:solidFill>
                <a:latin typeface="Calibri"/>
                <a:cs typeface="+mn-cs"/>
              </a:rPr>
              <a:t> </a:t>
            </a:r>
            <a:r>
              <a:rPr lang="tr-TR" sz="2400" b="1" i="1" dirty="0">
                <a:solidFill>
                  <a:prstClr val="black"/>
                </a:solidFill>
                <a:latin typeface="Calibri"/>
                <a:cs typeface="+mn-cs"/>
              </a:rPr>
              <a:t>E-EKSİLTME </a:t>
            </a:r>
            <a:r>
              <a:rPr lang="tr-TR" sz="2400" b="1" i="1" dirty="0" smtClean="0">
                <a:solidFill>
                  <a:prstClr val="black"/>
                </a:solidFill>
                <a:latin typeface="Calibri"/>
                <a:cs typeface="+mn-cs"/>
              </a:rPr>
              <a:t>KULLANILABİLİYOR ?</a:t>
            </a:r>
          </a:p>
        </p:txBody>
      </p:sp>
      <p:graphicFrame>
        <p:nvGraphicFramePr>
          <p:cNvPr id="2" name="Diyagram 1"/>
          <p:cNvGraphicFramePr/>
          <p:nvPr>
            <p:extLst>
              <p:ext uri="{D42A27DB-BD31-4B8C-83A1-F6EECF244321}">
                <p14:modId xmlns:p14="http://schemas.microsoft.com/office/powerpoint/2010/main" val="2967126254"/>
              </p:ext>
            </p:extLst>
          </p:nvPr>
        </p:nvGraphicFramePr>
        <p:xfrm>
          <a:off x="650334" y="1235662"/>
          <a:ext cx="7776864" cy="46517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21982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48470" y="1340768"/>
            <a:ext cx="75004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endParaRPr lang="en-US" sz="2400" dirty="0">
              <a:solidFill>
                <a:prstClr val="white">
                  <a:lumMod val="50000"/>
                </a:prstClr>
              </a:solidFill>
              <a:latin typeface="Calibri"/>
              <a:cs typeface="+mn-cs"/>
            </a:endParaRPr>
          </a:p>
          <a:p>
            <a:pPr algn="just" defTabSz="457200" fontAlgn="auto">
              <a:spcBef>
                <a:spcPts val="0"/>
              </a:spcBef>
              <a:spcAft>
                <a:spcPts val="0"/>
              </a:spcAft>
            </a:pPr>
            <a:r>
              <a:rPr lang="tr-TR" sz="2400" dirty="0" smtClean="0">
                <a:solidFill>
                  <a:prstClr val="black"/>
                </a:solidFill>
                <a:latin typeface="Calibri"/>
                <a:cs typeface="+mn-cs"/>
              </a:rPr>
              <a:t>EKAP üzerinde </a:t>
            </a:r>
            <a:r>
              <a:rPr lang="tr-TR" sz="2400" dirty="0" smtClean="0">
                <a:solidFill>
                  <a:srgbClr val="C00000"/>
                </a:solidFill>
                <a:latin typeface="Calibri"/>
                <a:cs typeface="+mn-cs"/>
              </a:rPr>
              <a:t>ihtiyaç raporu hazırlanması </a:t>
            </a:r>
            <a:r>
              <a:rPr lang="tr-TR" sz="2400" dirty="0" smtClean="0">
                <a:solidFill>
                  <a:prstClr val="black"/>
                </a:solidFill>
                <a:latin typeface="Calibri"/>
                <a:cs typeface="+mn-cs"/>
              </a:rPr>
              <a:t>safhası ile başlayıp </a:t>
            </a:r>
            <a:r>
              <a:rPr lang="tr-TR" sz="2400" dirty="0" smtClean="0">
                <a:solidFill>
                  <a:srgbClr val="C00000"/>
                </a:solidFill>
                <a:latin typeface="Calibri"/>
                <a:cs typeface="+mn-cs"/>
              </a:rPr>
              <a:t>teklif değerlendirme aşamasından </a:t>
            </a:r>
            <a:r>
              <a:rPr lang="tr-TR" sz="2400" u="sng" dirty="0" smtClean="0">
                <a:solidFill>
                  <a:srgbClr val="C00000"/>
                </a:solidFill>
                <a:latin typeface="Calibri"/>
                <a:cs typeface="+mn-cs"/>
              </a:rPr>
              <a:t>sonra</a:t>
            </a:r>
            <a:r>
              <a:rPr lang="tr-TR" sz="2400" dirty="0" smtClean="0">
                <a:solidFill>
                  <a:srgbClr val="C00000"/>
                </a:solidFill>
                <a:latin typeface="Calibri"/>
                <a:cs typeface="+mn-cs"/>
              </a:rPr>
              <a:t> </a:t>
            </a:r>
            <a:r>
              <a:rPr lang="tr-TR" sz="2400" dirty="0" smtClean="0">
                <a:solidFill>
                  <a:prstClr val="black"/>
                </a:solidFill>
                <a:latin typeface="Calibri"/>
                <a:cs typeface="+mn-cs"/>
              </a:rPr>
              <a:t>gerçekleştirilen bir dizi işlem marifeti ile yapılır.</a:t>
            </a:r>
            <a:endParaRPr lang="en-US" sz="2400" dirty="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3" name="Dikdörtgen 2">
            <a:extLst>
              <a:ext uri="{FF2B5EF4-FFF2-40B4-BE49-F238E27FC236}">
                <a16:creationId xmlns:a16="http://schemas.microsoft.com/office/drawing/2014/main" id="{DF7C9576-AA0F-48E0-82CC-77917F6BCBCD}"/>
              </a:ext>
            </a:extLst>
          </p:cNvPr>
          <p:cNvSpPr/>
          <p:nvPr/>
        </p:nvSpPr>
        <p:spPr>
          <a:xfrm>
            <a:off x="2976750" y="573536"/>
            <a:ext cx="36922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tr-TR" sz="2400" b="1" i="1" dirty="0" smtClean="0">
                <a:solidFill>
                  <a:prstClr val="black"/>
                </a:solidFill>
                <a:latin typeface="Calibri"/>
                <a:cs typeface="+mn-cs"/>
              </a:rPr>
              <a:t>E-EKSİLTME</a:t>
            </a:r>
            <a:r>
              <a:rPr lang="tr-TR" sz="2400" b="1" i="1" dirty="0" smtClean="0">
                <a:solidFill>
                  <a:prstClr val="white">
                    <a:lumMod val="50000"/>
                  </a:prstClr>
                </a:solidFill>
                <a:latin typeface="Calibri"/>
                <a:cs typeface="+mn-cs"/>
              </a:rPr>
              <a:t> </a:t>
            </a:r>
            <a:r>
              <a:rPr lang="tr-TR" sz="2400" b="1" i="1" dirty="0" smtClean="0">
                <a:solidFill>
                  <a:srgbClr val="C00000"/>
                </a:solidFill>
                <a:latin typeface="Calibri"/>
                <a:cs typeface="+mn-cs"/>
              </a:rPr>
              <a:t>NASIL YAPILIR ?</a:t>
            </a:r>
            <a:endParaRPr lang="en-US" sz="2400" b="1" i="1" dirty="0">
              <a:solidFill>
                <a:srgbClr val="C00000"/>
              </a:solidFill>
              <a:latin typeface="Calibri"/>
              <a:cs typeface="+mn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278" y="2910268"/>
            <a:ext cx="5782796" cy="3759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1164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ikdörtgen 2">
            <a:extLst>
              <a:ext uri="{FF2B5EF4-FFF2-40B4-BE49-F238E27FC236}">
                <a16:creationId xmlns:a16="http://schemas.microsoft.com/office/drawing/2014/main" id="{DF7C9576-AA0F-48E0-82CC-77917F6BCBCD}"/>
              </a:ext>
            </a:extLst>
          </p:cNvPr>
          <p:cNvSpPr/>
          <p:nvPr/>
        </p:nvSpPr>
        <p:spPr>
          <a:xfrm>
            <a:off x="5544580" y="1733916"/>
            <a:ext cx="325723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tr-TR" sz="2400" b="1" i="1" dirty="0" smtClean="0">
                <a:solidFill>
                  <a:prstClr val="black"/>
                </a:solidFill>
                <a:latin typeface="Calibri"/>
                <a:cs typeface="+mn-cs"/>
              </a:rPr>
              <a:t>İDARE AÇISINDAN </a:t>
            </a: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tr-TR" sz="2400" b="1" i="1" dirty="0" smtClean="0">
                <a:solidFill>
                  <a:prstClr val="black"/>
                </a:solidFill>
                <a:latin typeface="Calibri"/>
                <a:cs typeface="+mn-cs"/>
              </a:rPr>
              <a:t>E-EKSİLTME AŞAMALARI</a:t>
            </a:r>
            <a:endParaRPr lang="en-US" sz="2400" b="1" i="1" dirty="0">
              <a:solidFill>
                <a:prstClr val="black"/>
              </a:solidFill>
              <a:latin typeface="Calibri"/>
              <a:cs typeface="+mn-cs"/>
            </a:endParaRPr>
          </a:p>
        </p:txBody>
      </p:sp>
      <p:graphicFrame>
        <p:nvGraphicFramePr>
          <p:cNvPr id="7" name="Diyagram 6"/>
          <p:cNvGraphicFramePr/>
          <p:nvPr>
            <p:extLst>
              <p:ext uri="{D42A27DB-BD31-4B8C-83A1-F6EECF244321}">
                <p14:modId xmlns:p14="http://schemas.microsoft.com/office/powerpoint/2010/main" val="2836268059"/>
              </p:ext>
            </p:extLst>
          </p:nvPr>
        </p:nvGraphicFramePr>
        <p:xfrm>
          <a:off x="231558" y="2698651"/>
          <a:ext cx="5051638" cy="27568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Metin kutusu 8"/>
          <p:cNvSpPr txBox="1"/>
          <p:nvPr/>
        </p:nvSpPr>
        <p:spPr>
          <a:xfrm>
            <a:off x="5544581" y="2865115"/>
            <a:ext cx="328143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457200" fontAlgn="auto">
              <a:spcBef>
                <a:spcPts val="0"/>
              </a:spcBef>
              <a:spcAft>
                <a:spcPts val="0"/>
              </a:spcAft>
            </a:pPr>
            <a:r>
              <a:rPr lang="tr-TR" sz="1600" dirty="0">
                <a:solidFill>
                  <a:prstClr val="black"/>
                </a:solidFill>
                <a:latin typeface="Calibri"/>
                <a:cs typeface="+mn-cs"/>
              </a:rPr>
              <a:t>T</a:t>
            </a:r>
            <a:r>
              <a:rPr lang="tr-TR" sz="1600" dirty="0" smtClean="0">
                <a:solidFill>
                  <a:prstClr val="black"/>
                </a:solidFill>
                <a:latin typeface="Calibri"/>
                <a:cs typeface="+mn-cs"/>
              </a:rPr>
              <a:t>ekliflerin </a:t>
            </a:r>
            <a:r>
              <a:rPr lang="tr-TR" sz="1600" dirty="0">
                <a:solidFill>
                  <a:prstClr val="black"/>
                </a:solidFill>
                <a:latin typeface="Calibri"/>
                <a:cs typeface="+mn-cs"/>
              </a:rPr>
              <a:t>değerlendirme işlemleri tamamlandıktan sonra </a:t>
            </a:r>
            <a:r>
              <a:rPr lang="tr-TR" sz="1600" dirty="0" smtClean="0">
                <a:solidFill>
                  <a:prstClr val="black"/>
                </a:solidFill>
                <a:latin typeface="Calibri"/>
                <a:cs typeface="+mn-cs"/>
              </a:rPr>
              <a:t>E-eksiltme kayıt ve tebligat işlemleri </a:t>
            </a:r>
            <a:r>
              <a:rPr lang="tr-TR" sz="1600" dirty="0" smtClean="0">
                <a:solidFill>
                  <a:srgbClr val="C00000"/>
                </a:solidFill>
                <a:latin typeface="Calibri"/>
                <a:cs typeface="+mn-cs"/>
              </a:rPr>
              <a:t>temel olarak</a:t>
            </a:r>
            <a:r>
              <a:rPr lang="tr-TR" sz="1600" dirty="0" smtClean="0">
                <a:solidFill>
                  <a:prstClr val="white">
                    <a:lumMod val="50000"/>
                  </a:prstClr>
                </a:solidFill>
                <a:latin typeface="Calibri"/>
                <a:cs typeface="+mn-cs"/>
              </a:rPr>
              <a:t> </a:t>
            </a:r>
            <a:r>
              <a:rPr lang="tr-TR" sz="1600" dirty="0" smtClean="0">
                <a:solidFill>
                  <a:prstClr val="black"/>
                </a:solidFill>
                <a:latin typeface="Calibri"/>
                <a:cs typeface="+mn-cs"/>
              </a:rPr>
              <a:t>3 aşamadan oluşur.</a:t>
            </a:r>
            <a:endParaRPr lang="tr-TR" sz="1600" dirty="0">
              <a:solidFill>
                <a:prstClr val="black"/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97913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Dikdörtgen 11">
            <a:extLst>
              <a:ext uri="{FF2B5EF4-FFF2-40B4-BE49-F238E27FC236}">
                <a16:creationId xmlns:a16="http://schemas.microsoft.com/office/drawing/2014/main" id="{DF7C9576-AA0F-48E0-82CC-77917F6BCBCD}"/>
              </a:ext>
            </a:extLst>
          </p:cNvPr>
          <p:cNvSpPr/>
          <p:nvPr/>
        </p:nvSpPr>
        <p:spPr>
          <a:xfrm>
            <a:off x="2444995" y="980737"/>
            <a:ext cx="50229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tr-TR" sz="2400" b="1" i="1" dirty="0" smtClean="0">
                <a:solidFill>
                  <a:prstClr val="black"/>
                </a:solidFill>
                <a:latin typeface="Calibri"/>
                <a:cs typeface="+mn-cs"/>
              </a:rPr>
              <a:t>E-EKSİLTMEDE </a:t>
            </a:r>
            <a:r>
              <a:rPr lang="tr-TR" sz="2400" b="1" i="1" dirty="0" smtClean="0">
                <a:solidFill>
                  <a:srgbClr val="C00000"/>
                </a:solidFill>
                <a:latin typeface="Calibri"/>
                <a:cs typeface="+mn-cs"/>
              </a:rPr>
              <a:t>ANAHTAR KAVRAMLAR</a:t>
            </a:r>
            <a:endParaRPr lang="en-US" sz="2400" b="1" i="1" dirty="0">
              <a:solidFill>
                <a:srgbClr val="C00000"/>
              </a:solidFill>
              <a:latin typeface="Calibri"/>
              <a:cs typeface="+mn-cs"/>
            </a:endParaRPr>
          </a:p>
        </p:txBody>
      </p:sp>
      <p:sp>
        <p:nvSpPr>
          <p:cNvPr id="2" name="Metin kutusu 1"/>
          <p:cNvSpPr txBox="1"/>
          <p:nvPr/>
        </p:nvSpPr>
        <p:spPr>
          <a:xfrm>
            <a:off x="251520" y="1844824"/>
            <a:ext cx="82421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defTabSz="457200" fontAlgn="auto">
              <a:lnSpc>
                <a:spcPct val="3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tr-TR" dirty="0" smtClean="0">
                <a:solidFill>
                  <a:prstClr val="black"/>
                </a:solidFill>
                <a:latin typeface="Calibri"/>
                <a:cs typeface="+mn-cs"/>
              </a:rPr>
              <a:t>EKSİLTMENİN BAŞLAYACAĞI </a:t>
            </a:r>
            <a:r>
              <a:rPr lang="tr-TR" dirty="0" smtClean="0">
                <a:solidFill>
                  <a:srgbClr val="C00000"/>
                </a:solidFill>
                <a:latin typeface="Calibri"/>
                <a:cs typeface="+mn-cs"/>
              </a:rPr>
              <a:t>TARİH VE SAAT</a:t>
            </a:r>
          </a:p>
          <a:p>
            <a:pPr marL="285750" indent="-285750" defTabSz="457200" fontAlgn="auto">
              <a:lnSpc>
                <a:spcPct val="3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tr-TR" dirty="0" smtClean="0">
                <a:solidFill>
                  <a:prstClr val="black"/>
                </a:solidFill>
                <a:latin typeface="Calibri"/>
                <a:cs typeface="+mn-cs"/>
              </a:rPr>
              <a:t>TUR </a:t>
            </a:r>
            <a:r>
              <a:rPr lang="tr-TR" dirty="0" smtClean="0">
                <a:solidFill>
                  <a:srgbClr val="C00000"/>
                </a:solidFill>
                <a:latin typeface="Calibri"/>
                <a:cs typeface="+mn-cs"/>
              </a:rPr>
              <a:t>SAYISI</a:t>
            </a:r>
          </a:p>
          <a:p>
            <a:pPr marL="285750" indent="-285750" defTabSz="457200" fontAlgn="auto">
              <a:lnSpc>
                <a:spcPct val="3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tr-TR" dirty="0" smtClean="0">
                <a:solidFill>
                  <a:prstClr val="black"/>
                </a:solidFill>
                <a:latin typeface="Calibri"/>
                <a:cs typeface="+mn-cs"/>
              </a:rPr>
              <a:t>TUR </a:t>
            </a:r>
            <a:r>
              <a:rPr lang="tr-TR" dirty="0" smtClean="0">
                <a:solidFill>
                  <a:srgbClr val="C00000"/>
                </a:solidFill>
                <a:latin typeface="Calibri"/>
                <a:cs typeface="+mn-cs"/>
              </a:rPr>
              <a:t>SÜRESİ</a:t>
            </a:r>
          </a:p>
          <a:p>
            <a:pPr marL="285750" indent="-285750" defTabSz="457200" fontAlgn="auto">
              <a:lnSpc>
                <a:spcPct val="3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tr-TR" dirty="0" smtClean="0">
                <a:solidFill>
                  <a:srgbClr val="C00000"/>
                </a:solidFill>
                <a:latin typeface="Calibri"/>
                <a:cs typeface="+mn-cs"/>
              </a:rPr>
              <a:t>ASGARİ</a:t>
            </a:r>
            <a:r>
              <a:rPr lang="tr-TR" dirty="0" smtClean="0">
                <a:solidFill>
                  <a:prstClr val="black"/>
                </a:solidFill>
                <a:latin typeface="Calibri"/>
                <a:cs typeface="+mn-cs"/>
              </a:rPr>
              <a:t> FARK ARALIĞI</a:t>
            </a:r>
            <a:endParaRPr lang="tr-TR" dirty="0">
              <a:solidFill>
                <a:prstClr val="black"/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1635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Dikdörtgen 11">
            <a:extLst>
              <a:ext uri="{FF2B5EF4-FFF2-40B4-BE49-F238E27FC236}">
                <a16:creationId xmlns:a16="http://schemas.microsoft.com/office/drawing/2014/main" id="{DF7C9576-AA0F-48E0-82CC-77917F6BCBCD}"/>
              </a:ext>
            </a:extLst>
          </p:cNvPr>
          <p:cNvSpPr/>
          <p:nvPr/>
        </p:nvSpPr>
        <p:spPr>
          <a:xfrm>
            <a:off x="5544586" y="1733916"/>
            <a:ext cx="271080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tr-TR" sz="2400" b="1" i="1" dirty="0" smtClean="0">
                <a:solidFill>
                  <a:prstClr val="black"/>
                </a:solidFill>
                <a:latin typeface="Calibri"/>
                <a:cs typeface="+mn-cs"/>
              </a:rPr>
              <a:t>İDARE TARAFINDAN</a:t>
            </a: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tr-TR" sz="2400" b="1" i="1" dirty="0" smtClean="0">
                <a:solidFill>
                  <a:prstClr val="black"/>
                </a:solidFill>
                <a:latin typeface="Calibri"/>
                <a:cs typeface="+mn-cs"/>
              </a:rPr>
              <a:t> kayıt yapılması</a:t>
            </a:r>
            <a:endParaRPr lang="en-US" sz="2400" b="1" i="1" dirty="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17" name="Dikdörtgen 16"/>
          <p:cNvSpPr/>
          <p:nvPr/>
        </p:nvSpPr>
        <p:spPr>
          <a:xfrm>
            <a:off x="4667370" y="4307904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r>
              <a:rPr lang="tr-TR" sz="4000" b="1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  <a:cs typeface="+mn-cs"/>
              </a:rPr>
              <a:t>4</a:t>
            </a:r>
            <a:endParaRPr lang="tr-TR" sz="40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  <a:cs typeface="+mn-cs"/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053" y="1733908"/>
            <a:ext cx="5251046" cy="4057530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Metin kutusu 5"/>
          <p:cNvSpPr txBox="1"/>
          <p:nvPr/>
        </p:nvSpPr>
        <p:spPr>
          <a:xfrm>
            <a:off x="5635507" y="2522804"/>
            <a:ext cx="338991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457200" fontAlgn="auto">
              <a:spcBef>
                <a:spcPts val="0"/>
              </a:spcBef>
              <a:spcAft>
                <a:spcPts val="0"/>
              </a:spcAft>
            </a:pPr>
            <a:r>
              <a:rPr lang="tr-TR" sz="1600" b="1" dirty="0" smtClean="0">
                <a:solidFill>
                  <a:prstClr val="black"/>
                </a:solidFill>
                <a:latin typeface="Calibri"/>
                <a:cs typeface="+mn-cs"/>
              </a:rPr>
              <a:t>	</a:t>
            </a:r>
            <a:r>
              <a:rPr lang="tr-TR" sz="1600" dirty="0" smtClean="0">
                <a:solidFill>
                  <a:prstClr val="black"/>
                </a:solidFill>
                <a:latin typeface="Calibri"/>
                <a:cs typeface="+mn-cs"/>
              </a:rPr>
              <a:t>Davetin </a:t>
            </a:r>
            <a:r>
              <a:rPr lang="tr-TR" sz="1600" dirty="0">
                <a:solidFill>
                  <a:prstClr val="black"/>
                </a:solidFill>
                <a:latin typeface="Calibri"/>
                <a:cs typeface="+mn-cs"/>
              </a:rPr>
              <a:t>gönderildiği tarihten itibaren </a:t>
            </a:r>
            <a:r>
              <a:rPr lang="tr-TR" sz="1600" dirty="0" smtClean="0">
                <a:solidFill>
                  <a:prstClr val="black"/>
                </a:solidFill>
                <a:latin typeface="Calibri"/>
                <a:cs typeface="+mn-cs"/>
              </a:rPr>
              <a:t>en az iki </a:t>
            </a:r>
            <a:r>
              <a:rPr lang="tr-TR" sz="1600" dirty="0">
                <a:solidFill>
                  <a:prstClr val="black"/>
                </a:solidFill>
                <a:latin typeface="Calibri"/>
                <a:cs typeface="+mn-cs"/>
              </a:rPr>
              <a:t>iş günü </a:t>
            </a:r>
            <a:r>
              <a:rPr lang="tr-TR" sz="1600" dirty="0" smtClean="0">
                <a:solidFill>
                  <a:prstClr val="black"/>
                </a:solidFill>
                <a:latin typeface="Calibri"/>
                <a:cs typeface="+mn-cs"/>
              </a:rPr>
              <a:t>sonrası seçilmek koşulu ile </a:t>
            </a:r>
            <a:r>
              <a:rPr lang="tr-TR" sz="1600" dirty="0" smtClean="0">
                <a:solidFill>
                  <a:srgbClr val="C00000"/>
                </a:solidFill>
                <a:latin typeface="Calibri"/>
                <a:cs typeface="+mn-cs"/>
              </a:rPr>
              <a:t>E-Eksiltmenin </a:t>
            </a:r>
            <a:r>
              <a:rPr lang="tr-TR" sz="1600" dirty="0">
                <a:solidFill>
                  <a:srgbClr val="C00000"/>
                </a:solidFill>
                <a:latin typeface="Calibri"/>
                <a:cs typeface="+mn-cs"/>
              </a:rPr>
              <a:t>Başlayacağı Tarih/Saat </a:t>
            </a:r>
            <a:r>
              <a:rPr lang="tr-TR" sz="1600" dirty="0" smtClean="0">
                <a:solidFill>
                  <a:prstClr val="black"/>
                </a:solidFill>
                <a:latin typeface="Calibri"/>
                <a:cs typeface="+mn-cs"/>
              </a:rPr>
              <a:t>alanına tarih ve saat bilgisi,</a:t>
            </a:r>
          </a:p>
          <a:p>
            <a:pPr algn="just" defTabSz="457200" fontAlgn="auto">
              <a:spcBef>
                <a:spcPts val="0"/>
              </a:spcBef>
              <a:spcAft>
                <a:spcPts val="0"/>
              </a:spcAft>
            </a:pPr>
            <a:endParaRPr lang="tr-TR" sz="1600" dirty="0">
              <a:solidFill>
                <a:prstClr val="white">
                  <a:lumMod val="50000"/>
                </a:prstClr>
              </a:solidFill>
              <a:latin typeface="Calibri"/>
              <a:cs typeface="+mn-cs"/>
            </a:endParaRPr>
          </a:p>
          <a:p>
            <a:pPr algn="just" defTabSz="457200" fontAlgn="auto">
              <a:spcBef>
                <a:spcPts val="0"/>
              </a:spcBef>
              <a:spcAft>
                <a:spcPts val="0"/>
              </a:spcAft>
            </a:pPr>
            <a:r>
              <a:rPr lang="tr-TR" sz="1600" dirty="0" smtClean="0">
                <a:solidFill>
                  <a:prstClr val="black"/>
                </a:solidFill>
                <a:latin typeface="Calibri"/>
                <a:cs typeface="+mn-cs"/>
              </a:rPr>
              <a:t>	En fazla 5 tur ile sınırlı olmak koşulu ile </a:t>
            </a:r>
            <a:r>
              <a:rPr lang="tr-TR" sz="1600" dirty="0" smtClean="0">
                <a:solidFill>
                  <a:srgbClr val="C00000"/>
                </a:solidFill>
                <a:latin typeface="Calibri"/>
                <a:cs typeface="+mn-cs"/>
              </a:rPr>
              <a:t>tur sayısı</a:t>
            </a:r>
            <a:r>
              <a:rPr lang="tr-TR" sz="1600" dirty="0" smtClean="0">
                <a:solidFill>
                  <a:prstClr val="white">
                    <a:lumMod val="50000"/>
                  </a:prstClr>
                </a:solidFill>
                <a:latin typeface="Calibri"/>
                <a:cs typeface="+mn-cs"/>
              </a:rPr>
              <a:t> </a:t>
            </a:r>
            <a:r>
              <a:rPr lang="tr-TR" sz="1600" dirty="0" smtClean="0">
                <a:solidFill>
                  <a:prstClr val="black"/>
                </a:solidFill>
                <a:latin typeface="Calibri"/>
                <a:cs typeface="+mn-cs"/>
              </a:rPr>
              <a:t>bilgisi,</a:t>
            </a:r>
          </a:p>
          <a:p>
            <a:pPr algn="just" defTabSz="457200" fontAlgn="auto">
              <a:spcBef>
                <a:spcPts val="0"/>
              </a:spcBef>
              <a:spcAft>
                <a:spcPts val="0"/>
              </a:spcAft>
            </a:pPr>
            <a:endParaRPr lang="tr-TR" sz="1600" dirty="0">
              <a:solidFill>
                <a:prstClr val="white">
                  <a:lumMod val="50000"/>
                </a:prstClr>
              </a:solidFill>
              <a:latin typeface="Calibri"/>
              <a:cs typeface="+mn-cs"/>
            </a:endParaRPr>
          </a:p>
          <a:p>
            <a:pPr algn="just" defTabSz="457200" fontAlgn="auto">
              <a:spcBef>
                <a:spcPts val="0"/>
              </a:spcBef>
              <a:spcAft>
                <a:spcPts val="0"/>
              </a:spcAft>
            </a:pPr>
            <a:r>
              <a:rPr lang="tr-TR" sz="1600" dirty="0" smtClean="0">
                <a:solidFill>
                  <a:prstClr val="white">
                    <a:lumMod val="50000"/>
                  </a:prstClr>
                </a:solidFill>
                <a:latin typeface="Calibri"/>
                <a:cs typeface="+mn-cs"/>
              </a:rPr>
              <a:t>	</a:t>
            </a:r>
            <a:r>
              <a:rPr lang="tr-TR" sz="1600" dirty="0" smtClean="0">
                <a:solidFill>
                  <a:prstClr val="black"/>
                </a:solidFill>
                <a:latin typeface="Calibri"/>
                <a:cs typeface="+mn-cs"/>
              </a:rPr>
              <a:t>E-eksiltmenin toplam süresinin, her bir kısım/ihale için bir iş günü mesai saatleri içerisinde bitmesi koşulu ile </a:t>
            </a:r>
            <a:r>
              <a:rPr lang="tr-TR" sz="1600" dirty="0" smtClean="0">
                <a:solidFill>
                  <a:srgbClr val="C00000"/>
                </a:solidFill>
                <a:latin typeface="Calibri"/>
                <a:cs typeface="+mn-cs"/>
              </a:rPr>
              <a:t>tur süresi </a:t>
            </a:r>
            <a:r>
              <a:rPr lang="tr-TR" sz="1600" dirty="0" smtClean="0">
                <a:solidFill>
                  <a:prstClr val="black"/>
                </a:solidFill>
                <a:latin typeface="Calibri"/>
                <a:cs typeface="+mn-cs"/>
              </a:rPr>
              <a:t>bilgisi,</a:t>
            </a:r>
          </a:p>
          <a:p>
            <a:pPr algn="just" defTabSz="457200" fontAlgn="auto">
              <a:spcBef>
                <a:spcPts val="0"/>
              </a:spcBef>
              <a:spcAft>
                <a:spcPts val="0"/>
              </a:spcAft>
            </a:pPr>
            <a:endParaRPr lang="tr-TR" sz="1600" dirty="0">
              <a:solidFill>
                <a:prstClr val="white">
                  <a:lumMod val="50000"/>
                </a:prstClr>
              </a:solidFill>
              <a:latin typeface="Calibri"/>
              <a:cs typeface="+mn-cs"/>
            </a:endParaRPr>
          </a:p>
          <a:p>
            <a:pPr algn="just" defTabSz="457200" fontAlgn="auto">
              <a:spcBef>
                <a:spcPts val="0"/>
              </a:spcBef>
              <a:spcAft>
                <a:spcPts val="0"/>
              </a:spcAft>
            </a:pPr>
            <a:r>
              <a:rPr lang="tr-TR" sz="1600" dirty="0" smtClean="0">
                <a:solidFill>
                  <a:prstClr val="white">
                    <a:lumMod val="50000"/>
                  </a:prstClr>
                </a:solidFill>
                <a:latin typeface="Calibri"/>
                <a:cs typeface="+mn-cs"/>
              </a:rPr>
              <a:t>	Her tur için eksiltilmiş yeni tekliflerin </a:t>
            </a:r>
            <a:r>
              <a:rPr lang="tr-TR" sz="1600" dirty="0" smtClean="0">
                <a:solidFill>
                  <a:srgbClr val="C00000"/>
                </a:solidFill>
                <a:latin typeface="Calibri"/>
                <a:cs typeface="+mn-cs"/>
              </a:rPr>
              <a:t>asgari fark aralığı </a:t>
            </a:r>
            <a:r>
              <a:rPr lang="tr-TR" sz="1600" dirty="0" smtClean="0">
                <a:solidFill>
                  <a:prstClr val="black"/>
                </a:solidFill>
                <a:latin typeface="Calibri"/>
                <a:cs typeface="+mn-cs"/>
              </a:rPr>
              <a:t>TL cinsinden girilerek kaydedilir.</a:t>
            </a:r>
          </a:p>
          <a:p>
            <a:pPr algn="just" defTabSz="457200" fontAlgn="auto">
              <a:spcBef>
                <a:spcPts val="0"/>
              </a:spcBef>
              <a:spcAft>
                <a:spcPts val="0"/>
              </a:spcAft>
            </a:pPr>
            <a:endParaRPr lang="tr-TR" sz="1600" dirty="0">
              <a:solidFill>
                <a:prstClr val="white">
                  <a:lumMod val="50000"/>
                </a:prstClr>
              </a:solidFill>
              <a:latin typeface="Calibri"/>
              <a:cs typeface="+mn-cs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Mürekkep 1"/>
              <p14:cNvContentPartPr/>
              <p14:nvPr/>
            </p14:nvContentPartPr>
            <p14:xfrm>
              <a:off x="3166200" y="3543480"/>
              <a:ext cx="1337400" cy="11520"/>
            </p14:xfrm>
          </p:contentPart>
        </mc:Choice>
        <mc:Fallback xmlns="">
          <p:pic>
            <p:nvPicPr>
              <p:cNvPr id="2" name="Mürekkep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150360" y="3479760"/>
                <a:ext cx="1369440" cy="138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3" name="Mürekkep 2"/>
              <p14:cNvContentPartPr/>
              <p14:nvPr/>
            </p14:nvContentPartPr>
            <p14:xfrm>
              <a:off x="3188880" y="3806280"/>
              <a:ext cx="480600" cy="68760"/>
            </p14:xfrm>
          </p:contentPart>
        </mc:Choice>
        <mc:Fallback xmlns="">
          <p:pic>
            <p:nvPicPr>
              <p:cNvPr id="3" name="Mürekkep 2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173040" y="3742560"/>
                <a:ext cx="512280" cy="196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4" name="Mürekkep 3"/>
              <p14:cNvContentPartPr/>
              <p14:nvPr/>
            </p14:nvContentPartPr>
            <p14:xfrm>
              <a:off x="3108960" y="4057560"/>
              <a:ext cx="777600" cy="172080"/>
            </p14:xfrm>
          </p:contentPart>
        </mc:Choice>
        <mc:Fallback xmlns="">
          <p:pic>
            <p:nvPicPr>
              <p:cNvPr id="4" name="Mürekkep 3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093120" y="3994200"/>
                <a:ext cx="809280" cy="298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5" name="Mürekkep 4"/>
              <p14:cNvContentPartPr/>
              <p14:nvPr/>
            </p14:nvContentPartPr>
            <p14:xfrm>
              <a:off x="2868840" y="4240440"/>
              <a:ext cx="834840" cy="91800"/>
            </p14:xfrm>
          </p:contentPart>
        </mc:Choice>
        <mc:Fallback xmlns="">
          <p:pic>
            <p:nvPicPr>
              <p:cNvPr id="5" name="Mürekkep 4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2853000" y="4177080"/>
                <a:ext cx="866520" cy="218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787596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Dikdörtgen 11">
            <a:extLst>
              <a:ext uri="{FF2B5EF4-FFF2-40B4-BE49-F238E27FC236}">
                <a16:creationId xmlns:a16="http://schemas.microsoft.com/office/drawing/2014/main" id="{DF7C9576-AA0F-48E0-82CC-77917F6BCBCD}"/>
              </a:ext>
            </a:extLst>
          </p:cNvPr>
          <p:cNvSpPr/>
          <p:nvPr/>
        </p:nvSpPr>
        <p:spPr>
          <a:xfrm>
            <a:off x="5544587" y="1733916"/>
            <a:ext cx="250844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tr-TR" sz="2400" b="1" i="1" dirty="0" smtClean="0">
                <a:solidFill>
                  <a:prstClr val="black"/>
                </a:solidFill>
                <a:latin typeface="Calibri"/>
                <a:cs typeface="+mn-cs"/>
              </a:rPr>
              <a:t>E-EKSİLTME </a:t>
            </a:r>
            <a:r>
              <a:rPr lang="tr-TR" sz="2400" b="1" i="1" dirty="0" smtClean="0">
                <a:solidFill>
                  <a:prstClr val="black"/>
                </a:solidFill>
                <a:latin typeface="Calibri"/>
                <a:cs typeface="+mn-cs"/>
              </a:rPr>
              <a:t>KAYIT </a:t>
            </a: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tr-TR" sz="2400" b="1" i="1" dirty="0" smtClean="0">
                <a:solidFill>
                  <a:prstClr val="black"/>
                </a:solidFill>
                <a:latin typeface="Calibri"/>
                <a:cs typeface="+mn-cs"/>
              </a:rPr>
              <a:t>İŞLEMLERİ</a:t>
            </a:r>
            <a:endParaRPr lang="en-US" sz="2400" b="1" i="1" dirty="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17" name="Dikdörtgen 16"/>
          <p:cNvSpPr/>
          <p:nvPr/>
        </p:nvSpPr>
        <p:spPr>
          <a:xfrm>
            <a:off x="4667370" y="4307904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r>
              <a:rPr lang="tr-TR" sz="4000" b="1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  <a:cs typeface="+mn-cs"/>
              </a:rPr>
              <a:t>4</a:t>
            </a:r>
            <a:endParaRPr lang="tr-TR" sz="40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  <a:cs typeface="+mn-cs"/>
            </a:endParaRPr>
          </a:p>
        </p:txBody>
      </p:sp>
      <p:sp>
        <p:nvSpPr>
          <p:cNvPr id="14" name="Dikdörtgen 13"/>
          <p:cNvSpPr/>
          <p:nvPr/>
        </p:nvSpPr>
        <p:spPr>
          <a:xfrm>
            <a:off x="4872457" y="1841629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r>
              <a:rPr lang="tr-TR" sz="4000" b="1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  <a:cs typeface="+mn-cs"/>
              </a:rPr>
              <a:t>4</a:t>
            </a:r>
            <a:endParaRPr lang="tr-TR" sz="40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  <a:cs typeface="+mn-cs"/>
            </a:endParaRPr>
          </a:p>
        </p:txBody>
      </p:sp>
      <p:sp>
        <p:nvSpPr>
          <p:cNvPr id="6" name="Metin kutusu 5"/>
          <p:cNvSpPr txBox="1"/>
          <p:nvPr/>
        </p:nvSpPr>
        <p:spPr>
          <a:xfrm>
            <a:off x="5635507" y="2522805"/>
            <a:ext cx="338991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457200" fontAlgn="auto">
              <a:spcBef>
                <a:spcPts val="0"/>
              </a:spcBef>
              <a:spcAft>
                <a:spcPts val="0"/>
              </a:spcAft>
            </a:pPr>
            <a:endParaRPr lang="tr-TR" sz="1600" dirty="0" smtClean="0">
              <a:solidFill>
                <a:prstClr val="white">
                  <a:lumMod val="50000"/>
                </a:prstClr>
              </a:solidFill>
              <a:latin typeface="Calibri"/>
              <a:cs typeface="+mn-cs"/>
            </a:endParaRPr>
          </a:p>
          <a:p>
            <a:pPr algn="just" defTabSz="457200" fontAlgn="auto">
              <a:spcBef>
                <a:spcPts val="0"/>
              </a:spcBef>
              <a:spcAft>
                <a:spcPts val="0"/>
              </a:spcAft>
            </a:pPr>
            <a:r>
              <a:rPr lang="tr-TR" sz="1600" dirty="0" smtClean="0">
                <a:solidFill>
                  <a:prstClr val="black"/>
                </a:solidFill>
                <a:latin typeface="Calibri"/>
                <a:cs typeface="+mn-cs"/>
              </a:rPr>
              <a:t>Elektronik </a:t>
            </a:r>
            <a:r>
              <a:rPr lang="tr-TR" sz="1600" dirty="0">
                <a:solidFill>
                  <a:prstClr val="black"/>
                </a:solidFill>
                <a:latin typeface="Calibri"/>
                <a:cs typeface="+mn-cs"/>
              </a:rPr>
              <a:t>eksiltmenin tamamlanacağı tarih/saat bilgisi sistem tarafından otomatik hesaplanarak </a:t>
            </a:r>
            <a:r>
              <a:rPr lang="tr-TR" sz="1600" dirty="0">
                <a:solidFill>
                  <a:srgbClr val="C00000"/>
                </a:solidFill>
                <a:latin typeface="Calibri"/>
                <a:cs typeface="+mn-cs"/>
              </a:rPr>
              <a:t>Elektronik Eksiltme Zaman Çizelgesi </a:t>
            </a:r>
            <a:r>
              <a:rPr lang="tr-TR" sz="1600" dirty="0">
                <a:solidFill>
                  <a:prstClr val="black"/>
                </a:solidFill>
                <a:latin typeface="Calibri"/>
                <a:cs typeface="+mn-cs"/>
              </a:rPr>
              <a:t>görüntülenir</a:t>
            </a:r>
            <a:r>
              <a:rPr lang="tr-TR" sz="1600" dirty="0" smtClean="0">
                <a:solidFill>
                  <a:prstClr val="black"/>
                </a:solidFill>
                <a:latin typeface="Calibri"/>
                <a:cs typeface="+mn-cs"/>
              </a:rPr>
              <a:t>.</a:t>
            </a:r>
          </a:p>
          <a:p>
            <a:pPr algn="just" defTabSz="457200" fontAlgn="auto">
              <a:spcBef>
                <a:spcPts val="0"/>
              </a:spcBef>
              <a:spcAft>
                <a:spcPts val="0"/>
              </a:spcAft>
            </a:pPr>
            <a:endParaRPr lang="tr-TR" sz="1600" dirty="0">
              <a:solidFill>
                <a:prstClr val="white">
                  <a:lumMod val="50000"/>
                </a:prstClr>
              </a:solidFill>
              <a:latin typeface="Calibri"/>
              <a:cs typeface="+mn-cs"/>
            </a:endParaRPr>
          </a:p>
          <a:p>
            <a:pPr algn="just" defTabSz="457200" fontAlgn="auto">
              <a:spcBef>
                <a:spcPts val="0"/>
              </a:spcBef>
              <a:spcAft>
                <a:spcPts val="0"/>
              </a:spcAft>
            </a:pPr>
            <a:r>
              <a:rPr lang="tr-TR" sz="1600" dirty="0">
                <a:solidFill>
                  <a:prstClr val="black"/>
                </a:solidFill>
                <a:latin typeface="Calibri"/>
                <a:cs typeface="+mn-cs"/>
              </a:rPr>
              <a:t>Bununla birlikte Elektronik eksiltme kayıt işlemi tamamlanmış ancak </a:t>
            </a:r>
            <a:r>
              <a:rPr lang="tr-TR" sz="1600" dirty="0" smtClean="0">
                <a:solidFill>
                  <a:prstClr val="black"/>
                </a:solidFill>
                <a:latin typeface="Calibri"/>
                <a:cs typeface="+mn-cs"/>
              </a:rPr>
              <a:t>elektronik </a:t>
            </a:r>
            <a:r>
              <a:rPr lang="tr-TR" sz="1600" dirty="0">
                <a:solidFill>
                  <a:prstClr val="black"/>
                </a:solidFill>
                <a:latin typeface="Calibri"/>
                <a:cs typeface="+mn-cs"/>
              </a:rPr>
              <a:t>eksiltmeye davet tebligatı yapılmamış ihale/kısım için </a:t>
            </a:r>
            <a:r>
              <a:rPr lang="tr-TR" sz="1600" dirty="0">
                <a:solidFill>
                  <a:srgbClr val="C00000"/>
                </a:solidFill>
                <a:latin typeface="Calibri"/>
                <a:cs typeface="+mn-cs"/>
              </a:rPr>
              <a:t>güncelleme işlemleri yapılabilir.</a:t>
            </a:r>
            <a:endParaRPr lang="tr-TR" sz="1600" dirty="0">
              <a:solidFill>
                <a:prstClr val="white">
                  <a:lumMod val="50000"/>
                </a:prstClr>
              </a:solidFill>
              <a:latin typeface="Calibri"/>
              <a:cs typeface="+mn-cs"/>
            </a:endParaRPr>
          </a:p>
          <a:p>
            <a:pPr algn="just" defTabSz="457200" fontAlgn="auto">
              <a:spcBef>
                <a:spcPts val="0"/>
              </a:spcBef>
              <a:spcAft>
                <a:spcPts val="0"/>
              </a:spcAft>
            </a:pPr>
            <a:endParaRPr lang="tr-TR" sz="1600" dirty="0">
              <a:solidFill>
                <a:prstClr val="white">
                  <a:lumMod val="50000"/>
                </a:prstClr>
              </a:solidFill>
              <a:latin typeface="Calibri"/>
              <a:cs typeface="+mn-cs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8" y="1353055"/>
            <a:ext cx="5524235" cy="5386487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0498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467544" y="980728"/>
            <a:ext cx="79928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800" i="1" dirty="0" smtClean="0"/>
              <a:t>E-EKSİLTME</a:t>
            </a:r>
            <a:r>
              <a:rPr lang="tr-TR" sz="2800" i="1" dirty="0" smtClean="0">
                <a:solidFill>
                  <a:srgbClr val="C00000"/>
                </a:solidFill>
              </a:rPr>
              <a:t> TEKLİF İŞLEMLERİ</a:t>
            </a:r>
            <a:endParaRPr lang="tr-TR" sz="2800" i="1" dirty="0">
              <a:solidFill>
                <a:srgbClr val="C00000"/>
              </a:solidFill>
            </a:endParaRPr>
          </a:p>
        </p:txBody>
      </p:sp>
      <p:sp>
        <p:nvSpPr>
          <p:cNvPr id="3" name="Metin kutusu 2"/>
          <p:cNvSpPr txBox="1"/>
          <p:nvPr/>
        </p:nvSpPr>
        <p:spPr>
          <a:xfrm>
            <a:off x="611560" y="2204866"/>
            <a:ext cx="828092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KURALLAR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tr-TR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tr-TR" dirty="0"/>
              <a:t> </a:t>
            </a:r>
            <a:r>
              <a:rPr lang="tr-TR" dirty="0" smtClean="0"/>
              <a:t>Bir turda teklif vermeyen istekli </a:t>
            </a:r>
            <a:r>
              <a:rPr lang="tr-TR" dirty="0" smtClean="0">
                <a:solidFill>
                  <a:srgbClr val="C00000"/>
                </a:solidFill>
              </a:rPr>
              <a:t>sonraki turlarda teklif veremez</a:t>
            </a:r>
            <a:r>
              <a:rPr lang="tr-TR" dirty="0" smtClean="0"/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tr-TR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tr-TR" dirty="0" smtClean="0"/>
              <a:t>Her turda </a:t>
            </a:r>
            <a:r>
              <a:rPr lang="tr-TR" dirty="0" smtClean="0">
                <a:solidFill>
                  <a:srgbClr val="C00000"/>
                </a:solidFill>
              </a:rPr>
              <a:t>bir önceki fiyat teklifi üzerinden </a:t>
            </a:r>
            <a:r>
              <a:rPr lang="tr-TR" dirty="0" smtClean="0"/>
              <a:t>eksiltme yapılarak yeni teklifler verilir.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tr-TR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tr-TR" dirty="0" smtClean="0"/>
              <a:t>Her bir teklif bir önceki tekliften en az </a:t>
            </a:r>
            <a:r>
              <a:rPr lang="tr-TR" dirty="0" smtClean="0">
                <a:solidFill>
                  <a:srgbClr val="C00000"/>
                </a:solidFill>
              </a:rPr>
              <a:t>‘’asgari fark aralığı’’ </a:t>
            </a:r>
            <a:r>
              <a:rPr lang="tr-TR" dirty="0" smtClean="0"/>
              <a:t>kadar eksiltilmiş olmalıdır.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tr-TR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tr-TR" dirty="0"/>
              <a:t>Eksiltme turlarında verilen </a:t>
            </a:r>
            <a:r>
              <a:rPr lang="tr-TR" dirty="0">
                <a:solidFill>
                  <a:srgbClr val="C00000"/>
                </a:solidFill>
              </a:rPr>
              <a:t>en son teklif </a:t>
            </a:r>
            <a:r>
              <a:rPr lang="tr-TR" dirty="0"/>
              <a:t>geçerli teklif olarak değerlendirilecek ve </a:t>
            </a:r>
            <a:r>
              <a:rPr lang="tr-TR" dirty="0">
                <a:solidFill>
                  <a:srgbClr val="C00000"/>
                </a:solidFill>
              </a:rPr>
              <a:t>isteklileri bağlayacaktır.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tr-TR" dirty="0" smtClean="0"/>
          </a:p>
          <a:p>
            <a:endParaRPr lang="tr-TR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016864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ikdörtgen 2">
            <a:extLst>
              <a:ext uri="{FF2B5EF4-FFF2-40B4-BE49-F238E27FC236}">
                <a16:creationId xmlns:a16="http://schemas.microsoft.com/office/drawing/2014/main" id="{DF7C9576-AA0F-48E0-82CC-77917F6BCBCD}"/>
              </a:ext>
            </a:extLst>
          </p:cNvPr>
          <p:cNvSpPr/>
          <p:nvPr/>
        </p:nvSpPr>
        <p:spPr>
          <a:xfrm>
            <a:off x="2291005" y="548686"/>
            <a:ext cx="56888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tr-TR" sz="2400" b="1" i="1" dirty="0" smtClean="0">
                <a:solidFill>
                  <a:srgbClr val="C00000"/>
                </a:solidFill>
              </a:rPr>
              <a:t>İSTEKLİLER AÇISINDAN </a:t>
            </a:r>
            <a:r>
              <a:rPr lang="tr-TR" sz="2400" b="1" i="1" dirty="0" smtClean="0">
                <a:solidFill>
                  <a:prstClr val="black"/>
                </a:solidFill>
              </a:rPr>
              <a:t>E-EKSİLTME</a:t>
            </a:r>
            <a:endParaRPr lang="en-US" sz="2400" b="1" i="1" dirty="0">
              <a:solidFill>
                <a:prstClr val="black"/>
              </a:solidFill>
            </a:endParaRPr>
          </a:p>
        </p:txBody>
      </p:sp>
      <p:graphicFrame>
        <p:nvGraphicFramePr>
          <p:cNvPr id="7" name="Diyagram 6"/>
          <p:cNvGraphicFramePr/>
          <p:nvPr>
            <p:extLst>
              <p:ext uri="{D42A27DB-BD31-4B8C-83A1-F6EECF244321}">
                <p14:modId xmlns:p14="http://schemas.microsoft.com/office/powerpoint/2010/main" val="1661859116"/>
              </p:ext>
            </p:extLst>
          </p:nvPr>
        </p:nvGraphicFramePr>
        <p:xfrm>
          <a:off x="1475656" y="2060848"/>
          <a:ext cx="6336704" cy="2880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06136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467544" y="548680"/>
            <a:ext cx="79928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800" i="1" dirty="0" smtClean="0"/>
              <a:t>KURALLARA İLİŞKİN </a:t>
            </a:r>
            <a:r>
              <a:rPr lang="tr-TR" sz="2800" i="1" dirty="0" smtClean="0">
                <a:solidFill>
                  <a:srgbClr val="C00000"/>
                </a:solidFill>
              </a:rPr>
              <a:t>ÖRNEK</a:t>
            </a:r>
            <a:endParaRPr lang="tr-TR" sz="2800" i="1" dirty="0">
              <a:solidFill>
                <a:srgbClr val="C00000"/>
              </a:solidFill>
            </a:endParaRPr>
          </a:p>
        </p:txBody>
      </p:sp>
      <p:sp>
        <p:nvSpPr>
          <p:cNvPr id="3" name="Metin kutusu 2"/>
          <p:cNvSpPr txBox="1"/>
          <p:nvPr/>
        </p:nvSpPr>
        <p:spPr>
          <a:xfrm>
            <a:off x="683568" y="1196752"/>
            <a:ext cx="792088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b="1" u="sng" dirty="0" smtClean="0"/>
              <a:t>İSTEKLİ A </a:t>
            </a:r>
          </a:p>
          <a:p>
            <a:r>
              <a:rPr lang="tr-TR" dirty="0"/>
              <a:t>	</a:t>
            </a:r>
          </a:p>
          <a:p>
            <a:endParaRPr lang="tr-TR" dirty="0" smtClean="0"/>
          </a:p>
          <a:p>
            <a:endParaRPr lang="tr-TR" dirty="0" smtClean="0"/>
          </a:p>
          <a:p>
            <a:endParaRPr lang="tr-TR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tr-TR" dirty="0"/>
          </a:p>
        </p:txBody>
      </p:sp>
      <p:sp>
        <p:nvSpPr>
          <p:cNvPr id="4" name="Dikdörtgen 3"/>
          <p:cNvSpPr/>
          <p:nvPr/>
        </p:nvSpPr>
        <p:spPr>
          <a:xfrm>
            <a:off x="467545" y="1628800"/>
            <a:ext cx="8064896" cy="79208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u="sng" dirty="0" smtClean="0">
                <a:solidFill>
                  <a:schemeClr val="bg1"/>
                </a:solidFill>
              </a:rPr>
              <a:t>İLK TEKLİF TUTARI</a:t>
            </a:r>
            <a:r>
              <a:rPr lang="tr-TR" dirty="0" smtClean="0">
                <a:solidFill>
                  <a:schemeClr val="bg1"/>
                </a:solidFill>
              </a:rPr>
              <a:t>:</a:t>
            </a:r>
            <a:r>
              <a:rPr lang="tr-TR" dirty="0" smtClean="0">
                <a:solidFill>
                  <a:srgbClr val="C00000"/>
                </a:solidFill>
              </a:rPr>
              <a:t>:  </a:t>
            </a:r>
            <a:r>
              <a:rPr lang="tr-TR" b="1" dirty="0" smtClean="0"/>
              <a:t>200 TL   </a:t>
            </a:r>
            <a:r>
              <a:rPr lang="tr-TR" u="sng" dirty="0" smtClean="0"/>
              <a:t>Asgari Fark Aralığı</a:t>
            </a:r>
            <a:r>
              <a:rPr lang="tr-TR" dirty="0" smtClean="0"/>
              <a:t>: </a:t>
            </a:r>
            <a:r>
              <a:rPr lang="tr-TR" b="1" dirty="0" smtClean="0"/>
              <a:t>5 TL     </a:t>
            </a:r>
            <a:r>
              <a:rPr lang="tr-TR" u="sng" dirty="0" smtClean="0"/>
              <a:t>TUR SAYISI</a:t>
            </a:r>
            <a:r>
              <a:rPr lang="tr-TR" dirty="0" smtClean="0"/>
              <a:t>: </a:t>
            </a:r>
            <a:r>
              <a:rPr lang="tr-TR" b="1" dirty="0"/>
              <a:t>5</a:t>
            </a:r>
          </a:p>
        </p:txBody>
      </p:sp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454140"/>
              </p:ext>
            </p:extLst>
          </p:nvPr>
        </p:nvGraphicFramePr>
        <p:xfrm>
          <a:off x="431542" y="2796436"/>
          <a:ext cx="806489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TURLAR</a:t>
                      </a:r>
                      <a:endParaRPr lang="tr-TR" dirty="0"/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EKSİLTME TUTARI</a:t>
                      </a:r>
                      <a:endParaRPr lang="tr-TR" dirty="0"/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TEKLİF TUTARI</a:t>
                      </a:r>
                      <a:endParaRPr lang="tr-TR" dirty="0"/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SIRALAMA</a:t>
                      </a:r>
                      <a:endParaRPr lang="tr-TR" dirty="0"/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7" name="Tablo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8992924"/>
              </p:ext>
            </p:extLst>
          </p:nvPr>
        </p:nvGraphicFramePr>
        <p:xfrm>
          <a:off x="435886" y="3356992"/>
          <a:ext cx="806489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1’inci</a:t>
                      </a:r>
                      <a:r>
                        <a:rPr lang="tr-TR" baseline="0" dirty="0" smtClean="0">
                          <a:solidFill>
                            <a:schemeClr val="bg1"/>
                          </a:solidFill>
                        </a:rPr>
                        <a:t> TUR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10 TL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190 TL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3.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8" name="Tablo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5727971"/>
              </p:ext>
            </p:extLst>
          </p:nvPr>
        </p:nvGraphicFramePr>
        <p:xfrm>
          <a:off x="431542" y="4005064"/>
          <a:ext cx="806489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2’inci</a:t>
                      </a:r>
                      <a:r>
                        <a:rPr lang="tr-TR" baseline="0" dirty="0" smtClean="0"/>
                        <a:t> TUR</a:t>
                      </a:r>
                      <a:endParaRPr lang="tr-TR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5 TL</a:t>
                      </a:r>
                      <a:endParaRPr lang="tr-TR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185 TL</a:t>
                      </a:r>
                      <a:endParaRPr lang="tr-TR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5.</a:t>
                      </a:r>
                      <a:endParaRPr lang="tr-TR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9" name="Tablo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7932063"/>
              </p:ext>
            </p:extLst>
          </p:nvPr>
        </p:nvGraphicFramePr>
        <p:xfrm>
          <a:off x="431542" y="4653136"/>
          <a:ext cx="8064896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24088"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3’inci</a:t>
                      </a:r>
                      <a:r>
                        <a:rPr lang="tr-TR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TUR</a:t>
                      </a:r>
                      <a:endParaRPr lang="tr-TR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14 TL</a:t>
                      </a:r>
                      <a:endParaRPr lang="tr-TR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171 TL</a:t>
                      </a:r>
                      <a:endParaRPr lang="tr-TR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2.</a:t>
                      </a:r>
                      <a:endParaRPr lang="tr-TR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0" name="Tablo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866635"/>
              </p:ext>
            </p:extLst>
          </p:nvPr>
        </p:nvGraphicFramePr>
        <p:xfrm>
          <a:off x="395536" y="5373216"/>
          <a:ext cx="8064896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24088"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4’inci</a:t>
                      </a:r>
                      <a:r>
                        <a:rPr lang="tr-TR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 TUR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8</a:t>
                      </a:r>
                      <a:r>
                        <a:rPr lang="tr-TR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 TL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163 TL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1.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1" name="Tablo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1029480"/>
              </p:ext>
            </p:extLst>
          </p:nvPr>
        </p:nvGraphicFramePr>
        <p:xfrm>
          <a:off x="388837" y="5949280"/>
          <a:ext cx="8064896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24088"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5’inci</a:t>
                      </a:r>
                      <a:r>
                        <a:rPr lang="tr-TR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 TUR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-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-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1.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0220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817173" y="2367534"/>
            <a:ext cx="646748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</a:pPr>
            <a:r>
              <a:rPr sz="1350" spc="-8" dirty="0">
                <a:solidFill>
                  <a:srgbClr val="99A8BC"/>
                </a:solidFill>
                <a:latin typeface="Noto Sans"/>
                <a:cs typeface="Noto Sans"/>
              </a:rPr>
              <a:t>xxxx</a:t>
            </a:r>
            <a:r>
              <a:rPr sz="1350" spc="-19" dirty="0">
                <a:solidFill>
                  <a:srgbClr val="99A8BC"/>
                </a:solidFill>
                <a:latin typeface="Noto Sans"/>
                <a:cs typeface="Noto Sans"/>
              </a:rPr>
              <a:t>x</a:t>
            </a:r>
            <a:r>
              <a:rPr sz="1350" spc="-8" dirty="0">
                <a:solidFill>
                  <a:srgbClr val="99A8BC"/>
                </a:solidFill>
                <a:latin typeface="Noto Sans"/>
                <a:cs typeface="Noto Sans"/>
              </a:rPr>
              <a:t>xx</a:t>
            </a:r>
            <a:endParaRPr sz="1350">
              <a:solidFill>
                <a:prstClr val="black"/>
              </a:solidFill>
              <a:latin typeface="Noto Sans"/>
              <a:cs typeface="Noto San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589734" y="897826"/>
            <a:ext cx="1965008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19" dirty="0"/>
              <a:t>EKAP’a</a:t>
            </a:r>
            <a:r>
              <a:rPr spc="-113" dirty="0"/>
              <a:t> </a:t>
            </a:r>
            <a:r>
              <a:rPr spc="-8" dirty="0"/>
              <a:t>Giriş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177474" y="1483315"/>
            <a:ext cx="712946" cy="194765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defTabSz="685800" fontAlgn="auto">
              <a:spcBef>
                <a:spcPts val="79"/>
              </a:spcBef>
              <a:spcAft>
                <a:spcPts val="0"/>
              </a:spcAft>
            </a:pPr>
            <a:r>
              <a:rPr sz="1200" spc="-158" dirty="0">
                <a:solidFill>
                  <a:srgbClr val="F1F1F1"/>
                </a:solidFill>
                <a:latin typeface="Arial Black"/>
                <a:cs typeface="Arial Black"/>
              </a:rPr>
              <a:t>E-Eksiltme</a:t>
            </a:r>
            <a:endParaRPr sz="1200" dirty="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0005" y="897826"/>
            <a:ext cx="1297304" cy="1222058"/>
          </a:xfrm>
          <a:custGeom>
            <a:avLst/>
            <a:gdLst/>
            <a:ahLst/>
            <a:cxnLst/>
            <a:rect l="l" t="t" r="r" b="b"/>
            <a:pathLst>
              <a:path w="1729739" h="1629410">
                <a:moveTo>
                  <a:pt x="1322070" y="0"/>
                </a:moveTo>
                <a:lnTo>
                  <a:pt x="1281993" y="7310"/>
                </a:lnTo>
                <a:lnTo>
                  <a:pt x="1249298" y="27241"/>
                </a:lnTo>
                <a:lnTo>
                  <a:pt x="1227272" y="56792"/>
                </a:lnTo>
                <a:lnTo>
                  <a:pt x="1219200" y="92964"/>
                </a:lnTo>
                <a:lnTo>
                  <a:pt x="1227272" y="129208"/>
                </a:lnTo>
                <a:lnTo>
                  <a:pt x="1249299" y="158797"/>
                </a:lnTo>
                <a:lnTo>
                  <a:pt x="1281993" y="178742"/>
                </a:lnTo>
                <a:lnTo>
                  <a:pt x="1322070" y="186054"/>
                </a:lnTo>
                <a:lnTo>
                  <a:pt x="1362092" y="178742"/>
                </a:lnTo>
                <a:lnTo>
                  <a:pt x="1394793" y="158797"/>
                </a:lnTo>
                <a:lnTo>
                  <a:pt x="1416849" y="129208"/>
                </a:lnTo>
                <a:lnTo>
                  <a:pt x="1424940" y="92964"/>
                </a:lnTo>
                <a:lnTo>
                  <a:pt x="1416849" y="56792"/>
                </a:lnTo>
                <a:lnTo>
                  <a:pt x="1394793" y="27241"/>
                </a:lnTo>
                <a:lnTo>
                  <a:pt x="1362092" y="7310"/>
                </a:lnTo>
                <a:lnTo>
                  <a:pt x="1322070" y="0"/>
                </a:lnTo>
                <a:close/>
              </a:path>
              <a:path w="1729739" h="1629410">
                <a:moveTo>
                  <a:pt x="1017257" y="0"/>
                </a:moveTo>
                <a:lnTo>
                  <a:pt x="977203" y="7310"/>
                </a:lnTo>
                <a:lnTo>
                  <a:pt x="944497" y="27241"/>
                </a:lnTo>
                <a:lnTo>
                  <a:pt x="922447" y="56792"/>
                </a:lnTo>
                <a:lnTo>
                  <a:pt x="914361" y="92964"/>
                </a:lnTo>
                <a:lnTo>
                  <a:pt x="922447" y="129208"/>
                </a:lnTo>
                <a:lnTo>
                  <a:pt x="944497" y="158797"/>
                </a:lnTo>
                <a:lnTo>
                  <a:pt x="977203" y="178742"/>
                </a:lnTo>
                <a:lnTo>
                  <a:pt x="1017257" y="186054"/>
                </a:lnTo>
                <a:lnTo>
                  <a:pt x="1057312" y="178742"/>
                </a:lnTo>
                <a:lnTo>
                  <a:pt x="1090023" y="158797"/>
                </a:lnTo>
                <a:lnTo>
                  <a:pt x="1112078" y="129208"/>
                </a:lnTo>
                <a:lnTo>
                  <a:pt x="1120165" y="92964"/>
                </a:lnTo>
                <a:lnTo>
                  <a:pt x="1112078" y="56792"/>
                </a:lnTo>
                <a:lnTo>
                  <a:pt x="1090023" y="27241"/>
                </a:lnTo>
                <a:lnTo>
                  <a:pt x="1057312" y="7310"/>
                </a:lnTo>
                <a:lnTo>
                  <a:pt x="1017257" y="0"/>
                </a:lnTo>
                <a:close/>
              </a:path>
              <a:path w="1729739" h="1629410">
                <a:moveTo>
                  <a:pt x="712469" y="0"/>
                </a:moveTo>
                <a:lnTo>
                  <a:pt x="672416" y="7310"/>
                </a:lnTo>
                <a:lnTo>
                  <a:pt x="639710" y="27241"/>
                </a:lnTo>
                <a:lnTo>
                  <a:pt x="617659" y="56792"/>
                </a:lnTo>
                <a:lnTo>
                  <a:pt x="609574" y="92964"/>
                </a:lnTo>
                <a:lnTo>
                  <a:pt x="617659" y="129208"/>
                </a:lnTo>
                <a:lnTo>
                  <a:pt x="639710" y="158797"/>
                </a:lnTo>
                <a:lnTo>
                  <a:pt x="672416" y="178742"/>
                </a:lnTo>
                <a:lnTo>
                  <a:pt x="712469" y="186054"/>
                </a:lnTo>
                <a:lnTo>
                  <a:pt x="752525" y="178742"/>
                </a:lnTo>
                <a:lnTo>
                  <a:pt x="785236" y="158797"/>
                </a:lnTo>
                <a:lnTo>
                  <a:pt x="807290" y="129208"/>
                </a:lnTo>
                <a:lnTo>
                  <a:pt x="815378" y="92964"/>
                </a:lnTo>
                <a:lnTo>
                  <a:pt x="807290" y="56792"/>
                </a:lnTo>
                <a:lnTo>
                  <a:pt x="785236" y="27241"/>
                </a:lnTo>
                <a:lnTo>
                  <a:pt x="752525" y="7310"/>
                </a:lnTo>
                <a:lnTo>
                  <a:pt x="712469" y="0"/>
                </a:lnTo>
                <a:close/>
              </a:path>
              <a:path w="1729739" h="1629410">
                <a:moveTo>
                  <a:pt x="407695" y="0"/>
                </a:moveTo>
                <a:lnTo>
                  <a:pt x="367639" y="7310"/>
                </a:lnTo>
                <a:lnTo>
                  <a:pt x="334929" y="27241"/>
                </a:lnTo>
                <a:lnTo>
                  <a:pt x="312874" y="56792"/>
                </a:lnTo>
                <a:lnTo>
                  <a:pt x="304787" y="92964"/>
                </a:lnTo>
                <a:lnTo>
                  <a:pt x="312874" y="129208"/>
                </a:lnTo>
                <a:lnTo>
                  <a:pt x="334929" y="158797"/>
                </a:lnTo>
                <a:lnTo>
                  <a:pt x="367639" y="178742"/>
                </a:lnTo>
                <a:lnTo>
                  <a:pt x="407695" y="186054"/>
                </a:lnTo>
                <a:lnTo>
                  <a:pt x="447743" y="178742"/>
                </a:lnTo>
                <a:lnTo>
                  <a:pt x="480450" y="158797"/>
                </a:lnTo>
                <a:lnTo>
                  <a:pt x="502503" y="129208"/>
                </a:lnTo>
                <a:lnTo>
                  <a:pt x="510590" y="92964"/>
                </a:lnTo>
                <a:lnTo>
                  <a:pt x="502503" y="56792"/>
                </a:lnTo>
                <a:lnTo>
                  <a:pt x="480450" y="27241"/>
                </a:lnTo>
                <a:lnTo>
                  <a:pt x="447743" y="7310"/>
                </a:lnTo>
                <a:lnTo>
                  <a:pt x="407695" y="0"/>
                </a:lnTo>
                <a:close/>
              </a:path>
              <a:path w="1729739" h="1629410">
                <a:moveTo>
                  <a:pt x="102908" y="0"/>
                </a:moveTo>
                <a:lnTo>
                  <a:pt x="62850" y="7310"/>
                </a:lnTo>
                <a:lnTo>
                  <a:pt x="30139" y="27241"/>
                </a:lnTo>
                <a:lnTo>
                  <a:pt x="8086" y="56792"/>
                </a:lnTo>
                <a:lnTo>
                  <a:pt x="0" y="92964"/>
                </a:lnTo>
                <a:lnTo>
                  <a:pt x="8086" y="129208"/>
                </a:lnTo>
                <a:lnTo>
                  <a:pt x="30139" y="158797"/>
                </a:lnTo>
                <a:lnTo>
                  <a:pt x="62850" y="178742"/>
                </a:lnTo>
                <a:lnTo>
                  <a:pt x="102908" y="186054"/>
                </a:lnTo>
                <a:lnTo>
                  <a:pt x="142961" y="178742"/>
                </a:lnTo>
                <a:lnTo>
                  <a:pt x="175667" y="158797"/>
                </a:lnTo>
                <a:lnTo>
                  <a:pt x="197718" y="129208"/>
                </a:lnTo>
                <a:lnTo>
                  <a:pt x="205803" y="92964"/>
                </a:lnTo>
                <a:lnTo>
                  <a:pt x="197718" y="56792"/>
                </a:lnTo>
                <a:lnTo>
                  <a:pt x="175667" y="27241"/>
                </a:lnTo>
                <a:lnTo>
                  <a:pt x="142961" y="7310"/>
                </a:lnTo>
                <a:lnTo>
                  <a:pt x="102908" y="0"/>
                </a:lnTo>
                <a:close/>
              </a:path>
              <a:path w="1729739" h="1629410">
                <a:moveTo>
                  <a:pt x="1626870" y="288671"/>
                </a:moveTo>
                <a:lnTo>
                  <a:pt x="1586773" y="295981"/>
                </a:lnTo>
                <a:lnTo>
                  <a:pt x="1554035" y="315912"/>
                </a:lnTo>
                <a:lnTo>
                  <a:pt x="1531965" y="345463"/>
                </a:lnTo>
                <a:lnTo>
                  <a:pt x="1523873" y="381635"/>
                </a:lnTo>
                <a:lnTo>
                  <a:pt x="1531965" y="417806"/>
                </a:lnTo>
                <a:lnTo>
                  <a:pt x="1554035" y="447357"/>
                </a:lnTo>
                <a:lnTo>
                  <a:pt x="1586773" y="467288"/>
                </a:lnTo>
                <a:lnTo>
                  <a:pt x="1626870" y="474599"/>
                </a:lnTo>
                <a:lnTo>
                  <a:pt x="1666892" y="467288"/>
                </a:lnTo>
                <a:lnTo>
                  <a:pt x="1699593" y="447357"/>
                </a:lnTo>
                <a:lnTo>
                  <a:pt x="1721649" y="417806"/>
                </a:lnTo>
                <a:lnTo>
                  <a:pt x="1729740" y="381635"/>
                </a:lnTo>
                <a:lnTo>
                  <a:pt x="1721649" y="345463"/>
                </a:lnTo>
                <a:lnTo>
                  <a:pt x="1699593" y="315912"/>
                </a:lnTo>
                <a:lnTo>
                  <a:pt x="1666892" y="295981"/>
                </a:lnTo>
                <a:lnTo>
                  <a:pt x="1626870" y="288671"/>
                </a:lnTo>
                <a:close/>
              </a:path>
              <a:path w="1729739" h="1629410">
                <a:moveTo>
                  <a:pt x="1322070" y="288671"/>
                </a:moveTo>
                <a:lnTo>
                  <a:pt x="1281993" y="295981"/>
                </a:lnTo>
                <a:lnTo>
                  <a:pt x="1249298" y="315912"/>
                </a:lnTo>
                <a:lnTo>
                  <a:pt x="1227272" y="345463"/>
                </a:lnTo>
                <a:lnTo>
                  <a:pt x="1219200" y="381635"/>
                </a:lnTo>
                <a:lnTo>
                  <a:pt x="1227272" y="417806"/>
                </a:lnTo>
                <a:lnTo>
                  <a:pt x="1249299" y="447357"/>
                </a:lnTo>
                <a:lnTo>
                  <a:pt x="1281993" y="467288"/>
                </a:lnTo>
                <a:lnTo>
                  <a:pt x="1322070" y="474599"/>
                </a:lnTo>
                <a:lnTo>
                  <a:pt x="1362092" y="467288"/>
                </a:lnTo>
                <a:lnTo>
                  <a:pt x="1394793" y="447357"/>
                </a:lnTo>
                <a:lnTo>
                  <a:pt x="1416849" y="417806"/>
                </a:lnTo>
                <a:lnTo>
                  <a:pt x="1424940" y="381635"/>
                </a:lnTo>
                <a:lnTo>
                  <a:pt x="1416849" y="345463"/>
                </a:lnTo>
                <a:lnTo>
                  <a:pt x="1394793" y="315912"/>
                </a:lnTo>
                <a:lnTo>
                  <a:pt x="1362092" y="295981"/>
                </a:lnTo>
                <a:lnTo>
                  <a:pt x="1322070" y="288671"/>
                </a:lnTo>
                <a:close/>
              </a:path>
              <a:path w="1729739" h="1629410">
                <a:moveTo>
                  <a:pt x="1017257" y="288671"/>
                </a:moveTo>
                <a:lnTo>
                  <a:pt x="977203" y="295981"/>
                </a:lnTo>
                <a:lnTo>
                  <a:pt x="944497" y="315912"/>
                </a:lnTo>
                <a:lnTo>
                  <a:pt x="922447" y="345463"/>
                </a:lnTo>
                <a:lnTo>
                  <a:pt x="914361" y="381635"/>
                </a:lnTo>
                <a:lnTo>
                  <a:pt x="922447" y="417806"/>
                </a:lnTo>
                <a:lnTo>
                  <a:pt x="944497" y="447357"/>
                </a:lnTo>
                <a:lnTo>
                  <a:pt x="977203" y="467288"/>
                </a:lnTo>
                <a:lnTo>
                  <a:pt x="1017257" y="474599"/>
                </a:lnTo>
                <a:lnTo>
                  <a:pt x="1057312" y="467288"/>
                </a:lnTo>
                <a:lnTo>
                  <a:pt x="1090023" y="447357"/>
                </a:lnTo>
                <a:lnTo>
                  <a:pt x="1112078" y="417806"/>
                </a:lnTo>
                <a:lnTo>
                  <a:pt x="1120165" y="381635"/>
                </a:lnTo>
                <a:lnTo>
                  <a:pt x="1112078" y="345463"/>
                </a:lnTo>
                <a:lnTo>
                  <a:pt x="1090023" y="315912"/>
                </a:lnTo>
                <a:lnTo>
                  <a:pt x="1057312" y="295981"/>
                </a:lnTo>
                <a:lnTo>
                  <a:pt x="1017257" y="288671"/>
                </a:lnTo>
                <a:close/>
              </a:path>
              <a:path w="1729739" h="1629410">
                <a:moveTo>
                  <a:pt x="712469" y="288671"/>
                </a:moveTo>
                <a:lnTo>
                  <a:pt x="672416" y="295981"/>
                </a:lnTo>
                <a:lnTo>
                  <a:pt x="639710" y="315912"/>
                </a:lnTo>
                <a:lnTo>
                  <a:pt x="617659" y="345463"/>
                </a:lnTo>
                <a:lnTo>
                  <a:pt x="609574" y="381635"/>
                </a:lnTo>
                <a:lnTo>
                  <a:pt x="617659" y="417806"/>
                </a:lnTo>
                <a:lnTo>
                  <a:pt x="639710" y="447357"/>
                </a:lnTo>
                <a:lnTo>
                  <a:pt x="672416" y="467288"/>
                </a:lnTo>
                <a:lnTo>
                  <a:pt x="712469" y="474599"/>
                </a:lnTo>
                <a:lnTo>
                  <a:pt x="752525" y="467288"/>
                </a:lnTo>
                <a:lnTo>
                  <a:pt x="785236" y="447357"/>
                </a:lnTo>
                <a:lnTo>
                  <a:pt x="807290" y="417806"/>
                </a:lnTo>
                <a:lnTo>
                  <a:pt x="815378" y="381635"/>
                </a:lnTo>
                <a:lnTo>
                  <a:pt x="807290" y="345463"/>
                </a:lnTo>
                <a:lnTo>
                  <a:pt x="785236" y="315912"/>
                </a:lnTo>
                <a:lnTo>
                  <a:pt x="752525" y="295981"/>
                </a:lnTo>
                <a:lnTo>
                  <a:pt x="712469" y="288671"/>
                </a:lnTo>
                <a:close/>
              </a:path>
              <a:path w="1729739" h="1629410">
                <a:moveTo>
                  <a:pt x="407695" y="288671"/>
                </a:moveTo>
                <a:lnTo>
                  <a:pt x="367639" y="295981"/>
                </a:lnTo>
                <a:lnTo>
                  <a:pt x="334929" y="315912"/>
                </a:lnTo>
                <a:lnTo>
                  <a:pt x="312874" y="345463"/>
                </a:lnTo>
                <a:lnTo>
                  <a:pt x="304787" y="381635"/>
                </a:lnTo>
                <a:lnTo>
                  <a:pt x="312874" y="417806"/>
                </a:lnTo>
                <a:lnTo>
                  <a:pt x="334929" y="447357"/>
                </a:lnTo>
                <a:lnTo>
                  <a:pt x="367639" y="467288"/>
                </a:lnTo>
                <a:lnTo>
                  <a:pt x="407695" y="474599"/>
                </a:lnTo>
                <a:lnTo>
                  <a:pt x="447743" y="467288"/>
                </a:lnTo>
                <a:lnTo>
                  <a:pt x="480450" y="447357"/>
                </a:lnTo>
                <a:lnTo>
                  <a:pt x="502503" y="417806"/>
                </a:lnTo>
                <a:lnTo>
                  <a:pt x="510590" y="381635"/>
                </a:lnTo>
                <a:lnTo>
                  <a:pt x="502503" y="345463"/>
                </a:lnTo>
                <a:lnTo>
                  <a:pt x="480450" y="315912"/>
                </a:lnTo>
                <a:lnTo>
                  <a:pt x="447743" y="295981"/>
                </a:lnTo>
                <a:lnTo>
                  <a:pt x="407695" y="288671"/>
                </a:lnTo>
                <a:close/>
              </a:path>
              <a:path w="1729739" h="1629410">
                <a:moveTo>
                  <a:pt x="102908" y="288671"/>
                </a:moveTo>
                <a:lnTo>
                  <a:pt x="62850" y="295981"/>
                </a:lnTo>
                <a:lnTo>
                  <a:pt x="30139" y="315912"/>
                </a:lnTo>
                <a:lnTo>
                  <a:pt x="8086" y="345463"/>
                </a:lnTo>
                <a:lnTo>
                  <a:pt x="0" y="381635"/>
                </a:lnTo>
                <a:lnTo>
                  <a:pt x="8086" y="417806"/>
                </a:lnTo>
                <a:lnTo>
                  <a:pt x="30139" y="447357"/>
                </a:lnTo>
                <a:lnTo>
                  <a:pt x="62850" y="467288"/>
                </a:lnTo>
                <a:lnTo>
                  <a:pt x="102908" y="474599"/>
                </a:lnTo>
                <a:lnTo>
                  <a:pt x="142961" y="467288"/>
                </a:lnTo>
                <a:lnTo>
                  <a:pt x="175667" y="447357"/>
                </a:lnTo>
                <a:lnTo>
                  <a:pt x="197718" y="417806"/>
                </a:lnTo>
                <a:lnTo>
                  <a:pt x="205803" y="381635"/>
                </a:lnTo>
                <a:lnTo>
                  <a:pt x="197718" y="345463"/>
                </a:lnTo>
                <a:lnTo>
                  <a:pt x="175667" y="315912"/>
                </a:lnTo>
                <a:lnTo>
                  <a:pt x="142961" y="295981"/>
                </a:lnTo>
                <a:lnTo>
                  <a:pt x="102908" y="288671"/>
                </a:lnTo>
                <a:close/>
              </a:path>
              <a:path w="1729739" h="1629410">
                <a:moveTo>
                  <a:pt x="407695" y="577214"/>
                </a:moveTo>
                <a:lnTo>
                  <a:pt x="367639" y="584527"/>
                </a:lnTo>
                <a:lnTo>
                  <a:pt x="334929" y="604472"/>
                </a:lnTo>
                <a:lnTo>
                  <a:pt x="312874" y="634061"/>
                </a:lnTo>
                <a:lnTo>
                  <a:pt x="304787" y="670306"/>
                </a:lnTo>
                <a:lnTo>
                  <a:pt x="312874" y="706477"/>
                </a:lnTo>
                <a:lnTo>
                  <a:pt x="334929" y="736028"/>
                </a:lnTo>
                <a:lnTo>
                  <a:pt x="367639" y="755959"/>
                </a:lnTo>
                <a:lnTo>
                  <a:pt x="407695" y="763270"/>
                </a:lnTo>
                <a:lnTo>
                  <a:pt x="447743" y="755959"/>
                </a:lnTo>
                <a:lnTo>
                  <a:pt x="480450" y="736028"/>
                </a:lnTo>
                <a:lnTo>
                  <a:pt x="502503" y="706477"/>
                </a:lnTo>
                <a:lnTo>
                  <a:pt x="510590" y="670306"/>
                </a:lnTo>
                <a:lnTo>
                  <a:pt x="502503" y="634061"/>
                </a:lnTo>
                <a:lnTo>
                  <a:pt x="480450" y="604472"/>
                </a:lnTo>
                <a:lnTo>
                  <a:pt x="447743" y="584527"/>
                </a:lnTo>
                <a:lnTo>
                  <a:pt x="407695" y="577214"/>
                </a:lnTo>
                <a:close/>
              </a:path>
              <a:path w="1729739" h="1629410">
                <a:moveTo>
                  <a:pt x="102908" y="577214"/>
                </a:moveTo>
                <a:lnTo>
                  <a:pt x="62850" y="584527"/>
                </a:lnTo>
                <a:lnTo>
                  <a:pt x="30139" y="604472"/>
                </a:lnTo>
                <a:lnTo>
                  <a:pt x="8086" y="634061"/>
                </a:lnTo>
                <a:lnTo>
                  <a:pt x="0" y="670306"/>
                </a:lnTo>
                <a:lnTo>
                  <a:pt x="8086" y="706477"/>
                </a:lnTo>
                <a:lnTo>
                  <a:pt x="30139" y="736028"/>
                </a:lnTo>
                <a:lnTo>
                  <a:pt x="62850" y="755959"/>
                </a:lnTo>
                <a:lnTo>
                  <a:pt x="102908" y="763270"/>
                </a:lnTo>
                <a:lnTo>
                  <a:pt x="142961" y="755959"/>
                </a:lnTo>
                <a:lnTo>
                  <a:pt x="175667" y="736028"/>
                </a:lnTo>
                <a:lnTo>
                  <a:pt x="197718" y="706477"/>
                </a:lnTo>
                <a:lnTo>
                  <a:pt x="205803" y="670306"/>
                </a:lnTo>
                <a:lnTo>
                  <a:pt x="197718" y="634061"/>
                </a:lnTo>
                <a:lnTo>
                  <a:pt x="175667" y="604472"/>
                </a:lnTo>
                <a:lnTo>
                  <a:pt x="142961" y="584527"/>
                </a:lnTo>
                <a:lnTo>
                  <a:pt x="102908" y="577214"/>
                </a:lnTo>
                <a:close/>
              </a:path>
              <a:path w="1729739" h="1629410">
                <a:moveTo>
                  <a:pt x="407695" y="865886"/>
                </a:moveTo>
                <a:lnTo>
                  <a:pt x="367639" y="873196"/>
                </a:lnTo>
                <a:lnTo>
                  <a:pt x="334929" y="893127"/>
                </a:lnTo>
                <a:lnTo>
                  <a:pt x="312874" y="922678"/>
                </a:lnTo>
                <a:lnTo>
                  <a:pt x="304787" y="958850"/>
                </a:lnTo>
                <a:lnTo>
                  <a:pt x="312874" y="995094"/>
                </a:lnTo>
                <a:lnTo>
                  <a:pt x="334929" y="1024683"/>
                </a:lnTo>
                <a:lnTo>
                  <a:pt x="367639" y="1044628"/>
                </a:lnTo>
                <a:lnTo>
                  <a:pt x="407695" y="1051940"/>
                </a:lnTo>
                <a:lnTo>
                  <a:pt x="447743" y="1044628"/>
                </a:lnTo>
                <a:lnTo>
                  <a:pt x="480450" y="1024683"/>
                </a:lnTo>
                <a:lnTo>
                  <a:pt x="502503" y="995094"/>
                </a:lnTo>
                <a:lnTo>
                  <a:pt x="510590" y="958850"/>
                </a:lnTo>
                <a:lnTo>
                  <a:pt x="502503" y="922678"/>
                </a:lnTo>
                <a:lnTo>
                  <a:pt x="480450" y="893127"/>
                </a:lnTo>
                <a:lnTo>
                  <a:pt x="447743" y="873196"/>
                </a:lnTo>
                <a:lnTo>
                  <a:pt x="407695" y="865886"/>
                </a:lnTo>
                <a:close/>
              </a:path>
              <a:path w="1729739" h="1629410">
                <a:moveTo>
                  <a:pt x="102908" y="865886"/>
                </a:moveTo>
                <a:lnTo>
                  <a:pt x="62850" y="873196"/>
                </a:lnTo>
                <a:lnTo>
                  <a:pt x="30139" y="893127"/>
                </a:lnTo>
                <a:lnTo>
                  <a:pt x="8086" y="922678"/>
                </a:lnTo>
                <a:lnTo>
                  <a:pt x="0" y="958850"/>
                </a:lnTo>
                <a:lnTo>
                  <a:pt x="8086" y="995094"/>
                </a:lnTo>
                <a:lnTo>
                  <a:pt x="30139" y="1024683"/>
                </a:lnTo>
                <a:lnTo>
                  <a:pt x="62850" y="1044628"/>
                </a:lnTo>
                <a:lnTo>
                  <a:pt x="102908" y="1051940"/>
                </a:lnTo>
                <a:lnTo>
                  <a:pt x="142961" y="1044628"/>
                </a:lnTo>
                <a:lnTo>
                  <a:pt x="175667" y="1024683"/>
                </a:lnTo>
                <a:lnTo>
                  <a:pt x="197718" y="995094"/>
                </a:lnTo>
                <a:lnTo>
                  <a:pt x="205803" y="958850"/>
                </a:lnTo>
                <a:lnTo>
                  <a:pt x="197718" y="922678"/>
                </a:lnTo>
                <a:lnTo>
                  <a:pt x="175667" y="893127"/>
                </a:lnTo>
                <a:lnTo>
                  <a:pt x="142961" y="873196"/>
                </a:lnTo>
                <a:lnTo>
                  <a:pt x="102908" y="865886"/>
                </a:lnTo>
                <a:close/>
              </a:path>
              <a:path w="1729739" h="1629410">
                <a:moveTo>
                  <a:pt x="407695" y="1154557"/>
                </a:moveTo>
                <a:lnTo>
                  <a:pt x="367639" y="1161867"/>
                </a:lnTo>
                <a:lnTo>
                  <a:pt x="334929" y="1181798"/>
                </a:lnTo>
                <a:lnTo>
                  <a:pt x="312874" y="1211349"/>
                </a:lnTo>
                <a:lnTo>
                  <a:pt x="304787" y="1247521"/>
                </a:lnTo>
                <a:lnTo>
                  <a:pt x="312874" y="1283692"/>
                </a:lnTo>
                <a:lnTo>
                  <a:pt x="334929" y="1313243"/>
                </a:lnTo>
                <a:lnTo>
                  <a:pt x="367639" y="1333174"/>
                </a:lnTo>
                <a:lnTo>
                  <a:pt x="407695" y="1340485"/>
                </a:lnTo>
                <a:lnTo>
                  <a:pt x="447743" y="1333174"/>
                </a:lnTo>
                <a:lnTo>
                  <a:pt x="480450" y="1313243"/>
                </a:lnTo>
                <a:lnTo>
                  <a:pt x="502503" y="1283692"/>
                </a:lnTo>
                <a:lnTo>
                  <a:pt x="510590" y="1247521"/>
                </a:lnTo>
                <a:lnTo>
                  <a:pt x="502503" y="1211349"/>
                </a:lnTo>
                <a:lnTo>
                  <a:pt x="480450" y="1181798"/>
                </a:lnTo>
                <a:lnTo>
                  <a:pt x="447743" y="1161867"/>
                </a:lnTo>
                <a:lnTo>
                  <a:pt x="407695" y="1154557"/>
                </a:lnTo>
                <a:close/>
              </a:path>
              <a:path w="1729739" h="1629410">
                <a:moveTo>
                  <a:pt x="102908" y="1154557"/>
                </a:moveTo>
                <a:lnTo>
                  <a:pt x="62850" y="1161867"/>
                </a:lnTo>
                <a:lnTo>
                  <a:pt x="30139" y="1181798"/>
                </a:lnTo>
                <a:lnTo>
                  <a:pt x="8086" y="1211349"/>
                </a:lnTo>
                <a:lnTo>
                  <a:pt x="0" y="1247521"/>
                </a:lnTo>
                <a:lnTo>
                  <a:pt x="8086" y="1283692"/>
                </a:lnTo>
                <a:lnTo>
                  <a:pt x="30139" y="1313243"/>
                </a:lnTo>
                <a:lnTo>
                  <a:pt x="62850" y="1333174"/>
                </a:lnTo>
                <a:lnTo>
                  <a:pt x="102908" y="1340485"/>
                </a:lnTo>
                <a:lnTo>
                  <a:pt x="142961" y="1333174"/>
                </a:lnTo>
                <a:lnTo>
                  <a:pt x="175667" y="1313243"/>
                </a:lnTo>
                <a:lnTo>
                  <a:pt x="197718" y="1283692"/>
                </a:lnTo>
                <a:lnTo>
                  <a:pt x="205803" y="1247521"/>
                </a:lnTo>
                <a:lnTo>
                  <a:pt x="197718" y="1211349"/>
                </a:lnTo>
                <a:lnTo>
                  <a:pt x="175667" y="1181798"/>
                </a:lnTo>
                <a:lnTo>
                  <a:pt x="142961" y="1161867"/>
                </a:lnTo>
                <a:lnTo>
                  <a:pt x="102908" y="1154557"/>
                </a:lnTo>
                <a:close/>
              </a:path>
              <a:path w="1729739" h="1629410">
                <a:moveTo>
                  <a:pt x="407695" y="1443101"/>
                </a:moveTo>
                <a:lnTo>
                  <a:pt x="367639" y="1450413"/>
                </a:lnTo>
                <a:lnTo>
                  <a:pt x="334929" y="1470358"/>
                </a:lnTo>
                <a:lnTo>
                  <a:pt x="312874" y="1499947"/>
                </a:lnTo>
                <a:lnTo>
                  <a:pt x="304787" y="1536192"/>
                </a:lnTo>
                <a:lnTo>
                  <a:pt x="312874" y="1572363"/>
                </a:lnTo>
                <a:lnTo>
                  <a:pt x="334929" y="1601914"/>
                </a:lnTo>
                <a:lnTo>
                  <a:pt x="367639" y="1621845"/>
                </a:lnTo>
                <a:lnTo>
                  <a:pt x="407695" y="1629156"/>
                </a:lnTo>
                <a:lnTo>
                  <a:pt x="447743" y="1621845"/>
                </a:lnTo>
                <a:lnTo>
                  <a:pt x="480450" y="1601914"/>
                </a:lnTo>
                <a:lnTo>
                  <a:pt x="502503" y="1572363"/>
                </a:lnTo>
                <a:lnTo>
                  <a:pt x="510590" y="1536192"/>
                </a:lnTo>
                <a:lnTo>
                  <a:pt x="502503" y="1499947"/>
                </a:lnTo>
                <a:lnTo>
                  <a:pt x="480450" y="1470358"/>
                </a:lnTo>
                <a:lnTo>
                  <a:pt x="447743" y="1450413"/>
                </a:lnTo>
                <a:lnTo>
                  <a:pt x="407695" y="1443101"/>
                </a:lnTo>
                <a:close/>
              </a:path>
            </a:pathLst>
          </a:custGeom>
          <a:solidFill>
            <a:srgbClr val="1AA4BC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7791259" y="885825"/>
            <a:ext cx="1265396" cy="1275398"/>
          </a:xfrm>
          <a:custGeom>
            <a:avLst/>
            <a:gdLst/>
            <a:ahLst/>
            <a:cxnLst/>
            <a:rect l="l" t="t" r="r" b="b"/>
            <a:pathLst>
              <a:path w="1687195" h="1700530">
                <a:moveTo>
                  <a:pt x="397636" y="0"/>
                </a:moveTo>
                <a:lnTo>
                  <a:pt x="358600" y="7623"/>
                </a:lnTo>
                <a:lnTo>
                  <a:pt x="326707" y="28416"/>
                </a:lnTo>
                <a:lnTo>
                  <a:pt x="305196" y="59257"/>
                </a:lnTo>
                <a:lnTo>
                  <a:pt x="297306" y="97027"/>
                </a:lnTo>
                <a:lnTo>
                  <a:pt x="305196" y="134798"/>
                </a:lnTo>
                <a:lnTo>
                  <a:pt x="326707" y="165639"/>
                </a:lnTo>
                <a:lnTo>
                  <a:pt x="358600" y="186432"/>
                </a:lnTo>
                <a:lnTo>
                  <a:pt x="397636" y="194055"/>
                </a:lnTo>
                <a:lnTo>
                  <a:pt x="436673" y="186432"/>
                </a:lnTo>
                <a:lnTo>
                  <a:pt x="468566" y="165639"/>
                </a:lnTo>
                <a:lnTo>
                  <a:pt x="490077" y="134798"/>
                </a:lnTo>
                <a:lnTo>
                  <a:pt x="497967" y="97027"/>
                </a:lnTo>
                <a:lnTo>
                  <a:pt x="490077" y="59257"/>
                </a:lnTo>
                <a:lnTo>
                  <a:pt x="468566" y="28416"/>
                </a:lnTo>
                <a:lnTo>
                  <a:pt x="436673" y="7623"/>
                </a:lnTo>
                <a:lnTo>
                  <a:pt x="397636" y="0"/>
                </a:lnTo>
                <a:close/>
              </a:path>
              <a:path w="1687195" h="1700530">
                <a:moveTo>
                  <a:pt x="694944" y="0"/>
                </a:moveTo>
                <a:lnTo>
                  <a:pt x="655833" y="7623"/>
                </a:lnTo>
                <a:lnTo>
                  <a:pt x="623903" y="28416"/>
                </a:lnTo>
                <a:lnTo>
                  <a:pt x="602378" y="59257"/>
                </a:lnTo>
                <a:lnTo>
                  <a:pt x="594486" y="97027"/>
                </a:lnTo>
                <a:lnTo>
                  <a:pt x="602378" y="134798"/>
                </a:lnTo>
                <a:lnTo>
                  <a:pt x="623903" y="165639"/>
                </a:lnTo>
                <a:lnTo>
                  <a:pt x="655833" y="186432"/>
                </a:lnTo>
                <a:lnTo>
                  <a:pt x="694944" y="194055"/>
                </a:lnTo>
                <a:lnTo>
                  <a:pt x="733980" y="186432"/>
                </a:lnTo>
                <a:lnTo>
                  <a:pt x="765873" y="165639"/>
                </a:lnTo>
                <a:lnTo>
                  <a:pt x="787384" y="134798"/>
                </a:lnTo>
                <a:lnTo>
                  <a:pt x="795274" y="97027"/>
                </a:lnTo>
                <a:lnTo>
                  <a:pt x="787384" y="59257"/>
                </a:lnTo>
                <a:lnTo>
                  <a:pt x="765873" y="28416"/>
                </a:lnTo>
                <a:lnTo>
                  <a:pt x="733980" y="7623"/>
                </a:lnTo>
                <a:lnTo>
                  <a:pt x="694944" y="0"/>
                </a:lnTo>
                <a:close/>
              </a:path>
              <a:path w="1687195" h="1700530">
                <a:moveTo>
                  <a:pt x="992124" y="0"/>
                </a:moveTo>
                <a:lnTo>
                  <a:pt x="953087" y="7623"/>
                </a:lnTo>
                <a:lnTo>
                  <a:pt x="921194" y="28416"/>
                </a:lnTo>
                <a:lnTo>
                  <a:pt x="899683" y="59257"/>
                </a:lnTo>
                <a:lnTo>
                  <a:pt x="891794" y="97027"/>
                </a:lnTo>
                <a:lnTo>
                  <a:pt x="899683" y="134798"/>
                </a:lnTo>
                <a:lnTo>
                  <a:pt x="921194" y="165639"/>
                </a:lnTo>
                <a:lnTo>
                  <a:pt x="953087" y="186432"/>
                </a:lnTo>
                <a:lnTo>
                  <a:pt x="992124" y="194055"/>
                </a:lnTo>
                <a:lnTo>
                  <a:pt x="1031234" y="186432"/>
                </a:lnTo>
                <a:lnTo>
                  <a:pt x="1063164" y="165639"/>
                </a:lnTo>
                <a:lnTo>
                  <a:pt x="1084689" y="134798"/>
                </a:lnTo>
                <a:lnTo>
                  <a:pt x="1092580" y="97027"/>
                </a:lnTo>
                <a:lnTo>
                  <a:pt x="1084689" y="59257"/>
                </a:lnTo>
                <a:lnTo>
                  <a:pt x="1063164" y="28416"/>
                </a:lnTo>
                <a:lnTo>
                  <a:pt x="1031234" y="7623"/>
                </a:lnTo>
                <a:lnTo>
                  <a:pt x="992124" y="0"/>
                </a:lnTo>
                <a:close/>
              </a:path>
              <a:path w="1687195" h="1700530">
                <a:moveTo>
                  <a:pt x="1289430" y="0"/>
                </a:moveTo>
                <a:lnTo>
                  <a:pt x="1250394" y="7623"/>
                </a:lnTo>
                <a:lnTo>
                  <a:pt x="1218501" y="28416"/>
                </a:lnTo>
                <a:lnTo>
                  <a:pt x="1196990" y="59257"/>
                </a:lnTo>
                <a:lnTo>
                  <a:pt x="1189101" y="97027"/>
                </a:lnTo>
                <a:lnTo>
                  <a:pt x="1196990" y="134798"/>
                </a:lnTo>
                <a:lnTo>
                  <a:pt x="1218501" y="165639"/>
                </a:lnTo>
                <a:lnTo>
                  <a:pt x="1250394" y="186432"/>
                </a:lnTo>
                <a:lnTo>
                  <a:pt x="1289430" y="194055"/>
                </a:lnTo>
                <a:lnTo>
                  <a:pt x="1328467" y="186432"/>
                </a:lnTo>
                <a:lnTo>
                  <a:pt x="1360360" y="165639"/>
                </a:lnTo>
                <a:lnTo>
                  <a:pt x="1381871" y="134798"/>
                </a:lnTo>
                <a:lnTo>
                  <a:pt x="1389760" y="97027"/>
                </a:lnTo>
                <a:lnTo>
                  <a:pt x="1381871" y="59257"/>
                </a:lnTo>
                <a:lnTo>
                  <a:pt x="1360360" y="28416"/>
                </a:lnTo>
                <a:lnTo>
                  <a:pt x="1328467" y="7623"/>
                </a:lnTo>
                <a:lnTo>
                  <a:pt x="1289430" y="0"/>
                </a:lnTo>
                <a:close/>
              </a:path>
              <a:path w="1687195" h="1700530">
                <a:moveTo>
                  <a:pt x="1586737" y="0"/>
                </a:moveTo>
                <a:lnTo>
                  <a:pt x="1547627" y="7623"/>
                </a:lnTo>
                <a:lnTo>
                  <a:pt x="1515697" y="28416"/>
                </a:lnTo>
                <a:lnTo>
                  <a:pt x="1494172" y="59257"/>
                </a:lnTo>
                <a:lnTo>
                  <a:pt x="1486280" y="97027"/>
                </a:lnTo>
                <a:lnTo>
                  <a:pt x="1494172" y="134798"/>
                </a:lnTo>
                <a:lnTo>
                  <a:pt x="1515697" y="165639"/>
                </a:lnTo>
                <a:lnTo>
                  <a:pt x="1547627" y="186432"/>
                </a:lnTo>
                <a:lnTo>
                  <a:pt x="1586737" y="194055"/>
                </a:lnTo>
                <a:lnTo>
                  <a:pt x="1625774" y="186432"/>
                </a:lnTo>
                <a:lnTo>
                  <a:pt x="1657667" y="165639"/>
                </a:lnTo>
                <a:lnTo>
                  <a:pt x="1679178" y="134798"/>
                </a:lnTo>
                <a:lnTo>
                  <a:pt x="1687068" y="97027"/>
                </a:lnTo>
                <a:lnTo>
                  <a:pt x="1679178" y="59257"/>
                </a:lnTo>
                <a:lnTo>
                  <a:pt x="1657667" y="28416"/>
                </a:lnTo>
                <a:lnTo>
                  <a:pt x="1625774" y="7623"/>
                </a:lnTo>
                <a:lnTo>
                  <a:pt x="1586737" y="0"/>
                </a:lnTo>
                <a:close/>
              </a:path>
              <a:path w="1687195" h="1700530">
                <a:moveTo>
                  <a:pt x="100329" y="301244"/>
                </a:moveTo>
                <a:lnTo>
                  <a:pt x="61293" y="308867"/>
                </a:lnTo>
                <a:lnTo>
                  <a:pt x="29400" y="329660"/>
                </a:lnTo>
                <a:lnTo>
                  <a:pt x="7889" y="360501"/>
                </a:lnTo>
                <a:lnTo>
                  <a:pt x="0" y="398272"/>
                </a:lnTo>
                <a:lnTo>
                  <a:pt x="7889" y="436042"/>
                </a:lnTo>
                <a:lnTo>
                  <a:pt x="29400" y="466883"/>
                </a:lnTo>
                <a:lnTo>
                  <a:pt x="61293" y="487676"/>
                </a:lnTo>
                <a:lnTo>
                  <a:pt x="100329" y="495300"/>
                </a:lnTo>
                <a:lnTo>
                  <a:pt x="139440" y="487676"/>
                </a:lnTo>
                <a:lnTo>
                  <a:pt x="171370" y="466883"/>
                </a:lnTo>
                <a:lnTo>
                  <a:pt x="192895" y="436042"/>
                </a:lnTo>
                <a:lnTo>
                  <a:pt x="200786" y="398272"/>
                </a:lnTo>
                <a:lnTo>
                  <a:pt x="192895" y="360501"/>
                </a:lnTo>
                <a:lnTo>
                  <a:pt x="171370" y="329660"/>
                </a:lnTo>
                <a:lnTo>
                  <a:pt x="139440" y="308867"/>
                </a:lnTo>
                <a:lnTo>
                  <a:pt x="100329" y="301244"/>
                </a:lnTo>
                <a:close/>
              </a:path>
              <a:path w="1687195" h="1700530">
                <a:moveTo>
                  <a:pt x="397636" y="301244"/>
                </a:moveTo>
                <a:lnTo>
                  <a:pt x="358600" y="308867"/>
                </a:lnTo>
                <a:lnTo>
                  <a:pt x="326707" y="329660"/>
                </a:lnTo>
                <a:lnTo>
                  <a:pt x="305196" y="360501"/>
                </a:lnTo>
                <a:lnTo>
                  <a:pt x="297306" y="398272"/>
                </a:lnTo>
                <a:lnTo>
                  <a:pt x="305196" y="436042"/>
                </a:lnTo>
                <a:lnTo>
                  <a:pt x="326707" y="466883"/>
                </a:lnTo>
                <a:lnTo>
                  <a:pt x="358600" y="487676"/>
                </a:lnTo>
                <a:lnTo>
                  <a:pt x="397636" y="495300"/>
                </a:lnTo>
                <a:lnTo>
                  <a:pt x="436673" y="487676"/>
                </a:lnTo>
                <a:lnTo>
                  <a:pt x="468566" y="466883"/>
                </a:lnTo>
                <a:lnTo>
                  <a:pt x="490077" y="436042"/>
                </a:lnTo>
                <a:lnTo>
                  <a:pt x="497967" y="398272"/>
                </a:lnTo>
                <a:lnTo>
                  <a:pt x="490077" y="360501"/>
                </a:lnTo>
                <a:lnTo>
                  <a:pt x="468566" y="329660"/>
                </a:lnTo>
                <a:lnTo>
                  <a:pt x="436673" y="308867"/>
                </a:lnTo>
                <a:lnTo>
                  <a:pt x="397636" y="301244"/>
                </a:lnTo>
                <a:close/>
              </a:path>
              <a:path w="1687195" h="1700530">
                <a:moveTo>
                  <a:pt x="694944" y="301244"/>
                </a:moveTo>
                <a:lnTo>
                  <a:pt x="655833" y="308867"/>
                </a:lnTo>
                <a:lnTo>
                  <a:pt x="623903" y="329660"/>
                </a:lnTo>
                <a:lnTo>
                  <a:pt x="602378" y="360501"/>
                </a:lnTo>
                <a:lnTo>
                  <a:pt x="594486" y="398272"/>
                </a:lnTo>
                <a:lnTo>
                  <a:pt x="602378" y="436042"/>
                </a:lnTo>
                <a:lnTo>
                  <a:pt x="623903" y="466883"/>
                </a:lnTo>
                <a:lnTo>
                  <a:pt x="655833" y="487676"/>
                </a:lnTo>
                <a:lnTo>
                  <a:pt x="694944" y="495300"/>
                </a:lnTo>
                <a:lnTo>
                  <a:pt x="733980" y="487676"/>
                </a:lnTo>
                <a:lnTo>
                  <a:pt x="765873" y="466883"/>
                </a:lnTo>
                <a:lnTo>
                  <a:pt x="787384" y="436042"/>
                </a:lnTo>
                <a:lnTo>
                  <a:pt x="795274" y="398272"/>
                </a:lnTo>
                <a:lnTo>
                  <a:pt x="787384" y="360501"/>
                </a:lnTo>
                <a:lnTo>
                  <a:pt x="765873" y="329660"/>
                </a:lnTo>
                <a:lnTo>
                  <a:pt x="733980" y="308867"/>
                </a:lnTo>
                <a:lnTo>
                  <a:pt x="694944" y="301244"/>
                </a:lnTo>
                <a:close/>
              </a:path>
              <a:path w="1687195" h="1700530">
                <a:moveTo>
                  <a:pt x="992124" y="301244"/>
                </a:moveTo>
                <a:lnTo>
                  <a:pt x="953087" y="308867"/>
                </a:lnTo>
                <a:lnTo>
                  <a:pt x="921194" y="329660"/>
                </a:lnTo>
                <a:lnTo>
                  <a:pt x="899683" y="360501"/>
                </a:lnTo>
                <a:lnTo>
                  <a:pt x="891794" y="398272"/>
                </a:lnTo>
                <a:lnTo>
                  <a:pt x="899683" y="436042"/>
                </a:lnTo>
                <a:lnTo>
                  <a:pt x="921194" y="466883"/>
                </a:lnTo>
                <a:lnTo>
                  <a:pt x="953087" y="487676"/>
                </a:lnTo>
                <a:lnTo>
                  <a:pt x="992124" y="495300"/>
                </a:lnTo>
                <a:lnTo>
                  <a:pt x="1031234" y="487676"/>
                </a:lnTo>
                <a:lnTo>
                  <a:pt x="1063164" y="466883"/>
                </a:lnTo>
                <a:lnTo>
                  <a:pt x="1084689" y="436042"/>
                </a:lnTo>
                <a:lnTo>
                  <a:pt x="1092580" y="398272"/>
                </a:lnTo>
                <a:lnTo>
                  <a:pt x="1084689" y="360501"/>
                </a:lnTo>
                <a:lnTo>
                  <a:pt x="1063164" y="329660"/>
                </a:lnTo>
                <a:lnTo>
                  <a:pt x="1031234" y="308867"/>
                </a:lnTo>
                <a:lnTo>
                  <a:pt x="992124" y="301244"/>
                </a:lnTo>
                <a:close/>
              </a:path>
              <a:path w="1687195" h="1700530">
                <a:moveTo>
                  <a:pt x="1289430" y="301244"/>
                </a:moveTo>
                <a:lnTo>
                  <a:pt x="1250394" y="308867"/>
                </a:lnTo>
                <a:lnTo>
                  <a:pt x="1218501" y="329660"/>
                </a:lnTo>
                <a:lnTo>
                  <a:pt x="1196990" y="360501"/>
                </a:lnTo>
                <a:lnTo>
                  <a:pt x="1189101" y="398272"/>
                </a:lnTo>
                <a:lnTo>
                  <a:pt x="1196990" y="436042"/>
                </a:lnTo>
                <a:lnTo>
                  <a:pt x="1218501" y="466883"/>
                </a:lnTo>
                <a:lnTo>
                  <a:pt x="1250394" y="487676"/>
                </a:lnTo>
                <a:lnTo>
                  <a:pt x="1289430" y="495300"/>
                </a:lnTo>
                <a:lnTo>
                  <a:pt x="1328467" y="487676"/>
                </a:lnTo>
                <a:lnTo>
                  <a:pt x="1360360" y="466883"/>
                </a:lnTo>
                <a:lnTo>
                  <a:pt x="1381871" y="436042"/>
                </a:lnTo>
                <a:lnTo>
                  <a:pt x="1389760" y="398272"/>
                </a:lnTo>
                <a:lnTo>
                  <a:pt x="1381871" y="360501"/>
                </a:lnTo>
                <a:lnTo>
                  <a:pt x="1360360" y="329660"/>
                </a:lnTo>
                <a:lnTo>
                  <a:pt x="1328467" y="308867"/>
                </a:lnTo>
                <a:lnTo>
                  <a:pt x="1289430" y="301244"/>
                </a:lnTo>
                <a:close/>
              </a:path>
              <a:path w="1687195" h="1700530">
                <a:moveTo>
                  <a:pt x="1586737" y="301244"/>
                </a:moveTo>
                <a:lnTo>
                  <a:pt x="1547627" y="308867"/>
                </a:lnTo>
                <a:lnTo>
                  <a:pt x="1515697" y="329660"/>
                </a:lnTo>
                <a:lnTo>
                  <a:pt x="1494172" y="360501"/>
                </a:lnTo>
                <a:lnTo>
                  <a:pt x="1486280" y="398272"/>
                </a:lnTo>
                <a:lnTo>
                  <a:pt x="1494172" y="436042"/>
                </a:lnTo>
                <a:lnTo>
                  <a:pt x="1515697" y="466883"/>
                </a:lnTo>
                <a:lnTo>
                  <a:pt x="1547627" y="487676"/>
                </a:lnTo>
                <a:lnTo>
                  <a:pt x="1586737" y="495300"/>
                </a:lnTo>
                <a:lnTo>
                  <a:pt x="1625774" y="487676"/>
                </a:lnTo>
                <a:lnTo>
                  <a:pt x="1657667" y="466883"/>
                </a:lnTo>
                <a:lnTo>
                  <a:pt x="1679178" y="436042"/>
                </a:lnTo>
                <a:lnTo>
                  <a:pt x="1687068" y="398272"/>
                </a:lnTo>
                <a:lnTo>
                  <a:pt x="1679178" y="360501"/>
                </a:lnTo>
                <a:lnTo>
                  <a:pt x="1657667" y="329660"/>
                </a:lnTo>
                <a:lnTo>
                  <a:pt x="1625774" y="308867"/>
                </a:lnTo>
                <a:lnTo>
                  <a:pt x="1586737" y="301244"/>
                </a:lnTo>
                <a:close/>
              </a:path>
              <a:path w="1687195" h="1700530">
                <a:moveTo>
                  <a:pt x="1289430" y="602361"/>
                </a:moveTo>
                <a:lnTo>
                  <a:pt x="1250394" y="609984"/>
                </a:lnTo>
                <a:lnTo>
                  <a:pt x="1218501" y="630777"/>
                </a:lnTo>
                <a:lnTo>
                  <a:pt x="1196990" y="661618"/>
                </a:lnTo>
                <a:lnTo>
                  <a:pt x="1189101" y="699388"/>
                </a:lnTo>
                <a:lnTo>
                  <a:pt x="1196990" y="737159"/>
                </a:lnTo>
                <a:lnTo>
                  <a:pt x="1218501" y="768000"/>
                </a:lnTo>
                <a:lnTo>
                  <a:pt x="1250394" y="788793"/>
                </a:lnTo>
                <a:lnTo>
                  <a:pt x="1289430" y="796416"/>
                </a:lnTo>
                <a:lnTo>
                  <a:pt x="1328467" y="788793"/>
                </a:lnTo>
                <a:lnTo>
                  <a:pt x="1360360" y="768000"/>
                </a:lnTo>
                <a:lnTo>
                  <a:pt x="1381871" y="737159"/>
                </a:lnTo>
                <a:lnTo>
                  <a:pt x="1389760" y="699388"/>
                </a:lnTo>
                <a:lnTo>
                  <a:pt x="1381871" y="661618"/>
                </a:lnTo>
                <a:lnTo>
                  <a:pt x="1360360" y="630777"/>
                </a:lnTo>
                <a:lnTo>
                  <a:pt x="1328467" y="609984"/>
                </a:lnTo>
                <a:lnTo>
                  <a:pt x="1289430" y="602361"/>
                </a:lnTo>
                <a:close/>
              </a:path>
              <a:path w="1687195" h="1700530">
                <a:moveTo>
                  <a:pt x="1586737" y="602361"/>
                </a:moveTo>
                <a:lnTo>
                  <a:pt x="1547627" y="609984"/>
                </a:lnTo>
                <a:lnTo>
                  <a:pt x="1515697" y="630777"/>
                </a:lnTo>
                <a:lnTo>
                  <a:pt x="1494172" y="661618"/>
                </a:lnTo>
                <a:lnTo>
                  <a:pt x="1486280" y="699388"/>
                </a:lnTo>
                <a:lnTo>
                  <a:pt x="1494172" y="737159"/>
                </a:lnTo>
                <a:lnTo>
                  <a:pt x="1515697" y="768000"/>
                </a:lnTo>
                <a:lnTo>
                  <a:pt x="1547627" y="788793"/>
                </a:lnTo>
                <a:lnTo>
                  <a:pt x="1586737" y="796416"/>
                </a:lnTo>
                <a:lnTo>
                  <a:pt x="1625774" y="788793"/>
                </a:lnTo>
                <a:lnTo>
                  <a:pt x="1657667" y="768000"/>
                </a:lnTo>
                <a:lnTo>
                  <a:pt x="1679178" y="737159"/>
                </a:lnTo>
                <a:lnTo>
                  <a:pt x="1687068" y="699388"/>
                </a:lnTo>
                <a:lnTo>
                  <a:pt x="1679178" y="661618"/>
                </a:lnTo>
                <a:lnTo>
                  <a:pt x="1657667" y="630777"/>
                </a:lnTo>
                <a:lnTo>
                  <a:pt x="1625774" y="609984"/>
                </a:lnTo>
                <a:lnTo>
                  <a:pt x="1586737" y="602361"/>
                </a:lnTo>
                <a:close/>
              </a:path>
              <a:path w="1687195" h="1700530">
                <a:moveTo>
                  <a:pt x="1289430" y="903604"/>
                </a:moveTo>
                <a:lnTo>
                  <a:pt x="1250394" y="911228"/>
                </a:lnTo>
                <a:lnTo>
                  <a:pt x="1218501" y="932021"/>
                </a:lnTo>
                <a:lnTo>
                  <a:pt x="1196990" y="962862"/>
                </a:lnTo>
                <a:lnTo>
                  <a:pt x="1189101" y="1000633"/>
                </a:lnTo>
                <a:lnTo>
                  <a:pt x="1196990" y="1038403"/>
                </a:lnTo>
                <a:lnTo>
                  <a:pt x="1218501" y="1069244"/>
                </a:lnTo>
                <a:lnTo>
                  <a:pt x="1250394" y="1090037"/>
                </a:lnTo>
                <a:lnTo>
                  <a:pt x="1289430" y="1097661"/>
                </a:lnTo>
                <a:lnTo>
                  <a:pt x="1328467" y="1090037"/>
                </a:lnTo>
                <a:lnTo>
                  <a:pt x="1360360" y="1069244"/>
                </a:lnTo>
                <a:lnTo>
                  <a:pt x="1381871" y="1038403"/>
                </a:lnTo>
                <a:lnTo>
                  <a:pt x="1389760" y="1000633"/>
                </a:lnTo>
                <a:lnTo>
                  <a:pt x="1381871" y="962862"/>
                </a:lnTo>
                <a:lnTo>
                  <a:pt x="1360360" y="932021"/>
                </a:lnTo>
                <a:lnTo>
                  <a:pt x="1328467" y="911228"/>
                </a:lnTo>
                <a:lnTo>
                  <a:pt x="1289430" y="903604"/>
                </a:lnTo>
                <a:close/>
              </a:path>
              <a:path w="1687195" h="1700530">
                <a:moveTo>
                  <a:pt x="1586737" y="903604"/>
                </a:moveTo>
                <a:lnTo>
                  <a:pt x="1547627" y="911228"/>
                </a:lnTo>
                <a:lnTo>
                  <a:pt x="1515697" y="932021"/>
                </a:lnTo>
                <a:lnTo>
                  <a:pt x="1494172" y="962862"/>
                </a:lnTo>
                <a:lnTo>
                  <a:pt x="1486280" y="1000633"/>
                </a:lnTo>
                <a:lnTo>
                  <a:pt x="1494172" y="1038403"/>
                </a:lnTo>
                <a:lnTo>
                  <a:pt x="1515697" y="1069244"/>
                </a:lnTo>
                <a:lnTo>
                  <a:pt x="1547627" y="1090037"/>
                </a:lnTo>
                <a:lnTo>
                  <a:pt x="1586737" y="1097661"/>
                </a:lnTo>
                <a:lnTo>
                  <a:pt x="1625774" y="1090037"/>
                </a:lnTo>
                <a:lnTo>
                  <a:pt x="1657667" y="1069244"/>
                </a:lnTo>
                <a:lnTo>
                  <a:pt x="1679178" y="1038403"/>
                </a:lnTo>
                <a:lnTo>
                  <a:pt x="1687068" y="1000633"/>
                </a:lnTo>
                <a:lnTo>
                  <a:pt x="1679178" y="962862"/>
                </a:lnTo>
                <a:lnTo>
                  <a:pt x="1657667" y="932021"/>
                </a:lnTo>
                <a:lnTo>
                  <a:pt x="1625774" y="911228"/>
                </a:lnTo>
                <a:lnTo>
                  <a:pt x="1586737" y="903604"/>
                </a:lnTo>
                <a:close/>
              </a:path>
              <a:path w="1687195" h="1700530">
                <a:moveTo>
                  <a:pt x="1289430" y="1204722"/>
                </a:moveTo>
                <a:lnTo>
                  <a:pt x="1250394" y="1212345"/>
                </a:lnTo>
                <a:lnTo>
                  <a:pt x="1218501" y="1233138"/>
                </a:lnTo>
                <a:lnTo>
                  <a:pt x="1196990" y="1263979"/>
                </a:lnTo>
                <a:lnTo>
                  <a:pt x="1189101" y="1301750"/>
                </a:lnTo>
                <a:lnTo>
                  <a:pt x="1196990" y="1339520"/>
                </a:lnTo>
                <a:lnTo>
                  <a:pt x="1218501" y="1370361"/>
                </a:lnTo>
                <a:lnTo>
                  <a:pt x="1250394" y="1391154"/>
                </a:lnTo>
                <a:lnTo>
                  <a:pt x="1289430" y="1398777"/>
                </a:lnTo>
                <a:lnTo>
                  <a:pt x="1328467" y="1391154"/>
                </a:lnTo>
                <a:lnTo>
                  <a:pt x="1360360" y="1370361"/>
                </a:lnTo>
                <a:lnTo>
                  <a:pt x="1381871" y="1339520"/>
                </a:lnTo>
                <a:lnTo>
                  <a:pt x="1389760" y="1301750"/>
                </a:lnTo>
                <a:lnTo>
                  <a:pt x="1381871" y="1263979"/>
                </a:lnTo>
                <a:lnTo>
                  <a:pt x="1360360" y="1233138"/>
                </a:lnTo>
                <a:lnTo>
                  <a:pt x="1328467" y="1212345"/>
                </a:lnTo>
                <a:lnTo>
                  <a:pt x="1289430" y="1204722"/>
                </a:lnTo>
                <a:close/>
              </a:path>
              <a:path w="1687195" h="1700530">
                <a:moveTo>
                  <a:pt x="1586737" y="1204722"/>
                </a:moveTo>
                <a:lnTo>
                  <a:pt x="1547627" y="1212345"/>
                </a:lnTo>
                <a:lnTo>
                  <a:pt x="1515697" y="1233138"/>
                </a:lnTo>
                <a:lnTo>
                  <a:pt x="1494172" y="1263979"/>
                </a:lnTo>
                <a:lnTo>
                  <a:pt x="1486280" y="1301750"/>
                </a:lnTo>
                <a:lnTo>
                  <a:pt x="1494172" y="1339520"/>
                </a:lnTo>
                <a:lnTo>
                  <a:pt x="1515697" y="1370361"/>
                </a:lnTo>
                <a:lnTo>
                  <a:pt x="1547627" y="1391154"/>
                </a:lnTo>
                <a:lnTo>
                  <a:pt x="1586737" y="1398777"/>
                </a:lnTo>
                <a:lnTo>
                  <a:pt x="1625774" y="1391154"/>
                </a:lnTo>
                <a:lnTo>
                  <a:pt x="1657667" y="1370361"/>
                </a:lnTo>
                <a:lnTo>
                  <a:pt x="1679178" y="1339520"/>
                </a:lnTo>
                <a:lnTo>
                  <a:pt x="1687068" y="1301750"/>
                </a:lnTo>
                <a:lnTo>
                  <a:pt x="1679178" y="1263979"/>
                </a:lnTo>
                <a:lnTo>
                  <a:pt x="1657667" y="1233138"/>
                </a:lnTo>
                <a:lnTo>
                  <a:pt x="1625774" y="1212345"/>
                </a:lnTo>
                <a:lnTo>
                  <a:pt x="1586737" y="1204722"/>
                </a:lnTo>
                <a:close/>
              </a:path>
              <a:path w="1687195" h="1700530">
                <a:moveTo>
                  <a:pt x="1289430" y="1505965"/>
                </a:moveTo>
                <a:lnTo>
                  <a:pt x="1250394" y="1513589"/>
                </a:lnTo>
                <a:lnTo>
                  <a:pt x="1218501" y="1534382"/>
                </a:lnTo>
                <a:lnTo>
                  <a:pt x="1196990" y="1565223"/>
                </a:lnTo>
                <a:lnTo>
                  <a:pt x="1189101" y="1602994"/>
                </a:lnTo>
                <a:lnTo>
                  <a:pt x="1196990" y="1640764"/>
                </a:lnTo>
                <a:lnTo>
                  <a:pt x="1218501" y="1671605"/>
                </a:lnTo>
                <a:lnTo>
                  <a:pt x="1250394" y="1692398"/>
                </a:lnTo>
                <a:lnTo>
                  <a:pt x="1289430" y="1700022"/>
                </a:lnTo>
                <a:lnTo>
                  <a:pt x="1328467" y="1692398"/>
                </a:lnTo>
                <a:lnTo>
                  <a:pt x="1360360" y="1671605"/>
                </a:lnTo>
                <a:lnTo>
                  <a:pt x="1381871" y="1640764"/>
                </a:lnTo>
                <a:lnTo>
                  <a:pt x="1389760" y="1602994"/>
                </a:lnTo>
                <a:lnTo>
                  <a:pt x="1381871" y="1565223"/>
                </a:lnTo>
                <a:lnTo>
                  <a:pt x="1360360" y="1534382"/>
                </a:lnTo>
                <a:lnTo>
                  <a:pt x="1328467" y="1513589"/>
                </a:lnTo>
                <a:lnTo>
                  <a:pt x="1289430" y="150596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088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715" y="857250"/>
            <a:ext cx="9144000" cy="1332548"/>
          </a:xfrm>
          <a:custGeom>
            <a:avLst/>
            <a:gdLst/>
            <a:ahLst/>
            <a:cxnLst/>
            <a:rect l="l" t="t" r="r" b="b"/>
            <a:pathLst>
              <a:path w="12192000" h="1776730">
                <a:moveTo>
                  <a:pt x="12192000" y="0"/>
                </a:moveTo>
                <a:lnTo>
                  <a:pt x="0" y="0"/>
                </a:lnTo>
                <a:lnTo>
                  <a:pt x="0" y="1341247"/>
                </a:lnTo>
                <a:lnTo>
                  <a:pt x="2552" y="1388629"/>
                </a:lnTo>
                <a:lnTo>
                  <a:pt x="10033" y="1434537"/>
                </a:lnTo>
                <a:lnTo>
                  <a:pt x="22176" y="1478704"/>
                </a:lnTo>
                <a:lnTo>
                  <a:pt x="38717" y="1520865"/>
                </a:lnTo>
                <a:lnTo>
                  <a:pt x="59389" y="1560754"/>
                </a:lnTo>
                <a:lnTo>
                  <a:pt x="83929" y="1598106"/>
                </a:lnTo>
                <a:lnTo>
                  <a:pt x="112070" y="1632653"/>
                </a:lnTo>
                <a:lnTo>
                  <a:pt x="143546" y="1664132"/>
                </a:lnTo>
                <a:lnTo>
                  <a:pt x="178094" y="1692276"/>
                </a:lnTo>
                <a:lnTo>
                  <a:pt x="215446" y="1716818"/>
                </a:lnTo>
                <a:lnTo>
                  <a:pt x="255338" y="1737495"/>
                </a:lnTo>
                <a:lnTo>
                  <a:pt x="297505" y="1754039"/>
                </a:lnTo>
                <a:lnTo>
                  <a:pt x="341682" y="1766186"/>
                </a:lnTo>
                <a:lnTo>
                  <a:pt x="387601" y="1773668"/>
                </a:lnTo>
                <a:lnTo>
                  <a:pt x="435000" y="1776222"/>
                </a:lnTo>
                <a:lnTo>
                  <a:pt x="11757025" y="1776222"/>
                </a:lnTo>
                <a:lnTo>
                  <a:pt x="11804407" y="1773668"/>
                </a:lnTo>
                <a:lnTo>
                  <a:pt x="11850315" y="1766186"/>
                </a:lnTo>
                <a:lnTo>
                  <a:pt x="11894482" y="1754039"/>
                </a:lnTo>
                <a:lnTo>
                  <a:pt x="11936643" y="1737495"/>
                </a:lnTo>
                <a:lnTo>
                  <a:pt x="11976532" y="1716818"/>
                </a:lnTo>
                <a:lnTo>
                  <a:pt x="12013884" y="1692276"/>
                </a:lnTo>
                <a:lnTo>
                  <a:pt x="12048431" y="1664132"/>
                </a:lnTo>
                <a:lnTo>
                  <a:pt x="12079910" y="1632653"/>
                </a:lnTo>
                <a:lnTo>
                  <a:pt x="12108054" y="1598106"/>
                </a:lnTo>
                <a:lnTo>
                  <a:pt x="12132596" y="1560754"/>
                </a:lnTo>
                <a:lnTo>
                  <a:pt x="12153273" y="1520865"/>
                </a:lnTo>
                <a:lnTo>
                  <a:pt x="12169817" y="1478704"/>
                </a:lnTo>
                <a:lnTo>
                  <a:pt x="12181964" y="1434537"/>
                </a:lnTo>
                <a:lnTo>
                  <a:pt x="12189446" y="1388629"/>
                </a:lnTo>
                <a:lnTo>
                  <a:pt x="12192000" y="1341247"/>
                </a:lnTo>
                <a:lnTo>
                  <a:pt x="12192000" y="0"/>
                </a:lnTo>
                <a:close/>
              </a:path>
            </a:pathLst>
          </a:custGeom>
          <a:solidFill>
            <a:srgbClr val="3BB1C3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20446" y="4158996"/>
            <a:ext cx="8103394" cy="37895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 defTabSz="685800" fontAlgn="auto">
              <a:spcBef>
                <a:spcPts val="75"/>
              </a:spcBef>
              <a:spcAft>
                <a:spcPts val="0"/>
              </a:spcAft>
            </a:pP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Elektronik 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Eksiltme </a:t>
            </a: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süreçleri,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İdare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tarafından 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yapılan,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“Elektronik 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Eksiltmeye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Davet”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tebligatının, </a:t>
            </a: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«Tebligatlarım» </a:t>
            </a:r>
            <a:r>
              <a:rPr sz="1200" spc="-169" dirty="0">
                <a:solidFill>
                  <a:srgbClr val="445369"/>
                </a:solidFill>
                <a:latin typeface="Arial Black"/>
                <a:cs typeface="Arial Black"/>
              </a:rPr>
              <a:t>sayfasına 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gelmesi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ile</a:t>
            </a:r>
            <a:r>
              <a:rPr sz="1200" spc="-19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65" dirty="0">
                <a:solidFill>
                  <a:srgbClr val="445369"/>
                </a:solidFill>
                <a:latin typeface="Arial Black"/>
                <a:cs typeface="Arial Black"/>
              </a:rPr>
              <a:t>başlamaktadır.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461200" y="2479166"/>
            <a:ext cx="8221980" cy="1472565"/>
            <a:chOff x="614933" y="2162555"/>
            <a:chExt cx="10962640" cy="1963420"/>
          </a:xfrm>
        </p:grpSpPr>
        <p:sp>
          <p:nvSpPr>
            <p:cNvPr id="5" name="object 5"/>
            <p:cNvSpPr/>
            <p:nvPr/>
          </p:nvSpPr>
          <p:spPr>
            <a:xfrm>
              <a:off x="614933" y="2162555"/>
              <a:ext cx="10962132" cy="196291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7996047" y="2306954"/>
              <a:ext cx="711835" cy="152400"/>
            </a:xfrm>
            <a:custGeom>
              <a:avLst/>
              <a:gdLst/>
              <a:ahLst/>
              <a:cxnLst/>
              <a:rect l="l" t="t" r="r" b="b"/>
              <a:pathLst>
                <a:path w="711834" h="152400">
                  <a:moveTo>
                    <a:pt x="711707" y="0"/>
                  </a:moveTo>
                  <a:lnTo>
                    <a:pt x="0" y="0"/>
                  </a:lnTo>
                  <a:lnTo>
                    <a:pt x="0" y="152400"/>
                  </a:lnTo>
                  <a:lnTo>
                    <a:pt x="711707" y="152400"/>
                  </a:lnTo>
                  <a:lnTo>
                    <a:pt x="711707" y="0"/>
                  </a:lnTo>
                  <a:close/>
                </a:path>
              </a:pathLst>
            </a:custGeom>
            <a:solidFill>
              <a:srgbClr val="F5F5F5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7996047" y="2306954"/>
              <a:ext cx="711835" cy="152400"/>
            </a:xfrm>
            <a:custGeom>
              <a:avLst/>
              <a:gdLst/>
              <a:ahLst/>
              <a:cxnLst/>
              <a:rect l="l" t="t" r="r" b="b"/>
              <a:pathLst>
                <a:path w="711834" h="152400">
                  <a:moveTo>
                    <a:pt x="0" y="152400"/>
                  </a:moveTo>
                  <a:lnTo>
                    <a:pt x="711707" y="152400"/>
                  </a:lnTo>
                  <a:lnTo>
                    <a:pt x="711707" y="0"/>
                  </a:lnTo>
                  <a:lnTo>
                    <a:pt x="0" y="0"/>
                  </a:lnTo>
                  <a:lnTo>
                    <a:pt x="0" y="152400"/>
                  </a:lnTo>
                  <a:close/>
                </a:path>
              </a:pathLst>
            </a:custGeom>
            <a:ln w="12954">
              <a:solidFill>
                <a:srgbClr val="F5F5F5"/>
              </a:solidFill>
            </a:ln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2578418" y="1331214"/>
            <a:ext cx="3986689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11" dirty="0"/>
              <a:t>Tebligat </a:t>
            </a:r>
            <a:r>
              <a:rPr spc="15" dirty="0"/>
              <a:t>Görüntüleme</a:t>
            </a:r>
            <a:r>
              <a:rPr spc="-161" dirty="0"/>
              <a:t> </a:t>
            </a:r>
            <a:r>
              <a:rPr sz="1200" spc="4" dirty="0"/>
              <a:t>(1/3)</a:t>
            </a:r>
            <a:endParaRPr sz="1200"/>
          </a:p>
        </p:txBody>
      </p:sp>
      <p:sp>
        <p:nvSpPr>
          <p:cNvPr id="9" name="object 9"/>
          <p:cNvSpPr txBox="1"/>
          <p:nvPr/>
        </p:nvSpPr>
        <p:spPr>
          <a:xfrm>
            <a:off x="4215765" y="1878901"/>
            <a:ext cx="712946" cy="194765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defTabSz="685800" fontAlgn="auto">
              <a:spcBef>
                <a:spcPts val="79"/>
              </a:spcBef>
              <a:spcAft>
                <a:spcPts val="0"/>
              </a:spcAft>
            </a:pPr>
            <a:r>
              <a:rPr sz="1200" spc="-158" dirty="0">
                <a:solidFill>
                  <a:srgbClr val="F1F1F1"/>
                </a:solidFill>
                <a:latin typeface="Arial Black"/>
                <a:cs typeface="Arial Black"/>
              </a:rPr>
              <a:t>E-Eksiltme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11" name="object 11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402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715" y="857250"/>
            <a:ext cx="9144000" cy="1332548"/>
          </a:xfrm>
          <a:custGeom>
            <a:avLst/>
            <a:gdLst/>
            <a:ahLst/>
            <a:cxnLst/>
            <a:rect l="l" t="t" r="r" b="b"/>
            <a:pathLst>
              <a:path w="12192000" h="1776730">
                <a:moveTo>
                  <a:pt x="12192000" y="0"/>
                </a:moveTo>
                <a:lnTo>
                  <a:pt x="0" y="0"/>
                </a:lnTo>
                <a:lnTo>
                  <a:pt x="0" y="1341247"/>
                </a:lnTo>
                <a:lnTo>
                  <a:pt x="2552" y="1388629"/>
                </a:lnTo>
                <a:lnTo>
                  <a:pt x="10033" y="1434537"/>
                </a:lnTo>
                <a:lnTo>
                  <a:pt x="22176" y="1478704"/>
                </a:lnTo>
                <a:lnTo>
                  <a:pt x="38717" y="1520865"/>
                </a:lnTo>
                <a:lnTo>
                  <a:pt x="59389" y="1560754"/>
                </a:lnTo>
                <a:lnTo>
                  <a:pt x="83929" y="1598106"/>
                </a:lnTo>
                <a:lnTo>
                  <a:pt x="112070" y="1632653"/>
                </a:lnTo>
                <a:lnTo>
                  <a:pt x="143546" y="1664132"/>
                </a:lnTo>
                <a:lnTo>
                  <a:pt x="178094" y="1692276"/>
                </a:lnTo>
                <a:lnTo>
                  <a:pt x="215446" y="1716818"/>
                </a:lnTo>
                <a:lnTo>
                  <a:pt x="255338" y="1737495"/>
                </a:lnTo>
                <a:lnTo>
                  <a:pt x="297505" y="1754039"/>
                </a:lnTo>
                <a:lnTo>
                  <a:pt x="341682" y="1766186"/>
                </a:lnTo>
                <a:lnTo>
                  <a:pt x="387601" y="1773668"/>
                </a:lnTo>
                <a:lnTo>
                  <a:pt x="435000" y="1776222"/>
                </a:lnTo>
                <a:lnTo>
                  <a:pt x="11757025" y="1776222"/>
                </a:lnTo>
                <a:lnTo>
                  <a:pt x="11804407" y="1773668"/>
                </a:lnTo>
                <a:lnTo>
                  <a:pt x="11850315" y="1766186"/>
                </a:lnTo>
                <a:lnTo>
                  <a:pt x="11894482" y="1754039"/>
                </a:lnTo>
                <a:lnTo>
                  <a:pt x="11936643" y="1737495"/>
                </a:lnTo>
                <a:lnTo>
                  <a:pt x="11976532" y="1716818"/>
                </a:lnTo>
                <a:lnTo>
                  <a:pt x="12013884" y="1692276"/>
                </a:lnTo>
                <a:lnTo>
                  <a:pt x="12048431" y="1664132"/>
                </a:lnTo>
                <a:lnTo>
                  <a:pt x="12079910" y="1632653"/>
                </a:lnTo>
                <a:lnTo>
                  <a:pt x="12108054" y="1598106"/>
                </a:lnTo>
                <a:lnTo>
                  <a:pt x="12132596" y="1560754"/>
                </a:lnTo>
                <a:lnTo>
                  <a:pt x="12153273" y="1520865"/>
                </a:lnTo>
                <a:lnTo>
                  <a:pt x="12169817" y="1478704"/>
                </a:lnTo>
                <a:lnTo>
                  <a:pt x="12181964" y="1434537"/>
                </a:lnTo>
                <a:lnTo>
                  <a:pt x="12189446" y="1388629"/>
                </a:lnTo>
                <a:lnTo>
                  <a:pt x="12192000" y="1341247"/>
                </a:lnTo>
                <a:lnTo>
                  <a:pt x="12192000" y="0"/>
                </a:lnTo>
                <a:close/>
              </a:path>
            </a:pathLst>
          </a:custGeom>
          <a:solidFill>
            <a:srgbClr val="3BB1C3"/>
          </a:solid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765227" y="2442781"/>
            <a:ext cx="476726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</a:pPr>
            <a:r>
              <a:rPr sz="1350" spc="-180" dirty="0">
                <a:solidFill>
                  <a:srgbClr val="445369"/>
                </a:solidFill>
                <a:latin typeface="Arial Black"/>
                <a:cs typeface="Arial Black"/>
              </a:rPr>
              <a:t>Açılan</a:t>
            </a:r>
            <a:endParaRPr sz="135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765227" y="2648521"/>
            <a:ext cx="525304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</a:pPr>
            <a:r>
              <a:rPr sz="1350" spc="-161" dirty="0">
                <a:solidFill>
                  <a:srgbClr val="445369"/>
                </a:solidFill>
                <a:latin typeface="Arial Black"/>
                <a:cs typeface="Arial Black"/>
              </a:rPr>
              <a:t>ge</a:t>
            </a:r>
            <a:r>
              <a:rPr sz="1350" spc="-127" dirty="0">
                <a:solidFill>
                  <a:srgbClr val="445369"/>
                </a:solidFill>
                <a:latin typeface="Arial Black"/>
                <a:cs typeface="Arial Black"/>
              </a:rPr>
              <a:t>r</a:t>
            </a:r>
            <a:r>
              <a:rPr sz="1350" spc="-169" dirty="0">
                <a:solidFill>
                  <a:srgbClr val="445369"/>
                </a:solidFill>
                <a:latin typeface="Arial Black"/>
                <a:cs typeface="Arial Black"/>
              </a:rPr>
              <a:t>ekli</a:t>
            </a:r>
            <a:endParaRPr sz="135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397877" y="2442781"/>
            <a:ext cx="1588294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6203" marR="3810" indent="-87154" defTabSz="685800" fontAlgn="auto">
              <a:spcBef>
                <a:spcPts val="75"/>
              </a:spcBef>
              <a:spcAft>
                <a:spcPts val="0"/>
              </a:spcAft>
              <a:tabLst>
                <a:tab pos="776764" algn="l"/>
                <a:tab pos="1099661" algn="l"/>
              </a:tabLst>
            </a:pPr>
            <a:r>
              <a:rPr sz="1350" spc="-416" dirty="0">
                <a:solidFill>
                  <a:srgbClr val="445369"/>
                </a:solidFill>
                <a:latin typeface="Arial Black"/>
                <a:cs typeface="Arial Black"/>
              </a:rPr>
              <a:t>T</a:t>
            </a:r>
            <a:r>
              <a:rPr sz="1350" spc="-139" dirty="0">
                <a:solidFill>
                  <a:srgbClr val="445369"/>
                </a:solidFill>
                <a:latin typeface="Arial Black"/>
                <a:cs typeface="Arial Black"/>
              </a:rPr>
              <a:t>eblig</a:t>
            </a:r>
            <a:r>
              <a:rPr sz="1350" spc="-172" dirty="0">
                <a:solidFill>
                  <a:srgbClr val="445369"/>
                </a:solidFill>
                <a:latin typeface="Arial Black"/>
                <a:cs typeface="Arial Black"/>
              </a:rPr>
              <a:t>a</a:t>
            </a:r>
            <a:r>
              <a:rPr sz="1350" spc="-143" dirty="0">
                <a:solidFill>
                  <a:srgbClr val="445369"/>
                </a:solidFill>
                <a:latin typeface="Arial Black"/>
                <a:cs typeface="Arial Black"/>
              </a:rPr>
              <a:t>t</a:t>
            </a:r>
            <a:r>
              <a:rPr sz="1350" dirty="0">
                <a:solidFill>
                  <a:srgbClr val="445369"/>
                </a:solidFill>
                <a:latin typeface="Arial Black"/>
                <a:cs typeface="Arial Black"/>
              </a:rPr>
              <a:t>	</a:t>
            </a:r>
            <a:r>
              <a:rPr sz="1350" spc="-251" dirty="0">
                <a:solidFill>
                  <a:srgbClr val="445369"/>
                </a:solidFill>
                <a:latin typeface="Arial Black"/>
                <a:cs typeface="Arial Black"/>
              </a:rPr>
              <a:t>S</a:t>
            </a:r>
            <a:r>
              <a:rPr sz="1350" spc="-229" dirty="0">
                <a:solidFill>
                  <a:srgbClr val="445369"/>
                </a:solidFill>
                <a:latin typeface="Arial Black"/>
                <a:cs typeface="Arial Black"/>
              </a:rPr>
              <a:t>a</a:t>
            </a:r>
            <a:r>
              <a:rPr sz="1350" spc="-161" dirty="0">
                <a:solidFill>
                  <a:srgbClr val="445369"/>
                </a:solidFill>
                <a:latin typeface="Arial Black"/>
                <a:cs typeface="Arial Black"/>
              </a:rPr>
              <a:t>yfası</a:t>
            </a:r>
            <a:r>
              <a:rPr sz="1350" spc="-214" dirty="0">
                <a:solidFill>
                  <a:srgbClr val="445369"/>
                </a:solidFill>
                <a:latin typeface="Arial Black"/>
                <a:cs typeface="Arial Black"/>
              </a:rPr>
              <a:t>n</a:t>
            </a:r>
            <a:r>
              <a:rPr sz="1350" spc="-120" dirty="0">
                <a:solidFill>
                  <a:srgbClr val="445369"/>
                </a:solidFill>
                <a:latin typeface="Arial Black"/>
                <a:cs typeface="Arial Black"/>
              </a:rPr>
              <a:t>da  </a:t>
            </a:r>
            <a:r>
              <a:rPr sz="1350" spc="-188" dirty="0">
                <a:solidFill>
                  <a:srgbClr val="445369"/>
                </a:solidFill>
                <a:latin typeface="Arial Black"/>
                <a:cs typeface="Arial Black"/>
              </a:rPr>
              <a:t>so</a:t>
            </a:r>
            <a:r>
              <a:rPr sz="1350" spc="-150" dirty="0">
                <a:solidFill>
                  <a:srgbClr val="445369"/>
                </a:solidFill>
                <a:latin typeface="Arial Black"/>
                <a:cs typeface="Arial Black"/>
              </a:rPr>
              <a:t>r</a:t>
            </a:r>
            <a:r>
              <a:rPr sz="1350" spc="-146" dirty="0">
                <a:solidFill>
                  <a:srgbClr val="445369"/>
                </a:solidFill>
                <a:latin typeface="Arial Black"/>
                <a:cs typeface="Arial Black"/>
              </a:rPr>
              <a:t>gu</a:t>
            </a:r>
            <a:r>
              <a:rPr sz="1350" spc="-83" dirty="0">
                <a:solidFill>
                  <a:srgbClr val="445369"/>
                </a:solidFill>
                <a:latin typeface="Arial Black"/>
                <a:cs typeface="Arial Black"/>
              </a:rPr>
              <a:t>l</a:t>
            </a:r>
            <a:r>
              <a:rPr sz="1350" spc="-161" dirty="0">
                <a:solidFill>
                  <a:srgbClr val="445369"/>
                </a:solidFill>
                <a:latin typeface="Arial Black"/>
                <a:cs typeface="Arial Black"/>
              </a:rPr>
              <a:t>a</a:t>
            </a:r>
            <a:r>
              <a:rPr sz="1350" spc="-248" dirty="0">
                <a:solidFill>
                  <a:srgbClr val="445369"/>
                </a:solidFill>
                <a:latin typeface="Arial Black"/>
                <a:cs typeface="Arial Black"/>
              </a:rPr>
              <a:t>m</a:t>
            </a:r>
            <a:r>
              <a:rPr sz="1350" spc="-214" dirty="0">
                <a:solidFill>
                  <a:srgbClr val="445369"/>
                </a:solidFill>
                <a:latin typeface="Arial Black"/>
                <a:cs typeface="Arial Black"/>
              </a:rPr>
              <a:t>a</a:t>
            </a:r>
            <a:r>
              <a:rPr sz="1350" dirty="0">
                <a:solidFill>
                  <a:srgbClr val="445369"/>
                </a:solidFill>
                <a:latin typeface="Arial Black"/>
                <a:cs typeface="Arial Black"/>
              </a:rPr>
              <a:t>	</a:t>
            </a:r>
            <a:r>
              <a:rPr sz="1350" spc="-146" dirty="0">
                <a:solidFill>
                  <a:srgbClr val="445369"/>
                </a:solidFill>
                <a:latin typeface="Arial Black"/>
                <a:cs typeface="Arial Black"/>
              </a:rPr>
              <a:t>yapılı</a:t>
            </a:r>
            <a:r>
              <a:rPr sz="1350" spc="-244" dirty="0">
                <a:solidFill>
                  <a:srgbClr val="445369"/>
                </a:solidFill>
                <a:latin typeface="Arial Black"/>
                <a:cs typeface="Arial Black"/>
              </a:rPr>
              <a:t>r</a:t>
            </a:r>
            <a:r>
              <a:rPr sz="1350" spc="-158" dirty="0">
                <a:solidFill>
                  <a:srgbClr val="445369"/>
                </a:solidFill>
                <a:latin typeface="Arial Black"/>
                <a:cs typeface="Arial Black"/>
              </a:rPr>
              <a:t>.</a:t>
            </a:r>
            <a:endParaRPr sz="135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765227" y="2854262"/>
            <a:ext cx="774858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</a:pPr>
            <a:r>
              <a:rPr sz="1350" spc="-270" dirty="0">
                <a:solidFill>
                  <a:srgbClr val="445369"/>
                </a:solidFill>
                <a:latin typeface="Arial Black"/>
                <a:cs typeface="Arial Black"/>
              </a:rPr>
              <a:t>L</a:t>
            </a:r>
            <a:r>
              <a:rPr sz="1350" spc="-180" dirty="0">
                <a:solidFill>
                  <a:srgbClr val="445369"/>
                </a:solidFill>
                <a:latin typeface="Arial Black"/>
                <a:cs typeface="Arial Black"/>
              </a:rPr>
              <a:t>is</a:t>
            </a:r>
            <a:r>
              <a:rPr sz="1350" spc="-176" dirty="0">
                <a:solidFill>
                  <a:srgbClr val="445369"/>
                </a:solidFill>
                <a:latin typeface="Arial Black"/>
                <a:cs typeface="Arial Black"/>
              </a:rPr>
              <a:t>t</a:t>
            </a:r>
            <a:r>
              <a:rPr sz="1350" spc="-158" dirty="0">
                <a:solidFill>
                  <a:srgbClr val="445369"/>
                </a:solidFill>
                <a:latin typeface="Arial Black"/>
                <a:cs typeface="Arial Black"/>
              </a:rPr>
              <a:t>ele</a:t>
            </a:r>
            <a:r>
              <a:rPr sz="1350" spc="-195" dirty="0">
                <a:solidFill>
                  <a:srgbClr val="445369"/>
                </a:solidFill>
                <a:latin typeface="Arial Black"/>
                <a:cs typeface="Arial Black"/>
              </a:rPr>
              <a:t>n</a:t>
            </a:r>
            <a:r>
              <a:rPr sz="1350" spc="-203" dirty="0">
                <a:solidFill>
                  <a:srgbClr val="445369"/>
                </a:solidFill>
                <a:latin typeface="Arial Black"/>
                <a:cs typeface="Arial Black"/>
              </a:rPr>
              <a:t>e</a:t>
            </a:r>
            <a:r>
              <a:rPr sz="1350" spc="-139" dirty="0">
                <a:solidFill>
                  <a:srgbClr val="445369"/>
                </a:solidFill>
                <a:latin typeface="Arial Black"/>
                <a:cs typeface="Arial Black"/>
              </a:rPr>
              <a:t>n</a:t>
            </a:r>
            <a:endParaRPr sz="135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159686" y="2854262"/>
            <a:ext cx="826770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</a:pPr>
            <a:r>
              <a:rPr sz="1350" spc="-153" dirty="0">
                <a:solidFill>
                  <a:srgbClr val="445369"/>
                </a:solidFill>
                <a:latin typeface="Arial Black"/>
                <a:cs typeface="Arial Black"/>
              </a:rPr>
              <a:t>t</a:t>
            </a:r>
            <a:r>
              <a:rPr sz="1350" spc="-139" dirty="0">
                <a:solidFill>
                  <a:srgbClr val="445369"/>
                </a:solidFill>
                <a:latin typeface="Arial Black"/>
                <a:cs typeface="Arial Black"/>
              </a:rPr>
              <a:t>eblig</a:t>
            </a:r>
            <a:r>
              <a:rPr sz="1350" spc="-172" dirty="0">
                <a:solidFill>
                  <a:srgbClr val="445369"/>
                </a:solidFill>
                <a:latin typeface="Arial Black"/>
                <a:cs typeface="Arial Black"/>
              </a:rPr>
              <a:t>a</a:t>
            </a:r>
            <a:r>
              <a:rPr sz="1350" spc="-146" dirty="0">
                <a:solidFill>
                  <a:srgbClr val="445369"/>
                </a:solidFill>
                <a:latin typeface="Arial Black"/>
                <a:cs typeface="Arial Black"/>
              </a:rPr>
              <a:t>tları</a:t>
            </a:r>
            <a:endParaRPr sz="135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765227" y="3060001"/>
            <a:ext cx="2221230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  <a:tabLst>
                <a:tab pos="1248251" algn="l"/>
                <a:tab pos="1683068" algn="l"/>
              </a:tabLst>
            </a:pPr>
            <a:r>
              <a:rPr sz="1350" spc="-131" dirty="0">
                <a:solidFill>
                  <a:srgbClr val="445369"/>
                </a:solidFill>
                <a:latin typeface="Arial Black"/>
                <a:cs typeface="Arial Black"/>
              </a:rPr>
              <a:t>gö</a:t>
            </a:r>
            <a:r>
              <a:rPr sz="1350" spc="-94" dirty="0">
                <a:solidFill>
                  <a:srgbClr val="445369"/>
                </a:solidFill>
                <a:latin typeface="Arial Black"/>
                <a:cs typeface="Arial Black"/>
              </a:rPr>
              <a:t>r</a:t>
            </a:r>
            <a:r>
              <a:rPr sz="1350" spc="-158" dirty="0">
                <a:solidFill>
                  <a:srgbClr val="445369"/>
                </a:solidFill>
                <a:latin typeface="Arial Black"/>
                <a:cs typeface="Arial Black"/>
              </a:rPr>
              <a:t>ün</a:t>
            </a:r>
            <a:r>
              <a:rPr sz="1350" spc="-113" dirty="0">
                <a:solidFill>
                  <a:srgbClr val="445369"/>
                </a:solidFill>
                <a:latin typeface="Arial Black"/>
                <a:cs typeface="Arial Black"/>
              </a:rPr>
              <a:t>t</a:t>
            </a:r>
            <a:r>
              <a:rPr sz="1350" spc="-180" dirty="0">
                <a:solidFill>
                  <a:srgbClr val="445369"/>
                </a:solidFill>
                <a:latin typeface="Arial Black"/>
                <a:cs typeface="Arial Black"/>
              </a:rPr>
              <a:t>ülemek</a:t>
            </a:r>
            <a:r>
              <a:rPr sz="1350" dirty="0">
                <a:solidFill>
                  <a:srgbClr val="445369"/>
                </a:solidFill>
                <a:latin typeface="Arial Black"/>
                <a:cs typeface="Arial Black"/>
              </a:rPr>
              <a:t>	</a:t>
            </a:r>
            <a:r>
              <a:rPr sz="1350" spc="-153" dirty="0">
                <a:solidFill>
                  <a:srgbClr val="445369"/>
                </a:solidFill>
                <a:latin typeface="Arial Black"/>
                <a:cs typeface="Arial Black"/>
              </a:rPr>
              <a:t>içi</a:t>
            </a:r>
            <a:r>
              <a:rPr sz="1350" spc="-221" dirty="0">
                <a:solidFill>
                  <a:srgbClr val="445369"/>
                </a:solidFill>
                <a:latin typeface="Arial Black"/>
                <a:cs typeface="Arial Black"/>
              </a:rPr>
              <a:t>n</a:t>
            </a:r>
            <a:r>
              <a:rPr sz="1350" dirty="0">
                <a:solidFill>
                  <a:srgbClr val="445369"/>
                </a:solidFill>
                <a:latin typeface="Arial Black"/>
                <a:cs typeface="Arial Black"/>
              </a:rPr>
              <a:t>	</a:t>
            </a:r>
            <a:r>
              <a:rPr sz="1350" b="1" spc="45" dirty="0">
                <a:solidFill>
                  <a:srgbClr val="445369"/>
                </a:solidFill>
                <a:latin typeface="Trebuchet MS"/>
                <a:cs typeface="Trebuchet MS"/>
              </a:rPr>
              <a:t>Gö</a:t>
            </a:r>
            <a:r>
              <a:rPr sz="1350" b="1" spc="23" dirty="0">
                <a:solidFill>
                  <a:srgbClr val="445369"/>
                </a:solidFill>
                <a:latin typeface="Trebuchet MS"/>
                <a:cs typeface="Trebuchet MS"/>
              </a:rPr>
              <a:t>s</a:t>
            </a:r>
            <a:r>
              <a:rPr sz="1350" b="1" spc="-23" dirty="0">
                <a:solidFill>
                  <a:srgbClr val="445369"/>
                </a:solidFill>
                <a:latin typeface="Trebuchet MS"/>
                <a:cs typeface="Trebuchet MS"/>
              </a:rPr>
              <a:t>t</a:t>
            </a:r>
            <a:r>
              <a:rPr sz="1350" b="1" spc="-45" dirty="0">
                <a:solidFill>
                  <a:srgbClr val="445369"/>
                </a:solidFill>
                <a:latin typeface="Trebuchet MS"/>
                <a:cs typeface="Trebuchet MS"/>
              </a:rPr>
              <a:t>er</a:t>
            </a:r>
            <a:endParaRPr sz="1350">
              <a:solidFill>
                <a:prstClr val="black"/>
              </a:solidFill>
              <a:latin typeface="Trebuchet MS"/>
              <a:cs typeface="Trebuchet MS"/>
            </a:endParaRPr>
          </a:p>
          <a:p>
            <a:pPr marL="9525" defTabSz="685800" fontAlgn="auto">
              <a:spcBef>
                <a:spcPts val="0"/>
              </a:spcBef>
              <a:spcAft>
                <a:spcPts val="0"/>
              </a:spcAft>
            </a:pPr>
            <a:r>
              <a:rPr sz="1350" spc="-143" dirty="0">
                <a:solidFill>
                  <a:srgbClr val="445369"/>
                </a:solidFill>
                <a:latin typeface="Arial Black"/>
                <a:cs typeface="Arial Black"/>
              </a:rPr>
              <a:t>butonuna</a:t>
            </a:r>
            <a:r>
              <a:rPr sz="1350" spc="-109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350" spc="-169" dirty="0">
                <a:solidFill>
                  <a:srgbClr val="445369"/>
                </a:solidFill>
                <a:latin typeface="Arial Black"/>
                <a:cs typeface="Arial Black"/>
              </a:rPr>
              <a:t>tıklanır.</a:t>
            </a:r>
            <a:endParaRPr sz="135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54877" y="2411729"/>
            <a:ext cx="6550533" cy="321983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2578418" y="1331214"/>
            <a:ext cx="3986689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11" dirty="0"/>
              <a:t>Tebligat </a:t>
            </a:r>
            <a:r>
              <a:rPr spc="15" dirty="0"/>
              <a:t>Görüntüleme</a:t>
            </a:r>
            <a:r>
              <a:rPr spc="-161" dirty="0"/>
              <a:t> </a:t>
            </a:r>
            <a:r>
              <a:rPr sz="1200" spc="4" dirty="0"/>
              <a:t>(2/3)</a:t>
            </a:r>
            <a:endParaRPr sz="1200"/>
          </a:p>
        </p:txBody>
      </p:sp>
      <p:sp>
        <p:nvSpPr>
          <p:cNvPr id="11" name="object 11"/>
          <p:cNvSpPr txBox="1"/>
          <p:nvPr/>
        </p:nvSpPr>
        <p:spPr>
          <a:xfrm>
            <a:off x="4215765" y="1878901"/>
            <a:ext cx="712946" cy="194765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defTabSz="685800" fontAlgn="auto">
              <a:spcBef>
                <a:spcPts val="79"/>
              </a:spcBef>
              <a:spcAft>
                <a:spcPts val="0"/>
              </a:spcAft>
            </a:pPr>
            <a:r>
              <a:rPr sz="1200" spc="-158" dirty="0">
                <a:solidFill>
                  <a:srgbClr val="F1F1F1"/>
                </a:solidFill>
                <a:latin typeface="Arial Black"/>
                <a:cs typeface="Arial Black"/>
              </a:rPr>
              <a:t>E-Eksiltme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40005" y="885825"/>
            <a:ext cx="9016841" cy="1275398"/>
            <a:chOff x="53339" y="38100"/>
            <a:chExt cx="12022455" cy="1700530"/>
          </a:xfrm>
        </p:grpSpPr>
        <p:sp>
          <p:nvSpPr>
            <p:cNvPr id="13" name="object 13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4" name="object 14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0072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30046" y="127762"/>
            <a:ext cx="9212527" cy="6253566"/>
            <a:chOff x="124587" y="-1086868"/>
            <a:chExt cx="12192000" cy="8338087"/>
          </a:xfrm>
        </p:grpSpPr>
        <p:sp>
          <p:nvSpPr>
            <p:cNvPr id="3" name="object 3"/>
            <p:cNvSpPr/>
            <p:nvPr/>
          </p:nvSpPr>
          <p:spPr>
            <a:xfrm>
              <a:off x="124587" y="-1086868"/>
              <a:ext cx="12192000" cy="1776731"/>
            </a:xfrm>
            <a:custGeom>
              <a:avLst/>
              <a:gdLst/>
              <a:ahLst/>
              <a:cxnLst/>
              <a:rect l="l" t="t" r="r" b="b"/>
              <a:pathLst>
                <a:path w="12192000" h="1776730">
                  <a:moveTo>
                    <a:pt x="12192000" y="0"/>
                  </a:moveTo>
                  <a:lnTo>
                    <a:pt x="0" y="0"/>
                  </a:lnTo>
                  <a:lnTo>
                    <a:pt x="0" y="1341247"/>
                  </a:lnTo>
                  <a:lnTo>
                    <a:pt x="2552" y="1388629"/>
                  </a:lnTo>
                  <a:lnTo>
                    <a:pt x="10033" y="1434537"/>
                  </a:lnTo>
                  <a:lnTo>
                    <a:pt x="22176" y="1478704"/>
                  </a:lnTo>
                  <a:lnTo>
                    <a:pt x="38717" y="1520865"/>
                  </a:lnTo>
                  <a:lnTo>
                    <a:pt x="59389" y="1560754"/>
                  </a:lnTo>
                  <a:lnTo>
                    <a:pt x="83929" y="1598106"/>
                  </a:lnTo>
                  <a:lnTo>
                    <a:pt x="112070" y="1632653"/>
                  </a:lnTo>
                  <a:lnTo>
                    <a:pt x="143546" y="1664132"/>
                  </a:lnTo>
                  <a:lnTo>
                    <a:pt x="178094" y="1692276"/>
                  </a:lnTo>
                  <a:lnTo>
                    <a:pt x="215446" y="1716818"/>
                  </a:lnTo>
                  <a:lnTo>
                    <a:pt x="255338" y="1737495"/>
                  </a:lnTo>
                  <a:lnTo>
                    <a:pt x="297505" y="1754039"/>
                  </a:lnTo>
                  <a:lnTo>
                    <a:pt x="341682" y="1766186"/>
                  </a:lnTo>
                  <a:lnTo>
                    <a:pt x="387601" y="1773668"/>
                  </a:lnTo>
                  <a:lnTo>
                    <a:pt x="435000" y="1776222"/>
                  </a:lnTo>
                  <a:lnTo>
                    <a:pt x="11757025" y="1776222"/>
                  </a:lnTo>
                  <a:lnTo>
                    <a:pt x="11804407" y="1773668"/>
                  </a:lnTo>
                  <a:lnTo>
                    <a:pt x="11850315" y="1766186"/>
                  </a:lnTo>
                  <a:lnTo>
                    <a:pt x="11894482" y="1754039"/>
                  </a:lnTo>
                  <a:lnTo>
                    <a:pt x="11936643" y="1737495"/>
                  </a:lnTo>
                  <a:lnTo>
                    <a:pt x="11976532" y="1716818"/>
                  </a:lnTo>
                  <a:lnTo>
                    <a:pt x="12013884" y="1692276"/>
                  </a:lnTo>
                  <a:lnTo>
                    <a:pt x="12048431" y="1664132"/>
                  </a:lnTo>
                  <a:lnTo>
                    <a:pt x="12079910" y="1632653"/>
                  </a:lnTo>
                  <a:lnTo>
                    <a:pt x="12108054" y="1598106"/>
                  </a:lnTo>
                  <a:lnTo>
                    <a:pt x="12132596" y="1560754"/>
                  </a:lnTo>
                  <a:lnTo>
                    <a:pt x="12153273" y="1520865"/>
                  </a:lnTo>
                  <a:lnTo>
                    <a:pt x="12169817" y="1478704"/>
                  </a:lnTo>
                  <a:lnTo>
                    <a:pt x="12181964" y="1434537"/>
                  </a:lnTo>
                  <a:lnTo>
                    <a:pt x="12189446" y="1388629"/>
                  </a:lnTo>
                  <a:lnTo>
                    <a:pt x="12192000" y="1341247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3BB1C3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4" name="object 4"/>
            <p:cNvSpPr/>
            <p:nvPr/>
          </p:nvSpPr>
          <p:spPr>
            <a:xfrm>
              <a:off x="124588" y="752302"/>
              <a:ext cx="9609962" cy="6498917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2143887" y="1818513"/>
              <a:ext cx="701040" cy="112395"/>
            </a:xfrm>
            <a:custGeom>
              <a:avLst/>
              <a:gdLst/>
              <a:ahLst/>
              <a:cxnLst/>
              <a:rect l="l" t="t" r="r" b="b"/>
              <a:pathLst>
                <a:path w="701039" h="112394">
                  <a:moveTo>
                    <a:pt x="701039" y="0"/>
                  </a:moveTo>
                  <a:lnTo>
                    <a:pt x="0" y="0"/>
                  </a:lnTo>
                  <a:lnTo>
                    <a:pt x="0" y="112013"/>
                  </a:lnTo>
                  <a:lnTo>
                    <a:pt x="701039" y="112013"/>
                  </a:lnTo>
                  <a:lnTo>
                    <a:pt x="701039" y="0"/>
                  </a:lnTo>
                  <a:close/>
                </a:path>
              </a:pathLst>
            </a:custGeom>
            <a:solidFill>
              <a:srgbClr val="FDFDFD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2143887" y="1818513"/>
              <a:ext cx="701040" cy="112395"/>
            </a:xfrm>
            <a:custGeom>
              <a:avLst/>
              <a:gdLst/>
              <a:ahLst/>
              <a:cxnLst/>
              <a:rect l="l" t="t" r="r" b="b"/>
              <a:pathLst>
                <a:path w="701039" h="112394">
                  <a:moveTo>
                    <a:pt x="0" y="112013"/>
                  </a:moveTo>
                  <a:lnTo>
                    <a:pt x="701039" y="112013"/>
                  </a:lnTo>
                  <a:lnTo>
                    <a:pt x="701039" y="0"/>
                  </a:lnTo>
                  <a:lnTo>
                    <a:pt x="0" y="0"/>
                  </a:lnTo>
                  <a:lnTo>
                    <a:pt x="0" y="112013"/>
                  </a:lnTo>
                  <a:close/>
                </a:path>
              </a:pathLst>
            </a:custGeom>
            <a:ln w="1295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7346060" y="2521077"/>
            <a:ext cx="1675448" cy="241027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 algn="just" defTabSz="685800" fontAlgn="auto">
              <a:spcBef>
                <a:spcPts val="75"/>
              </a:spcBef>
              <a:spcAft>
                <a:spcPts val="0"/>
              </a:spcAft>
              <a:tabLst>
                <a:tab pos="937260" algn="l"/>
              </a:tabLst>
            </a:pP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Tebligatta,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elektronik 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eksiltmenin 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tüm </a:t>
            </a:r>
            <a:r>
              <a:rPr sz="1200" spc="-120" dirty="0">
                <a:solidFill>
                  <a:srgbClr val="445369"/>
                </a:solidFill>
                <a:latin typeface="Arial Black"/>
                <a:cs typeface="Arial Black"/>
              </a:rPr>
              <a:t>bilgileri  </a:t>
            </a: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y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er</a:t>
            </a:r>
            <a:r>
              <a:rPr sz="1200" dirty="0">
                <a:solidFill>
                  <a:srgbClr val="445369"/>
                </a:solidFill>
                <a:latin typeface="Arial Black"/>
                <a:cs typeface="Arial Black"/>
              </a:rPr>
              <a:t>	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alma</a:t>
            </a:r>
            <a:r>
              <a:rPr sz="1200" spc="-188" dirty="0">
                <a:solidFill>
                  <a:srgbClr val="445369"/>
                </a:solidFill>
                <a:latin typeface="Arial Black"/>
                <a:cs typeface="Arial Black"/>
              </a:rPr>
              <a:t>k</a:t>
            </a: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t</a:t>
            </a:r>
            <a:r>
              <a:rPr sz="1200" spc="-199" dirty="0">
                <a:solidFill>
                  <a:srgbClr val="445369"/>
                </a:solidFill>
                <a:latin typeface="Arial Black"/>
                <a:cs typeface="Arial Black"/>
              </a:rPr>
              <a:t>a</a:t>
            </a:r>
            <a:r>
              <a:rPr sz="1200" spc="-101" dirty="0">
                <a:solidFill>
                  <a:srgbClr val="445369"/>
                </a:solidFill>
                <a:latin typeface="Arial Black"/>
                <a:cs typeface="Arial Black"/>
              </a:rPr>
              <a:t>dı</a:t>
            </a:r>
            <a:r>
              <a:rPr sz="1200" spc="-217" dirty="0">
                <a:solidFill>
                  <a:srgbClr val="445369"/>
                </a:solidFill>
                <a:latin typeface="Arial Black"/>
                <a:cs typeface="Arial Black"/>
              </a:rPr>
              <a:t>r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. 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“Elektronik 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Eksiltme  </a:t>
            </a:r>
            <a:r>
              <a:rPr sz="1200" spc="-176" dirty="0">
                <a:solidFill>
                  <a:srgbClr val="445369"/>
                </a:solidFill>
                <a:latin typeface="Arial Black"/>
                <a:cs typeface="Arial Black"/>
              </a:rPr>
              <a:t>Zaman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Çizelgesi”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turlara 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ilişkin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detaylı </a:t>
            </a: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bilgiyi 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göstermektedir. </a:t>
            </a:r>
            <a:r>
              <a:rPr sz="1200" spc="-188" dirty="0">
                <a:solidFill>
                  <a:srgbClr val="445369"/>
                </a:solidFill>
                <a:latin typeface="Arial Black"/>
                <a:cs typeface="Arial Black"/>
              </a:rPr>
              <a:t>Kısmi 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teklif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verilmesine </a:t>
            </a:r>
            <a:r>
              <a:rPr sz="1200" spc="-120" dirty="0">
                <a:solidFill>
                  <a:srgbClr val="445369"/>
                </a:solidFill>
                <a:latin typeface="Arial Black"/>
                <a:cs typeface="Arial Black"/>
              </a:rPr>
              <a:t>izin  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verilen ihalelerde </a:t>
            </a:r>
            <a:r>
              <a:rPr sz="1200" spc="-184" dirty="0">
                <a:solidFill>
                  <a:srgbClr val="445369"/>
                </a:solidFill>
                <a:latin typeface="Arial Black"/>
                <a:cs typeface="Arial Black"/>
              </a:rPr>
              <a:t>kısma  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ait 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kalem </a:t>
            </a: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bilgisinin  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detayları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da</a:t>
            </a:r>
            <a:r>
              <a:rPr sz="1200" spc="105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tebligat 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içinde </a:t>
            </a: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tablo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olarak 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gösterilir.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2578893" y="738733"/>
            <a:ext cx="3986689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11" dirty="0"/>
              <a:t>Tebligat </a:t>
            </a:r>
            <a:r>
              <a:rPr spc="15" dirty="0"/>
              <a:t>Görüntüleme</a:t>
            </a:r>
            <a:r>
              <a:rPr spc="-161" dirty="0"/>
              <a:t> </a:t>
            </a:r>
            <a:r>
              <a:rPr sz="1200" spc="4" dirty="0"/>
              <a:t>(3/3)</a:t>
            </a:r>
            <a:endParaRPr sz="1200" dirty="0"/>
          </a:p>
        </p:txBody>
      </p:sp>
      <p:sp>
        <p:nvSpPr>
          <p:cNvPr id="9" name="object 9"/>
          <p:cNvSpPr txBox="1"/>
          <p:nvPr/>
        </p:nvSpPr>
        <p:spPr>
          <a:xfrm>
            <a:off x="4215765" y="1878901"/>
            <a:ext cx="712946" cy="194765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defTabSz="685800" fontAlgn="auto">
              <a:spcBef>
                <a:spcPts val="79"/>
              </a:spcBef>
              <a:spcAft>
                <a:spcPts val="0"/>
              </a:spcAft>
            </a:pPr>
            <a:r>
              <a:rPr sz="1200" spc="-158" dirty="0">
                <a:solidFill>
                  <a:srgbClr val="F1F1F1"/>
                </a:solidFill>
                <a:latin typeface="Arial Black"/>
                <a:cs typeface="Arial Black"/>
              </a:rPr>
              <a:t>E-Eksiltme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-882" y="80931"/>
            <a:ext cx="9016841" cy="1275398"/>
            <a:chOff x="53339" y="38100"/>
            <a:chExt cx="12022455" cy="1700530"/>
          </a:xfrm>
        </p:grpSpPr>
        <p:sp>
          <p:nvSpPr>
            <p:cNvPr id="11" name="object 11"/>
            <p:cNvSpPr/>
            <p:nvPr/>
          </p:nvSpPr>
          <p:spPr>
            <a:xfrm>
              <a:off x="53339" y="54101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10388346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85502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715" y="857250"/>
            <a:ext cx="9144000" cy="1332548"/>
            <a:chOff x="2286" y="0"/>
            <a:chExt cx="12192000" cy="1776730"/>
          </a:xfrm>
        </p:grpSpPr>
        <p:sp>
          <p:nvSpPr>
            <p:cNvPr id="3" name="object 3"/>
            <p:cNvSpPr/>
            <p:nvPr/>
          </p:nvSpPr>
          <p:spPr>
            <a:xfrm>
              <a:off x="2286" y="0"/>
              <a:ext cx="12192000" cy="1776730"/>
            </a:xfrm>
            <a:custGeom>
              <a:avLst/>
              <a:gdLst/>
              <a:ahLst/>
              <a:cxnLst/>
              <a:rect l="l" t="t" r="r" b="b"/>
              <a:pathLst>
                <a:path w="12192000" h="1776730">
                  <a:moveTo>
                    <a:pt x="12192000" y="0"/>
                  </a:moveTo>
                  <a:lnTo>
                    <a:pt x="0" y="0"/>
                  </a:lnTo>
                  <a:lnTo>
                    <a:pt x="0" y="1341247"/>
                  </a:lnTo>
                  <a:lnTo>
                    <a:pt x="2552" y="1388629"/>
                  </a:lnTo>
                  <a:lnTo>
                    <a:pt x="10033" y="1434537"/>
                  </a:lnTo>
                  <a:lnTo>
                    <a:pt x="22176" y="1478704"/>
                  </a:lnTo>
                  <a:lnTo>
                    <a:pt x="38717" y="1520865"/>
                  </a:lnTo>
                  <a:lnTo>
                    <a:pt x="59389" y="1560754"/>
                  </a:lnTo>
                  <a:lnTo>
                    <a:pt x="83929" y="1598106"/>
                  </a:lnTo>
                  <a:lnTo>
                    <a:pt x="112070" y="1632653"/>
                  </a:lnTo>
                  <a:lnTo>
                    <a:pt x="143546" y="1664132"/>
                  </a:lnTo>
                  <a:lnTo>
                    <a:pt x="178094" y="1692276"/>
                  </a:lnTo>
                  <a:lnTo>
                    <a:pt x="215446" y="1716818"/>
                  </a:lnTo>
                  <a:lnTo>
                    <a:pt x="255338" y="1737495"/>
                  </a:lnTo>
                  <a:lnTo>
                    <a:pt x="297505" y="1754039"/>
                  </a:lnTo>
                  <a:lnTo>
                    <a:pt x="341682" y="1766186"/>
                  </a:lnTo>
                  <a:lnTo>
                    <a:pt x="387601" y="1773668"/>
                  </a:lnTo>
                  <a:lnTo>
                    <a:pt x="435000" y="1776222"/>
                  </a:lnTo>
                  <a:lnTo>
                    <a:pt x="11757025" y="1776222"/>
                  </a:lnTo>
                  <a:lnTo>
                    <a:pt x="11804407" y="1773668"/>
                  </a:lnTo>
                  <a:lnTo>
                    <a:pt x="11850315" y="1766186"/>
                  </a:lnTo>
                  <a:lnTo>
                    <a:pt x="11894482" y="1754039"/>
                  </a:lnTo>
                  <a:lnTo>
                    <a:pt x="11936643" y="1737495"/>
                  </a:lnTo>
                  <a:lnTo>
                    <a:pt x="11976532" y="1716818"/>
                  </a:lnTo>
                  <a:lnTo>
                    <a:pt x="12013884" y="1692276"/>
                  </a:lnTo>
                  <a:lnTo>
                    <a:pt x="12048431" y="1664132"/>
                  </a:lnTo>
                  <a:lnTo>
                    <a:pt x="12079910" y="1632653"/>
                  </a:lnTo>
                  <a:lnTo>
                    <a:pt x="12108054" y="1598106"/>
                  </a:lnTo>
                  <a:lnTo>
                    <a:pt x="12132596" y="1560754"/>
                  </a:lnTo>
                  <a:lnTo>
                    <a:pt x="12153273" y="1520865"/>
                  </a:lnTo>
                  <a:lnTo>
                    <a:pt x="12169817" y="1478704"/>
                  </a:lnTo>
                  <a:lnTo>
                    <a:pt x="12181964" y="1434537"/>
                  </a:lnTo>
                  <a:lnTo>
                    <a:pt x="12189446" y="1388629"/>
                  </a:lnTo>
                  <a:lnTo>
                    <a:pt x="12192000" y="1341247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3BB1C3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4" name="object 4"/>
            <p:cNvSpPr/>
            <p:nvPr/>
          </p:nvSpPr>
          <p:spPr>
            <a:xfrm>
              <a:off x="53339" y="54102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10388345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6" name="object 6"/>
          <p:cNvSpPr/>
          <p:nvPr/>
        </p:nvSpPr>
        <p:spPr>
          <a:xfrm>
            <a:off x="146876" y="2249424"/>
            <a:ext cx="8805672" cy="257860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97560" y="4502086"/>
            <a:ext cx="7834313" cy="194284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</a:pP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Elektronik</a:t>
            </a:r>
            <a:r>
              <a:rPr sz="1200" spc="-71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eksiltme</a:t>
            </a:r>
            <a:r>
              <a:rPr sz="1200" spc="-79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imza</a:t>
            </a:r>
            <a:r>
              <a:rPr sz="1200" spc="-75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yetkilisi</a:t>
            </a:r>
            <a:r>
              <a:rPr sz="1200" spc="-75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tanımlama</a:t>
            </a:r>
            <a:r>
              <a:rPr sz="1200" spc="-90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işlemleri</a:t>
            </a:r>
            <a:r>
              <a:rPr sz="1200" spc="-71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için</a:t>
            </a:r>
            <a:r>
              <a:rPr sz="1200" spc="-79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menüde</a:t>
            </a:r>
            <a:r>
              <a:rPr sz="1200" spc="-79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yer</a:t>
            </a:r>
            <a:r>
              <a:rPr sz="1200" spc="-68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alan</a:t>
            </a:r>
            <a:r>
              <a:rPr sz="1200" spc="-75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linke</a:t>
            </a:r>
            <a:r>
              <a:rPr sz="1200" spc="-83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tıklanır</a:t>
            </a:r>
            <a:r>
              <a:rPr sz="1200" spc="-75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ve</a:t>
            </a:r>
            <a:r>
              <a:rPr sz="1200" spc="-68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işlem</a:t>
            </a:r>
            <a:r>
              <a:rPr sz="1200" spc="-83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65" dirty="0">
                <a:solidFill>
                  <a:srgbClr val="445369"/>
                </a:solidFill>
                <a:latin typeface="Arial Black"/>
                <a:cs typeface="Arial Black"/>
              </a:rPr>
              <a:t>yapılacak</a:t>
            </a:r>
            <a:r>
              <a:rPr sz="1200" spc="-75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ihale</a:t>
            </a:r>
            <a:r>
              <a:rPr sz="1200" spc="-79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69" dirty="0">
                <a:solidFill>
                  <a:srgbClr val="445369"/>
                </a:solidFill>
                <a:latin typeface="Arial Black"/>
                <a:cs typeface="Arial Black"/>
              </a:rPr>
              <a:t>seçilir.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2363914" y="1331214"/>
            <a:ext cx="4416266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34" dirty="0"/>
              <a:t>İmza </a:t>
            </a:r>
            <a:r>
              <a:rPr spc="-56" dirty="0"/>
              <a:t>Yetkilisi </a:t>
            </a:r>
            <a:r>
              <a:rPr dirty="0"/>
              <a:t>Tanımlama</a:t>
            </a:r>
            <a:r>
              <a:rPr spc="-221" dirty="0"/>
              <a:t> </a:t>
            </a:r>
            <a:r>
              <a:rPr sz="1200" spc="4" dirty="0"/>
              <a:t>(1/4)</a:t>
            </a:r>
            <a:endParaRPr sz="1200"/>
          </a:p>
        </p:txBody>
      </p:sp>
      <p:sp>
        <p:nvSpPr>
          <p:cNvPr id="9" name="object 9"/>
          <p:cNvSpPr txBox="1"/>
          <p:nvPr/>
        </p:nvSpPr>
        <p:spPr>
          <a:xfrm>
            <a:off x="4215765" y="1878901"/>
            <a:ext cx="712946" cy="194765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defTabSz="685800" fontAlgn="auto">
              <a:spcBef>
                <a:spcPts val="79"/>
              </a:spcBef>
              <a:spcAft>
                <a:spcPts val="0"/>
              </a:spcAft>
            </a:pPr>
            <a:r>
              <a:rPr sz="1200" spc="-158" dirty="0">
                <a:solidFill>
                  <a:srgbClr val="F1F1F1"/>
                </a:solidFill>
                <a:latin typeface="Arial Black"/>
                <a:cs typeface="Arial Black"/>
              </a:rPr>
              <a:t>E-Eksiltme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389426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178751" y="2343150"/>
            <a:ext cx="2676049" cy="2935484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 algn="just" defTabSz="685800" fontAlgn="auto">
              <a:spcBef>
                <a:spcPts val="75"/>
              </a:spcBef>
              <a:spcAft>
                <a:spcPts val="0"/>
              </a:spcAft>
            </a:pPr>
            <a:r>
              <a:rPr sz="1200" dirty="0">
                <a:solidFill>
                  <a:srgbClr val="445369"/>
                </a:solidFill>
                <a:latin typeface="Calibri"/>
                <a:cs typeface="Arial Black"/>
              </a:rPr>
              <a:t>İşlem yapılacak ihale seçildikten sonra,  e-eksiltmeye teklif verecek olan,  elektronik eksiltme yetkilisine ait TCKN  bilgisi girilir. Kullanıcı EKAP’a kayıtlı  değilse Cep telefonu, e-posta bilgileri  girilerek kullanıcı eklenir. Sistem,  eklenen kullanıcıya aktivasyon e-  postası göndererek EKAP’a giriş  yapabilmesi için yönlendirir. Bu kullanıcı  sadece ilgili ihaleninin elektronik  eksiltme sürecinde işlem yapabilir.</a:t>
            </a:r>
            <a:endParaRPr sz="1200" dirty="0">
              <a:solidFill>
                <a:prstClr val="black"/>
              </a:solidFill>
              <a:latin typeface="Calibri"/>
              <a:cs typeface="Arial Black"/>
            </a:endParaRPr>
          </a:p>
          <a:p>
            <a:pPr defTabSz="685800" fontAlgn="auto">
              <a:spcBef>
                <a:spcPts val="15"/>
              </a:spcBef>
              <a:spcAft>
                <a:spcPts val="0"/>
              </a:spcAft>
            </a:pPr>
            <a:endParaRPr sz="1013" dirty="0">
              <a:solidFill>
                <a:prstClr val="black"/>
              </a:solidFill>
              <a:latin typeface="Calibri"/>
              <a:cs typeface="Arial Black"/>
            </a:endParaRPr>
          </a:p>
          <a:p>
            <a:pPr marL="9525" marR="3810" algn="just" defTabSz="685800" fontAlgn="auto">
              <a:spcBef>
                <a:spcPts val="0"/>
              </a:spcBef>
              <a:spcAft>
                <a:spcPts val="0"/>
              </a:spcAft>
            </a:pPr>
            <a:r>
              <a:rPr sz="1200" dirty="0">
                <a:solidFill>
                  <a:srgbClr val="445369"/>
                </a:solidFill>
                <a:latin typeface="Calibri"/>
                <a:cs typeface="Arial Black"/>
              </a:rPr>
              <a:t>Girilen TCKN, EKAP’ta kayıtlı  olan bir  kullanıcıysa, sistem tarafından ilgili  alanlar doldurulur. Bu kullanıcılara ait  bilgilerin güncelleme işlemleri,  “Kullanıcı Bilgilerim” sayfasından yapılır.</a:t>
            </a:r>
            <a:endParaRPr sz="1200" dirty="0">
              <a:solidFill>
                <a:prstClr val="black"/>
              </a:solidFill>
              <a:latin typeface="Calibri"/>
              <a:cs typeface="Arial Black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715" y="857250"/>
            <a:ext cx="9144000" cy="1332548"/>
            <a:chOff x="2286" y="0"/>
            <a:chExt cx="12192000" cy="1776730"/>
          </a:xfrm>
        </p:grpSpPr>
        <p:sp>
          <p:nvSpPr>
            <p:cNvPr id="4" name="object 4"/>
            <p:cNvSpPr/>
            <p:nvPr/>
          </p:nvSpPr>
          <p:spPr>
            <a:xfrm>
              <a:off x="2286" y="0"/>
              <a:ext cx="12192000" cy="1776730"/>
            </a:xfrm>
            <a:custGeom>
              <a:avLst/>
              <a:gdLst/>
              <a:ahLst/>
              <a:cxnLst/>
              <a:rect l="l" t="t" r="r" b="b"/>
              <a:pathLst>
                <a:path w="12192000" h="1776730">
                  <a:moveTo>
                    <a:pt x="12192000" y="0"/>
                  </a:moveTo>
                  <a:lnTo>
                    <a:pt x="0" y="0"/>
                  </a:lnTo>
                  <a:lnTo>
                    <a:pt x="0" y="1341247"/>
                  </a:lnTo>
                  <a:lnTo>
                    <a:pt x="2552" y="1388629"/>
                  </a:lnTo>
                  <a:lnTo>
                    <a:pt x="10033" y="1434537"/>
                  </a:lnTo>
                  <a:lnTo>
                    <a:pt x="22176" y="1478704"/>
                  </a:lnTo>
                  <a:lnTo>
                    <a:pt x="38717" y="1520865"/>
                  </a:lnTo>
                  <a:lnTo>
                    <a:pt x="59389" y="1560754"/>
                  </a:lnTo>
                  <a:lnTo>
                    <a:pt x="83929" y="1598106"/>
                  </a:lnTo>
                  <a:lnTo>
                    <a:pt x="112070" y="1632653"/>
                  </a:lnTo>
                  <a:lnTo>
                    <a:pt x="143546" y="1664132"/>
                  </a:lnTo>
                  <a:lnTo>
                    <a:pt x="178094" y="1692276"/>
                  </a:lnTo>
                  <a:lnTo>
                    <a:pt x="215446" y="1716818"/>
                  </a:lnTo>
                  <a:lnTo>
                    <a:pt x="255338" y="1737495"/>
                  </a:lnTo>
                  <a:lnTo>
                    <a:pt x="297505" y="1754039"/>
                  </a:lnTo>
                  <a:lnTo>
                    <a:pt x="341682" y="1766186"/>
                  </a:lnTo>
                  <a:lnTo>
                    <a:pt x="387601" y="1773668"/>
                  </a:lnTo>
                  <a:lnTo>
                    <a:pt x="435000" y="1776222"/>
                  </a:lnTo>
                  <a:lnTo>
                    <a:pt x="11757025" y="1776222"/>
                  </a:lnTo>
                  <a:lnTo>
                    <a:pt x="11804407" y="1773668"/>
                  </a:lnTo>
                  <a:lnTo>
                    <a:pt x="11850315" y="1766186"/>
                  </a:lnTo>
                  <a:lnTo>
                    <a:pt x="11894482" y="1754039"/>
                  </a:lnTo>
                  <a:lnTo>
                    <a:pt x="11936643" y="1737495"/>
                  </a:lnTo>
                  <a:lnTo>
                    <a:pt x="11976532" y="1716818"/>
                  </a:lnTo>
                  <a:lnTo>
                    <a:pt x="12013884" y="1692276"/>
                  </a:lnTo>
                  <a:lnTo>
                    <a:pt x="12048431" y="1664132"/>
                  </a:lnTo>
                  <a:lnTo>
                    <a:pt x="12079910" y="1632653"/>
                  </a:lnTo>
                  <a:lnTo>
                    <a:pt x="12108054" y="1598106"/>
                  </a:lnTo>
                  <a:lnTo>
                    <a:pt x="12132596" y="1560754"/>
                  </a:lnTo>
                  <a:lnTo>
                    <a:pt x="12153273" y="1520865"/>
                  </a:lnTo>
                  <a:lnTo>
                    <a:pt x="12169817" y="1478704"/>
                  </a:lnTo>
                  <a:lnTo>
                    <a:pt x="12181964" y="1434537"/>
                  </a:lnTo>
                  <a:lnTo>
                    <a:pt x="12189446" y="1388629"/>
                  </a:lnTo>
                  <a:lnTo>
                    <a:pt x="12192000" y="1341247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3BB1C3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53339" y="54102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10388345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363914" y="1331214"/>
            <a:ext cx="4416266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34" dirty="0"/>
              <a:t>İmza </a:t>
            </a:r>
            <a:r>
              <a:rPr spc="-56" dirty="0"/>
              <a:t>Yetkilisi </a:t>
            </a:r>
            <a:r>
              <a:rPr dirty="0"/>
              <a:t>Tanımlama</a:t>
            </a:r>
            <a:r>
              <a:rPr spc="-221" dirty="0"/>
              <a:t> </a:t>
            </a:r>
            <a:r>
              <a:rPr sz="1200" spc="4" dirty="0"/>
              <a:t>(2/4)</a:t>
            </a:r>
            <a:endParaRPr sz="1200"/>
          </a:p>
        </p:txBody>
      </p:sp>
      <p:sp>
        <p:nvSpPr>
          <p:cNvPr id="8" name="object 8"/>
          <p:cNvSpPr txBox="1"/>
          <p:nvPr/>
        </p:nvSpPr>
        <p:spPr>
          <a:xfrm>
            <a:off x="4215765" y="1878901"/>
            <a:ext cx="712946" cy="194765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defTabSz="685800" fontAlgn="auto">
              <a:spcBef>
                <a:spcPts val="79"/>
              </a:spcBef>
              <a:spcAft>
                <a:spcPts val="0"/>
              </a:spcAft>
            </a:pPr>
            <a:r>
              <a:rPr sz="1200" spc="-158" dirty="0">
                <a:solidFill>
                  <a:srgbClr val="F1F1F1"/>
                </a:solidFill>
                <a:latin typeface="Arial Black"/>
                <a:cs typeface="Arial Black"/>
              </a:rPr>
              <a:t>E-Eksiltme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21146" y="2259711"/>
            <a:ext cx="6136005" cy="3627120"/>
            <a:chOff x="28194" y="1869948"/>
            <a:chExt cx="8181340" cy="4836160"/>
          </a:xfrm>
        </p:grpSpPr>
        <p:sp>
          <p:nvSpPr>
            <p:cNvPr id="10" name="object 10"/>
            <p:cNvSpPr/>
            <p:nvPr/>
          </p:nvSpPr>
          <p:spPr>
            <a:xfrm>
              <a:off x="28194" y="1869948"/>
              <a:ext cx="8180832" cy="483565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3308603" y="4692396"/>
              <a:ext cx="565403" cy="18059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4258817" y="5101590"/>
              <a:ext cx="685800" cy="144017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55113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715" y="857250"/>
            <a:ext cx="9144000" cy="1332548"/>
            <a:chOff x="2286" y="0"/>
            <a:chExt cx="12192000" cy="1776730"/>
          </a:xfrm>
        </p:grpSpPr>
        <p:sp>
          <p:nvSpPr>
            <p:cNvPr id="3" name="object 3"/>
            <p:cNvSpPr/>
            <p:nvPr/>
          </p:nvSpPr>
          <p:spPr>
            <a:xfrm>
              <a:off x="2286" y="0"/>
              <a:ext cx="12192000" cy="1776730"/>
            </a:xfrm>
            <a:custGeom>
              <a:avLst/>
              <a:gdLst/>
              <a:ahLst/>
              <a:cxnLst/>
              <a:rect l="l" t="t" r="r" b="b"/>
              <a:pathLst>
                <a:path w="12192000" h="1776730">
                  <a:moveTo>
                    <a:pt x="12192000" y="0"/>
                  </a:moveTo>
                  <a:lnTo>
                    <a:pt x="0" y="0"/>
                  </a:lnTo>
                  <a:lnTo>
                    <a:pt x="0" y="1341247"/>
                  </a:lnTo>
                  <a:lnTo>
                    <a:pt x="2552" y="1388629"/>
                  </a:lnTo>
                  <a:lnTo>
                    <a:pt x="10033" y="1434537"/>
                  </a:lnTo>
                  <a:lnTo>
                    <a:pt x="22176" y="1478704"/>
                  </a:lnTo>
                  <a:lnTo>
                    <a:pt x="38717" y="1520865"/>
                  </a:lnTo>
                  <a:lnTo>
                    <a:pt x="59389" y="1560754"/>
                  </a:lnTo>
                  <a:lnTo>
                    <a:pt x="83929" y="1598106"/>
                  </a:lnTo>
                  <a:lnTo>
                    <a:pt x="112070" y="1632653"/>
                  </a:lnTo>
                  <a:lnTo>
                    <a:pt x="143546" y="1664132"/>
                  </a:lnTo>
                  <a:lnTo>
                    <a:pt x="178094" y="1692276"/>
                  </a:lnTo>
                  <a:lnTo>
                    <a:pt x="215446" y="1716818"/>
                  </a:lnTo>
                  <a:lnTo>
                    <a:pt x="255338" y="1737495"/>
                  </a:lnTo>
                  <a:lnTo>
                    <a:pt x="297505" y="1754039"/>
                  </a:lnTo>
                  <a:lnTo>
                    <a:pt x="341682" y="1766186"/>
                  </a:lnTo>
                  <a:lnTo>
                    <a:pt x="387601" y="1773668"/>
                  </a:lnTo>
                  <a:lnTo>
                    <a:pt x="435000" y="1776222"/>
                  </a:lnTo>
                  <a:lnTo>
                    <a:pt x="11757025" y="1776222"/>
                  </a:lnTo>
                  <a:lnTo>
                    <a:pt x="11804407" y="1773668"/>
                  </a:lnTo>
                  <a:lnTo>
                    <a:pt x="11850315" y="1766186"/>
                  </a:lnTo>
                  <a:lnTo>
                    <a:pt x="11894482" y="1754039"/>
                  </a:lnTo>
                  <a:lnTo>
                    <a:pt x="11936643" y="1737495"/>
                  </a:lnTo>
                  <a:lnTo>
                    <a:pt x="11976532" y="1716818"/>
                  </a:lnTo>
                  <a:lnTo>
                    <a:pt x="12013884" y="1692276"/>
                  </a:lnTo>
                  <a:lnTo>
                    <a:pt x="12048431" y="1664132"/>
                  </a:lnTo>
                  <a:lnTo>
                    <a:pt x="12079910" y="1632653"/>
                  </a:lnTo>
                  <a:lnTo>
                    <a:pt x="12108054" y="1598106"/>
                  </a:lnTo>
                  <a:lnTo>
                    <a:pt x="12132596" y="1560754"/>
                  </a:lnTo>
                  <a:lnTo>
                    <a:pt x="12153273" y="1520865"/>
                  </a:lnTo>
                  <a:lnTo>
                    <a:pt x="12169817" y="1478704"/>
                  </a:lnTo>
                  <a:lnTo>
                    <a:pt x="12181964" y="1434537"/>
                  </a:lnTo>
                  <a:lnTo>
                    <a:pt x="12189446" y="1388629"/>
                  </a:lnTo>
                  <a:lnTo>
                    <a:pt x="12192000" y="1341247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3BB1C3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4" name="object 4"/>
            <p:cNvSpPr/>
            <p:nvPr/>
          </p:nvSpPr>
          <p:spPr>
            <a:xfrm>
              <a:off x="53339" y="54102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10388345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63914" y="1331214"/>
            <a:ext cx="4416266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34" dirty="0"/>
              <a:t>İmza </a:t>
            </a:r>
            <a:r>
              <a:rPr spc="-56" dirty="0"/>
              <a:t>Yetkilisi </a:t>
            </a:r>
            <a:r>
              <a:rPr dirty="0"/>
              <a:t>Tanımlama</a:t>
            </a:r>
            <a:r>
              <a:rPr spc="-221" dirty="0"/>
              <a:t> </a:t>
            </a:r>
            <a:r>
              <a:rPr sz="1200" spc="4" dirty="0"/>
              <a:t>(3/4)</a:t>
            </a:r>
            <a:endParaRPr sz="1200"/>
          </a:p>
        </p:txBody>
      </p:sp>
      <p:sp>
        <p:nvSpPr>
          <p:cNvPr id="7" name="object 7"/>
          <p:cNvSpPr txBox="1"/>
          <p:nvPr/>
        </p:nvSpPr>
        <p:spPr>
          <a:xfrm>
            <a:off x="4215765" y="1878901"/>
            <a:ext cx="4718209" cy="2104968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defTabSz="685800" fontAlgn="auto">
              <a:spcBef>
                <a:spcPts val="79"/>
              </a:spcBef>
              <a:spcAft>
                <a:spcPts val="0"/>
              </a:spcAft>
            </a:pPr>
            <a:r>
              <a:rPr sz="1200" spc="-158" dirty="0">
                <a:solidFill>
                  <a:srgbClr val="F1F1F1"/>
                </a:solidFill>
                <a:latin typeface="Arial Black"/>
                <a:cs typeface="Arial Black"/>
              </a:rPr>
              <a:t>E-Eksiltme</a:t>
            </a:r>
            <a:endParaRPr sz="1200" dirty="0">
              <a:solidFill>
                <a:prstClr val="black"/>
              </a:solidFill>
              <a:latin typeface="Arial Black"/>
              <a:cs typeface="Arial Black"/>
            </a:endParaRPr>
          </a:p>
          <a:p>
            <a:pPr defTabSz="685800" fontAlgn="auto">
              <a:spcBef>
                <a:spcPts val="45"/>
              </a:spcBef>
              <a:spcAft>
                <a:spcPts val="0"/>
              </a:spcAft>
            </a:pPr>
            <a:endParaRPr sz="1613" dirty="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988695" marR="3810" algn="just" defTabSz="685800" fontAlgn="auto">
              <a:spcBef>
                <a:spcPts val="0"/>
              </a:spcBef>
              <a:spcAft>
                <a:spcPts val="0"/>
              </a:spcAft>
            </a:pPr>
            <a:r>
              <a:rPr sz="1200" spc="-165" dirty="0" err="1">
                <a:solidFill>
                  <a:srgbClr val="445369"/>
                </a:solidFill>
                <a:latin typeface="Arial Black"/>
                <a:cs typeface="Arial Black"/>
              </a:rPr>
              <a:t>Eklenen</a:t>
            </a:r>
            <a:r>
              <a:rPr sz="1200" spc="68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46" dirty="0" err="1">
                <a:solidFill>
                  <a:srgbClr val="445369"/>
                </a:solidFill>
                <a:latin typeface="Arial Black"/>
                <a:cs typeface="Arial Black"/>
              </a:rPr>
              <a:t>elektronik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65" dirty="0" err="1">
                <a:solidFill>
                  <a:srgbClr val="445369"/>
                </a:solidFill>
                <a:latin typeface="Arial Black"/>
                <a:cs typeface="Arial Black"/>
              </a:rPr>
              <a:t>eksiltme</a:t>
            </a:r>
            <a:r>
              <a:rPr sz="1200" spc="-165" dirty="0">
                <a:solidFill>
                  <a:srgbClr val="445369"/>
                </a:solidFill>
                <a:latin typeface="Arial Black"/>
                <a:cs typeface="Arial Black"/>
              </a:rPr>
              <a:t>  </a:t>
            </a:r>
            <a:r>
              <a:rPr sz="1200" spc="-153" dirty="0" err="1">
                <a:solidFill>
                  <a:srgbClr val="445369"/>
                </a:solidFill>
                <a:latin typeface="Arial Black"/>
                <a:cs typeface="Arial Black"/>
              </a:rPr>
              <a:t>imza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50" dirty="0" err="1">
                <a:solidFill>
                  <a:srgbClr val="445369"/>
                </a:solidFill>
                <a:latin typeface="Arial Black"/>
                <a:cs typeface="Arial Black"/>
              </a:rPr>
              <a:t>yetkilisi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, </a:t>
            </a:r>
            <a:r>
              <a:rPr sz="1200" spc="-150" dirty="0" err="1">
                <a:solidFill>
                  <a:srgbClr val="445369"/>
                </a:solidFill>
                <a:latin typeface="Arial Black"/>
                <a:cs typeface="Arial Black"/>
              </a:rPr>
              <a:t>listede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50" dirty="0" err="1">
                <a:solidFill>
                  <a:srgbClr val="445369"/>
                </a:solidFill>
                <a:latin typeface="Arial Black"/>
                <a:cs typeface="Arial Black"/>
              </a:rPr>
              <a:t>yer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  </a:t>
            </a:r>
            <a:r>
              <a:rPr sz="1200" spc="-153" dirty="0" err="1">
                <a:solidFill>
                  <a:srgbClr val="445369"/>
                </a:solidFill>
                <a:latin typeface="Arial Black"/>
                <a:cs typeface="Arial Black"/>
              </a:rPr>
              <a:t>alır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. </a:t>
            </a:r>
            <a:r>
              <a:rPr sz="1200" spc="-176" dirty="0" err="1">
                <a:solidFill>
                  <a:srgbClr val="445369"/>
                </a:solidFill>
                <a:latin typeface="Arial Black"/>
                <a:cs typeface="Arial Black"/>
              </a:rPr>
              <a:t>Kayıt</a:t>
            </a:r>
            <a:r>
              <a:rPr sz="1200" spc="-176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43" dirty="0" err="1">
                <a:solidFill>
                  <a:srgbClr val="445369"/>
                </a:solidFill>
                <a:latin typeface="Arial Black"/>
                <a:cs typeface="Arial Black"/>
              </a:rPr>
              <a:t>işleminin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46" dirty="0" err="1">
                <a:solidFill>
                  <a:srgbClr val="445369"/>
                </a:solidFill>
                <a:latin typeface="Arial Black"/>
                <a:cs typeface="Arial Black"/>
              </a:rPr>
              <a:t>tamamlandığına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46" dirty="0" err="1">
                <a:solidFill>
                  <a:srgbClr val="445369"/>
                </a:solidFill>
                <a:latin typeface="Arial Black"/>
                <a:cs typeface="Arial Black"/>
              </a:rPr>
              <a:t>ilişkin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61" dirty="0" err="1">
                <a:solidFill>
                  <a:srgbClr val="445369"/>
                </a:solidFill>
                <a:latin typeface="Arial Black"/>
                <a:cs typeface="Arial Black"/>
              </a:rPr>
              <a:t>başarı</a:t>
            </a: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69" dirty="0" err="1">
                <a:solidFill>
                  <a:srgbClr val="445369"/>
                </a:solidFill>
                <a:latin typeface="Arial Black"/>
                <a:cs typeface="Arial Black"/>
              </a:rPr>
              <a:t>mesajı</a:t>
            </a:r>
            <a:r>
              <a:rPr sz="1200" spc="-169" dirty="0">
                <a:solidFill>
                  <a:srgbClr val="445369"/>
                </a:solidFill>
                <a:latin typeface="Arial Black"/>
                <a:cs typeface="Arial Black"/>
              </a:rPr>
              <a:t>  </a:t>
            </a:r>
            <a:r>
              <a:rPr sz="1200" spc="-143" dirty="0" err="1">
                <a:solidFill>
                  <a:srgbClr val="445369"/>
                </a:solidFill>
                <a:latin typeface="Arial Black"/>
                <a:cs typeface="Arial Black"/>
              </a:rPr>
              <a:t>gösterilir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. </a:t>
            </a:r>
            <a:r>
              <a:rPr sz="1200" spc="-150" dirty="0" err="1">
                <a:solidFill>
                  <a:srgbClr val="445369"/>
                </a:solidFill>
                <a:latin typeface="Arial Black"/>
                <a:cs typeface="Arial Black"/>
              </a:rPr>
              <a:t>İdare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  </a:t>
            </a:r>
            <a:r>
              <a:rPr sz="1200" spc="-139" dirty="0" err="1">
                <a:solidFill>
                  <a:srgbClr val="445369"/>
                </a:solidFill>
                <a:latin typeface="Arial Black"/>
                <a:cs typeface="Arial Black"/>
              </a:rPr>
              <a:t>tarafından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31" dirty="0" err="1">
                <a:solidFill>
                  <a:srgbClr val="445369"/>
                </a:solidFill>
                <a:latin typeface="Arial Black"/>
                <a:cs typeface="Arial Black"/>
              </a:rPr>
              <a:t>reddedilen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13" dirty="0" err="1">
                <a:solidFill>
                  <a:srgbClr val="445369"/>
                </a:solidFill>
                <a:latin typeface="Arial Black"/>
                <a:cs typeface="Arial Black"/>
              </a:rPr>
              <a:t>bir</a:t>
            </a:r>
            <a:r>
              <a:rPr sz="1200" spc="-113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E-</a:t>
            </a:r>
            <a:r>
              <a:rPr sz="1200" spc="-158" dirty="0" err="1">
                <a:solidFill>
                  <a:srgbClr val="445369"/>
                </a:solidFill>
                <a:latin typeface="Arial Black"/>
                <a:cs typeface="Arial Black"/>
              </a:rPr>
              <a:t>Eksiltme</a:t>
            </a: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61" dirty="0" err="1">
                <a:solidFill>
                  <a:srgbClr val="445369"/>
                </a:solidFill>
                <a:latin typeface="Arial Black"/>
                <a:cs typeface="Arial Black"/>
              </a:rPr>
              <a:t>İmza</a:t>
            </a: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72" dirty="0" err="1">
                <a:solidFill>
                  <a:srgbClr val="445369"/>
                </a:solidFill>
                <a:latin typeface="Arial Black"/>
                <a:cs typeface="Arial Black"/>
              </a:rPr>
              <a:t>Yetkilisi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49" dirty="0">
                <a:solidFill>
                  <a:srgbClr val="445369"/>
                </a:solidFill>
                <a:latin typeface="Arial Black"/>
                <a:cs typeface="Arial Black"/>
              </a:rPr>
              <a:t>e-  </a:t>
            </a:r>
            <a:r>
              <a:rPr sz="1200" spc="-161" dirty="0" err="1">
                <a:solidFill>
                  <a:srgbClr val="445369"/>
                </a:solidFill>
                <a:latin typeface="Arial Black"/>
                <a:cs typeface="Arial Black"/>
              </a:rPr>
              <a:t>eksiltme</a:t>
            </a: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35" dirty="0" err="1">
                <a:solidFill>
                  <a:srgbClr val="445369"/>
                </a:solidFill>
                <a:latin typeface="Arial Black"/>
                <a:cs typeface="Arial Black"/>
              </a:rPr>
              <a:t>oturumuna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61" dirty="0" err="1">
                <a:solidFill>
                  <a:srgbClr val="445369"/>
                </a:solidFill>
                <a:latin typeface="Arial Black"/>
                <a:cs typeface="Arial Black"/>
              </a:rPr>
              <a:t>katılamaz</a:t>
            </a: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72" dirty="0" err="1">
                <a:solidFill>
                  <a:srgbClr val="445369"/>
                </a:solidFill>
                <a:latin typeface="Arial Black"/>
                <a:cs typeface="Arial Black"/>
              </a:rPr>
              <a:t>ve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80" dirty="0" err="1">
                <a:solidFill>
                  <a:srgbClr val="445369"/>
                </a:solidFill>
                <a:latin typeface="Arial Black"/>
                <a:cs typeface="Arial Black"/>
              </a:rPr>
              <a:t>varsa</a:t>
            </a:r>
            <a:r>
              <a:rPr sz="1200" spc="-180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61" dirty="0" err="1">
                <a:solidFill>
                  <a:srgbClr val="445369"/>
                </a:solidFill>
                <a:latin typeface="Arial Black"/>
                <a:cs typeface="Arial Black"/>
              </a:rPr>
              <a:t>vermiş</a:t>
            </a: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13" dirty="0" err="1">
                <a:solidFill>
                  <a:srgbClr val="445369"/>
                </a:solidFill>
                <a:latin typeface="Arial Black"/>
                <a:cs typeface="Arial Black"/>
              </a:rPr>
              <a:t>olduğu</a:t>
            </a:r>
            <a:r>
              <a:rPr sz="1200" spc="-113" dirty="0">
                <a:solidFill>
                  <a:srgbClr val="445369"/>
                </a:solidFill>
                <a:latin typeface="Arial Black"/>
                <a:cs typeface="Arial Black"/>
              </a:rPr>
              <a:t>  </a:t>
            </a:r>
            <a:r>
              <a:rPr sz="1200" spc="-139" dirty="0" err="1">
                <a:solidFill>
                  <a:srgbClr val="445369"/>
                </a:solidFill>
                <a:latin typeface="Arial Black"/>
                <a:cs typeface="Arial Black"/>
              </a:rPr>
              <a:t>teklifler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61" dirty="0" err="1">
                <a:solidFill>
                  <a:srgbClr val="445369"/>
                </a:solidFill>
                <a:latin typeface="Arial Black"/>
                <a:cs typeface="Arial Black"/>
              </a:rPr>
              <a:t>geçersiz</a:t>
            </a: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61" dirty="0" err="1">
                <a:solidFill>
                  <a:srgbClr val="445369"/>
                </a:solidFill>
                <a:latin typeface="Arial Black"/>
                <a:cs typeface="Arial Black"/>
              </a:rPr>
              <a:t>sayılır</a:t>
            </a: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. </a:t>
            </a:r>
            <a:r>
              <a:rPr sz="1200" spc="-188" dirty="0">
                <a:solidFill>
                  <a:srgbClr val="445369"/>
                </a:solidFill>
                <a:latin typeface="Arial Black"/>
                <a:cs typeface="Arial Black"/>
              </a:rPr>
              <a:t>Bu </a:t>
            </a:r>
            <a:r>
              <a:rPr sz="1200" spc="-131" dirty="0" err="1">
                <a:solidFill>
                  <a:srgbClr val="445369"/>
                </a:solidFill>
                <a:latin typeface="Arial Black"/>
                <a:cs typeface="Arial Black"/>
              </a:rPr>
              <a:t>durumda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09" dirty="0" err="1">
                <a:solidFill>
                  <a:srgbClr val="445369"/>
                </a:solidFill>
                <a:latin typeface="Arial Black"/>
                <a:cs typeface="Arial Black"/>
              </a:rPr>
              <a:t>ilgili</a:t>
            </a:r>
            <a:r>
              <a:rPr sz="1200" spc="-109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46" dirty="0" err="1">
                <a:solidFill>
                  <a:srgbClr val="445369"/>
                </a:solidFill>
                <a:latin typeface="Arial Black"/>
                <a:cs typeface="Arial Black"/>
              </a:rPr>
              <a:t>isteklinin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35" dirty="0" err="1">
                <a:solidFill>
                  <a:srgbClr val="445369"/>
                </a:solidFill>
                <a:latin typeface="Arial Black"/>
                <a:cs typeface="Arial Black"/>
              </a:rPr>
              <a:t>yazılı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  </a:t>
            </a:r>
            <a:r>
              <a:rPr sz="1200" spc="-135" dirty="0" err="1">
                <a:solidFill>
                  <a:srgbClr val="445369"/>
                </a:solidFill>
                <a:latin typeface="Arial Black"/>
                <a:cs typeface="Arial Black"/>
              </a:rPr>
              <a:t>teklifi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35" dirty="0" err="1">
                <a:solidFill>
                  <a:srgbClr val="445369"/>
                </a:solidFill>
                <a:latin typeface="Arial Black"/>
                <a:cs typeface="Arial Black"/>
              </a:rPr>
              <a:t>nihai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39" dirty="0" err="1">
                <a:solidFill>
                  <a:srgbClr val="445369"/>
                </a:solidFill>
                <a:latin typeface="Arial Black"/>
                <a:cs typeface="Arial Black"/>
              </a:rPr>
              <a:t>teklif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53" dirty="0" err="1">
                <a:solidFill>
                  <a:srgbClr val="445369"/>
                </a:solidFill>
                <a:latin typeface="Arial Black"/>
                <a:cs typeface="Arial Black"/>
              </a:rPr>
              <a:t>olarak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61" dirty="0" err="1">
                <a:solidFill>
                  <a:srgbClr val="445369"/>
                </a:solidFill>
                <a:latin typeface="Arial Black"/>
                <a:cs typeface="Arial Black"/>
              </a:rPr>
              <a:t>işlem</a:t>
            </a: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31" dirty="0" err="1">
                <a:solidFill>
                  <a:srgbClr val="445369"/>
                </a:solidFill>
                <a:latin typeface="Arial Black"/>
                <a:cs typeface="Arial Black"/>
              </a:rPr>
              <a:t>görür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. </a:t>
            </a:r>
            <a:r>
              <a:rPr sz="1200" spc="-169" dirty="0" err="1">
                <a:solidFill>
                  <a:srgbClr val="445369"/>
                </a:solidFill>
                <a:latin typeface="Arial Black"/>
                <a:cs typeface="Arial Black"/>
              </a:rPr>
              <a:t>Eklenen</a:t>
            </a:r>
            <a:r>
              <a:rPr sz="1200" spc="-169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46" dirty="0" err="1">
                <a:solidFill>
                  <a:srgbClr val="445369"/>
                </a:solidFill>
                <a:latin typeface="Arial Black"/>
                <a:cs typeface="Arial Black"/>
              </a:rPr>
              <a:t>elektronik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  </a:t>
            </a:r>
            <a:r>
              <a:rPr sz="1200" spc="-165" dirty="0" err="1">
                <a:solidFill>
                  <a:srgbClr val="445369"/>
                </a:solidFill>
                <a:latin typeface="Arial Black"/>
                <a:cs typeface="Arial Black"/>
              </a:rPr>
              <a:t>eksiltme</a:t>
            </a:r>
            <a:r>
              <a:rPr sz="1200" spc="68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50" dirty="0" err="1">
                <a:solidFill>
                  <a:srgbClr val="445369"/>
                </a:solidFill>
                <a:latin typeface="Arial Black"/>
                <a:cs typeface="Arial Black"/>
              </a:rPr>
              <a:t>imza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31" dirty="0" err="1">
                <a:solidFill>
                  <a:srgbClr val="445369"/>
                </a:solidFill>
                <a:latin typeface="Arial Black"/>
                <a:cs typeface="Arial Black"/>
              </a:rPr>
              <a:t>yetkilisi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/</a:t>
            </a:r>
            <a:r>
              <a:rPr sz="1200" spc="-131" dirty="0" err="1">
                <a:solidFill>
                  <a:srgbClr val="445369"/>
                </a:solidFill>
                <a:latin typeface="Arial Black"/>
                <a:cs typeface="Arial Black"/>
              </a:rPr>
              <a:t>yetkilileri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, </a:t>
            </a:r>
            <a:r>
              <a:rPr sz="1200" spc="-150" dirty="0" err="1">
                <a:solidFill>
                  <a:srgbClr val="445369"/>
                </a:solidFill>
                <a:latin typeface="Arial Black"/>
                <a:cs typeface="Arial Black"/>
              </a:rPr>
              <a:t>Sil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31" dirty="0" err="1">
                <a:solidFill>
                  <a:srgbClr val="445369"/>
                </a:solidFill>
                <a:latin typeface="Arial Black"/>
                <a:cs typeface="Arial Black"/>
              </a:rPr>
              <a:t>butonuyla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53" dirty="0" err="1">
                <a:solidFill>
                  <a:srgbClr val="445369"/>
                </a:solidFill>
                <a:latin typeface="Arial Black"/>
                <a:cs typeface="Arial Black"/>
              </a:rPr>
              <a:t>pasife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  </a:t>
            </a:r>
            <a:r>
              <a:rPr sz="1200" spc="-139" dirty="0" err="1">
                <a:solidFill>
                  <a:srgbClr val="445369"/>
                </a:solidFill>
                <a:latin typeface="Arial Black"/>
                <a:cs typeface="Arial Black"/>
              </a:rPr>
              <a:t>alınabilir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. </a:t>
            </a:r>
            <a:r>
              <a:rPr sz="1200" spc="-172" dirty="0" err="1">
                <a:solidFill>
                  <a:srgbClr val="445369"/>
                </a:solidFill>
                <a:latin typeface="Arial Black"/>
                <a:cs typeface="Arial Black"/>
              </a:rPr>
              <a:t>Pasife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43" dirty="0" err="1">
                <a:solidFill>
                  <a:srgbClr val="445369"/>
                </a:solidFill>
                <a:latin typeface="Arial Black"/>
                <a:cs typeface="Arial Black"/>
              </a:rPr>
              <a:t>alınan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53" dirty="0" err="1">
                <a:solidFill>
                  <a:srgbClr val="445369"/>
                </a:solidFill>
                <a:latin typeface="Arial Black"/>
                <a:cs typeface="Arial Black"/>
              </a:rPr>
              <a:t>imza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43" dirty="0" err="1">
                <a:solidFill>
                  <a:srgbClr val="445369"/>
                </a:solidFill>
                <a:latin typeface="Arial Black"/>
                <a:cs typeface="Arial Black"/>
              </a:rPr>
              <a:t>yetkilileri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, </a:t>
            </a:r>
            <a:r>
              <a:rPr sz="1200" spc="-113" dirty="0" err="1">
                <a:solidFill>
                  <a:srgbClr val="445369"/>
                </a:solidFill>
                <a:latin typeface="Arial Black"/>
                <a:cs typeface="Arial Black"/>
              </a:rPr>
              <a:t>ilgili</a:t>
            </a:r>
            <a:r>
              <a:rPr sz="1200" spc="-113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e-</a:t>
            </a:r>
            <a:r>
              <a:rPr sz="1200" spc="-146" dirty="0" err="1">
                <a:solidFill>
                  <a:srgbClr val="445369"/>
                </a:solidFill>
                <a:latin typeface="Arial Black"/>
                <a:cs typeface="Arial Black"/>
              </a:rPr>
              <a:t>eksiltmeye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  </a:t>
            </a:r>
            <a:r>
              <a:rPr sz="1200" spc="-139" dirty="0" err="1">
                <a:solidFill>
                  <a:srgbClr val="445369"/>
                </a:solidFill>
                <a:latin typeface="Arial Black"/>
                <a:cs typeface="Arial Black"/>
              </a:rPr>
              <a:t>teklif</a:t>
            </a:r>
            <a:r>
              <a:rPr sz="1200" spc="-83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61" dirty="0" err="1">
                <a:solidFill>
                  <a:srgbClr val="445369"/>
                </a:solidFill>
                <a:latin typeface="Arial Black"/>
                <a:cs typeface="Arial Black"/>
              </a:rPr>
              <a:t>veremezler</a:t>
            </a: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.</a:t>
            </a:r>
            <a:endParaRPr sz="1200" dirty="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97740" y="2256282"/>
            <a:ext cx="4808696" cy="3744754"/>
            <a:chOff x="263652" y="1865375"/>
            <a:chExt cx="6411595" cy="4993005"/>
          </a:xfrm>
        </p:grpSpPr>
        <p:sp>
          <p:nvSpPr>
            <p:cNvPr id="9" name="object 9"/>
            <p:cNvSpPr/>
            <p:nvPr/>
          </p:nvSpPr>
          <p:spPr>
            <a:xfrm>
              <a:off x="263652" y="1865375"/>
              <a:ext cx="6411468" cy="499262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0" name="object 10"/>
            <p:cNvSpPr/>
            <p:nvPr/>
          </p:nvSpPr>
          <p:spPr>
            <a:xfrm>
              <a:off x="1082802" y="6147816"/>
              <a:ext cx="1732788" cy="18059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4883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157913" y="2266188"/>
            <a:ext cx="2595086" cy="3123291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 algn="just" defTabSz="685800" fontAlgn="auto">
              <a:spcBef>
                <a:spcPts val="75"/>
              </a:spcBef>
              <a:spcAft>
                <a:spcPts val="0"/>
              </a:spcAft>
            </a:pPr>
            <a:r>
              <a:rPr sz="1350" spc="-191" dirty="0">
                <a:solidFill>
                  <a:srgbClr val="445369"/>
                </a:solidFill>
                <a:latin typeface="Arial Black"/>
                <a:cs typeface="Arial Black"/>
              </a:rPr>
              <a:t>Sistem, </a:t>
            </a:r>
            <a:r>
              <a:rPr sz="1350" spc="-165" dirty="0">
                <a:solidFill>
                  <a:srgbClr val="445369"/>
                </a:solidFill>
                <a:latin typeface="Arial Black"/>
                <a:cs typeface="Arial Black"/>
              </a:rPr>
              <a:t>elektronik  </a:t>
            </a:r>
            <a:r>
              <a:rPr sz="1350" spc="-188" dirty="0">
                <a:solidFill>
                  <a:srgbClr val="445369"/>
                </a:solidFill>
                <a:latin typeface="Arial Black"/>
                <a:cs typeface="Arial Black"/>
              </a:rPr>
              <a:t>eksiltme </a:t>
            </a:r>
            <a:r>
              <a:rPr sz="1350" spc="-172" dirty="0">
                <a:solidFill>
                  <a:srgbClr val="445369"/>
                </a:solidFill>
                <a:latin typeface="Arial Black"/>
                <a:cs typeface="Arial Black"/>
              </a:rPr>
              <a:t>imza  </a:t>
            </a:r>
            <a:r>
              <a:rPr sz="1350" spc="-169" dirty="0">
                <a:solidFill>
                  <a:srgbClr val="445369"/>
                </a:solidFill>
                <a:latin typeface="Arial Black"/>
                <a:cs typeface="Arial Black"/>
              </a:rPr>
              <a:t>yetkilisi </a:t>
            </a:r>
            <a:r>
              <a:rPr sz="1350" spc="-172" dirty="0">
                <a:solidFill>
                  <a:srgbClr val="445369"/>
                </a:solidFill>
                <a:latin typeface="Arial Black"/>
                <a:cs typeface="Arial Black"/>
              </a:rPr>
              <a:t>olarak </a:t>
            </a:r>
            <a:r>
              <a:rPr sz="1350" spc="-180" dirty="0">
                <a:solidFill>
                  <a:srgbClr val="445369"/>
                </a:solidFill>
                <a:latin typeface="Arial Black"/>
                <a:cs typeface="Arial Black"/>
              </a:rPr>
              <a:t>eklenen  </a:t>
            </a:r>
            <a:r>
              <a:rPr sz="1350" spc="-169" dirty="0">
                <a:solidFill>
                  <a:srgbClr val="445369"/>
                </a:solidFill>
                <a:latin typeface="Arial Black"/>
                <a:cs typeface="Arial Black"/>
              </a:rPr>
              <a:t>kullanıcılara, </a:t>
            </a:r>
            <a:r>
              <a:rPr sz="1350" spc="-139" dirty="0">
                <a:solidFill>
                  <a:srgbClr val="445369"/>
                </a:solidFill>
                <a:latin typeface="Arial Black"/>
                <a:cs typeface="Arial Black"/>
              </a:rPr>
              <a:t>bilgilendirme </a:t>
            </a:r>
            <a:r>
              <a:rPr sz="1350" spc="-53" dirty="0">
                <a:solidFill>
                  <a:srgbClr val="445369"/>
                </a:solidFill>
                <a:latin typeface="Arial Black"/>
                <a:cs typeface="Arial Black"/>
              </a:rPr>
              <a:t>e-  </a:t>
            </a:r>
            <a:r>
              <a:rPr sz="1350" spc="-172" dirty="0">
                <a:solidFill>
                  <a:srgbClr val="445369"/>
                </a:solidFill>
                <a:latin typeface="Arial Black"/>
                <a:cs typeface="Arial Black"/>
              </a:rPr>
              <a:t>postası</a:t>
            </a:r>
            <a:r>
              <a:rPr sz="1350" spc="-90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350" spc="-146" dirty="0">
                <a:solidFill>
                  <a:srgbClr val="445369"/>
                </a:solidFill>
                <a:latin typeface="Arial Black"/>
                <a:cs typeface="Arial Black"/>
              </a:rPr>
              <a:t>gönderir.</a:t>
            </a:r>
            <a:endParaRPr sz="135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9525" marR="3810" algn="just" defTabSz="685800" fontAlgn="auto">
              <a:spcBef>
                <a:spcPts val="1620"/>
              </a:spcBef>
              <a:spcAft>
                <a:spcPts val="0"/>
              </a:spcAft>
            </a:pPr>
            <a:r>
              <a:rPr sz="1350" spc="-199" dirty="0">
                <a:solidFill>
                  <a:srgbClr val="445369"/>
                </a:solidFill>
                <a:latin typeface="Arial Black"/>
                <a:cs typeface="Arial Black"/>
              </a:rPr>
              <a:t>Teklif </a:t>
            </a:r>
            <a:r>
              <a:rPr sz="1350" spc="-184" dirty="0">
                <a:solidFill>
                  <a:srgbClr val="445369"/>
                </a:solidFill>
                <a:latin typeface="Arial Black"/>
                <a:cs typeface="Arial Black"/>
              </a:rPr>
              <a:t>verme </a:t>
            </a:r>
            <a:r>
              <a:rPr sz="1350" spc="-188" dirty="0">
                <a:solidFill>
                  <a:srgbClr val="445369"/>
                </a:solidFill>
                <a:latin typeface="Arial Black"/>
                <a:cs typeface="Arial Black"/>
              </a:rPr>
              <a:t>süresi </a:t>
            </a:r>
            <a:r>
              <a:rPr sz="1350" spc="-221" dirty="0">
                <a:solidFill>
                  <a:srgbClr val="445369"/>
                </a:solidFill>
                <a:latin typeface="Arial Black"/>
                <a:cs typeface="Arial Black"/>
              </a:rPr>
              <a:t>Tur  </a:t>
            </a:r>
            <a:r>
              <a:rPr sz="1350" spc="-191" dirty="0">
                <a:solidFill>
                  <a:srgbClr val="445369"/>
                </a:solidFill>
                <a:latin typeface="Arial Black"/>
                <a:cs typeface="Arial Black"/>
              </a:rPr>
              <a:t>Süresi </a:t>
            </a:r>
            <a:r>
              <a:rPr sz="1350" spc="-153" dirty="0">
                <a:solidFill>
                  <a:srgbClr val="445369"/>
                </a:solidFill>
                <a:latin typeface="Arial Black"/>
                <a:cs typeface="Arial Black"/>
              </a:rPr>
              <a:t>ile  </a:t>
            </a:r>
            <a:r>
              <a:rPr sz="1350" spc="-150" dirty="0">
                <a:solidFill>
                  <a:srgbClr val="445369"/>
                </a:solidFill>
                <a:latin typeface="Arial Black"/>
                <a:cs typeface="Arial Black"/>
              </a:rPr>
              <a:t>sınırlı </a:t>
            </a:r>
            <a:r>
              <a:rPr sz="1350" spc="-135" dirty="0">
                <a:solidFill>
                  <a:srgbClr val="445369"/>
                </a:solidFill>
                <a:latin typeface="Arial Black"/>
                <a:cs typeface="Arial Black"/>
              </a:rPr>
              <a:t>olduğundan </a:t>
            </a:r>
            <a:r>
              <a:rPr sz="1350" spc="-176" dirty="0">
                <a:solidFill>
                  <a:srgbClr val="445369"/>
                </a:solidFill>
                <a:latin typeface="Arial Black"/>
                <a:cs typeface="Arial Black"/>
              </a:rPr>
              <a:t>E-Eksiltme  </a:t>
            </a:r>
            <a:r>
              <a:rPr sz="1350" spc="-143" dirty="0">
                <a:solidFill>
                  <a:srgbClr val="445369"/>
                </a:solidFill>
                <a:latin typeface="Arial Black"/>
                <a:cs typeface="Arial Black"/>
              </a:rPr>
              <a:t>oturumu </a:t>
            </a:r>
            <a:r>
              <a:rPr sz="1350" spc="-184" dirty="0">
                <a:solidFill>
                  <a:srgbClr val="445369"/>
                </a:solidFill>
                <a:latin typeface="Arial Black"/>
                <a:cs typeface="Arial Black"/>
              </a:rPr>
              <a:t>başlamadan </a:t>
            </a:r>
            <a:r>
              <a:rPr sz="1350" spc="-180" dirty="0">
                <a:solidFill>
                  <a:srgbClr val="445369"/>
                </a:solidFill>
                <a:latin typeface="Arial Black"/>
                <a:cs typeface="Arial Black"/>
              </a:rPr>
              <a:t>önce </a:t>
            </a:r>
            <a:r>
              <a:rPr sz="1350" spc="-251" dirty="0">
                <a:solidFill>
                  <a:srgbClr val="445369"/>
                </a:solidFill>
                <a:latin typeface="Arial Black"/>
                <a:cs typeface="Arial Black"/>
              </a:rPr>
              <a:t>«EKAP  </a:t>
            </a:r>
            <a:r>
              <a:rPr sz="1350" spc="-195" dirty="0">
                <a:solidFill>
                  <a:srgbClr val="445369"/>
                </a:solidFill>
                <a:latin typeface="Arial Black"/>
                <a:cs typeface="Arial Black"/>
              </a:rPr>
              <a:t>İmzacı» </a:t>
            </a:r>
            <a:r>
              <a:rPr sz="1350" spc="-161" dirty="0">
                <a:solidFill>
                  <a:srgbClr val="445369"/>
                </a:solidFill>
                <a:latin typeface="Arial Black"/>
                <a:cs typeface="Arial Black"/>
              </a:rPr>
              <a:t>uygulamasının </a:t>
            </a:r>
            <a:r>
              <a:rPr sz="1350" spc="-165" dirty="0">
                <a:solidFill>
                  <a:srgbClr val="445369"/>
                </a:solidFill>
                <a:latin typeface="Arial Black"/>
                <a:cs typeface="Arial Black"/>
              </a:rPr>
              <a:t>bilgisayara  </a:t>
            </a:r>
            <a:r>
              <a:rPr sz="1350" spc="-176" dirty="0">
                <a:solidFill>
                  <a:srgbClr val="445369"/>
                </a:solidFill>
                <a:latin typeface="Arial Black"/>
                <a:cs typeface="Arial Black"/>
              </a:rPr>
              <a:t>kurulması </a:t>
            </a:r>
            <a:r>
              <a:rPr sz="1350" spc="-195" dirty="0">
                <a:solidFill>
                  <a:srgbClr val="445369"/>
                </a:solidFill>
                <a:latin typeface="Arial Black"/>
                <a:cs typeface="Arial Black"/>
              </a:rPr>
              <a:t>ve </a:t>
            </a:r>
            <a:r>
              <a:rPr sz="1350" spc="-172" dirty="0">
                <a:solidFill>
                  <a:srgbClr val="445369"/>
                </a:solidFill>
                <a:latin typeface="Arial Black"/>
                <a:cs typeface="Arial Black"/>
              </a:rPr>
              <a:t>uygulamaya </a:t>
            </a:r>
            <a:r>
              <a:rPr sz="1350" spc="-150" dirty="0">
                <a:solidFill>
                  <a:srgbClr val="445369"/>
                </a:solidFill>
                <a:latin typeface="Arial Black"/>
                <a:cs typeface="Arial Black"/>
              </a:rPr>
              <a:t>giriş  </a:t>
            </a:r>
            <a:r>
              <a:rPr sz="1350" spc="-169" dirty="0">
                <a:solidFill>
                  <a:srgbClr val="445369"/>
                </a:solidFill>
                <a:latin typeface="Arial Black"/>
                <a:cs typeface="Arial Black"/>
              </a:rPr>
              <a:t>yapılması </a:t>
            </a:r>
            <a:r>
              <a:rPr sz="1350" spc="-188" dirty="0">
                <a:solidFill>
                  <a:srgbClr val="445369"/>
                </a:solidFill>
                <a:latin typeface="Arial Black"/>
                <a:cs typeface="Arial Black"/>
              </a:rPr>
              <a:t>eksiltme </a:t>
            </a:r>
            <a:r>
              <a:rPr sz="1350" spc="-172" dirty="0">
                <a:solidFill>
                  <a:srgbClr val="445369"/>
                </a:solidFill>
                <a:latin typeface="Arial Black"/>
                <a:cs typeface="Arial Black"/>
              </a:rPr>
              <a:t>sürecinin  </a:t>
            </a:r>
            <a:r>
              <a:rPr sz="1350" spc="-165" dirty="0">
                <a:solidFill>
                  <a:srgbClr val="445369"/>
                </a:solidFill>
                <a:latin typeface="Arial Black"/>
                <a:cs typeface="Arial Black"/>
              </a:rPr>
              <a:t>sağlıklı </a:t>
            </a:r>
            <a:r>
              <a:rPr sz="1350" spc="-120" dirty="0">
                <a:solidFill>
                  <a:srgbClr val="445369"/>
                </a:solidFill>
                <a:latin typeface="Arial Black"/>
                <a:cs typeface="Arial Black"/>
              </a:rPr>
              <a:t>bir </a:t>
            </a:r>
            <a:r>
              <a:rPr sz="1350" spc="-180" dirty="0">
                <a:solidFill>
                  <a:srgbClr val="445369"/>
                </a:solidFill>
                <a:latin typeface="Arial Black"/>
                <a:cs typeface="Arial Black"/>
              </a:rPr>
              <a:t>şekilde </a:t>
            </a:r>
            <a:r>
              <a:rPr sz="1350" spc="-153" dirty="0">
                <a:solidFill>
                  <a:srgbClr val="445369"/>
                </a:solidFill>
                <a:latin typeface="Arial Black"/>
                <a:cs typeface="Arial Black"/>
              </a:rPr>
              <a:t>yürütülebilmesi  </a:t>
            </a:r>
            <a:r>
              <a:rPr sz="1350" spc="-165" dirty="0">
                <a:solidFill>
                  <a:srgbClr val="445369"/>
                </a:solidFill>
                <a:latin typeface="Arial Black"/>
                <a:cs typeface="Arial Black"/>
              </a:rPr>
              <a:t>için</a:t>
            </a:r>
            <a:r>
              <a:rPr sz="1350" spc="120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350" spc="-161" dirty="0">
                <a:solidFill>
                  <a:srgbClr val="445369"/>
                </a:solidFill>
                <a:latin typeface="Arial Black"/>
                <a:cs typeface="Arial Black"/>
              </a:rPr>
              <a:t>önem </a:t>
            </a:r>
            <a:r>
              <a:rPr sz="1350" spc="-158" dirty="0">
                <a:solidFill>
                  <a:srgbClr val="445369"/>
                </a:solidFill>
                <a:latin typeface="Arial Black"/>
                <a:cs typeface="Arial Black"/>
              </a:rPr>
              <a:t>arz </a:t>
            </a:r>
            <a:r>
              <a:rPr sz="1350" spc="-176" dirty="0">
                <a:solidFill>
                  <a:srgbClr val="445369"/>
                </a:solidFill>
                <a:latin typeface="Arial Black"/>
                <a:cs typeface="Arial Black"/>
              </a:rPr>
              <a:t>etmektedir. </a:t>
            </a:r>
            <a:r>
              <a:rPr sz="1350" spc="-131" dirty="0">
                <a:solidFill>
                  <a:srgbClr val="445369"/>
                </a:solidFill>
                <a:latin typeface="Arial Black"/>
                <a:cs typeface="Arial Black"/>
              </a:rPr>
              <a:t>İlgili  </a:t>
            </a:r>
            <a:r>
              <a:rPr sz="1350" spc="-169" dirty="0">
                <a:solidFill>
                  <a:srgbClr val="445369"/>
                </a:solidFill>
                <a:latin typeface="Arial Black"/>
                <a:cs typeface="Arial Black"/>
              </a:rPr>
              <a:t>linke </a:t>
            </a:r>
            <a:r>
              <a:rPr sz="1350" spc="-180" dirty="0">
                <a:solidFill>
                  <a:srgbClr val="445369"/>
                </a:solidFill>
                <a:latin typeface="Arial Black"/>
                <a:cs typeface="Arial Black"/>
              </a:rPr>
              <a:t>tıklayarak </a:t>
            </a:r>
            <a:r>
              <a:rPr sz="1350" spc="-251" dirty="0">
                <a:solidFill>
                  <a:srgbClr val="445369"/>
                </a:solidFill>
                <a:latin typeface="Arial Black"/>
                <a:cs typeface="Arial Black"/>
              </a:rPr>
              <a:t>«EKAP </a:t>
            </a:r>
            <a:r>
              <a:rPr sz="1350" spc="-195" dirty="0">
                <a:solidFill>
                  <a:srgbClr val="445369"/>
                </a:solidFill>
                <a:latin typeface="Arial Black"/>
                <a:cs typeface="Arial Black"/>
              </a:rPr>
              <a:t>İmzacı»  </a:t>
            </a:r>
            <a:r>
              <a:rPr sz="1350" spc="-161" dirty="0">
                <a:solidFill>
                  <a:srgbClr val="445369"/>
                </a:solidFill>
                <a:latin typeface="Arial Black"/>
                <a:cs typeface="Arial Black"/>
              </a:rPr>
              <a:t>uygulamasını</a:t>
            </a:r>
            <a:r>
              <a:rPr sz="1350" spc="-105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350" spc="-143" dirty="0">
                <a:solidFill>
                  <a:srgbClr val="445369"/>
                </a:solidFill>
                <a:latin typeface="Arial Black"/>
                <a:cs typeface="Arial Black"/>
              </a:rPr>
              <a:t>indirebilirsiniz.</a:t>
            </a:r>
            <a:endParaRPr sz="135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715" y="857250"/>
            <a:ext cx="9144000" cy="5070157"/>
            <a:chOff x="2286" y="0"/>
            <a:chExt cx="12192000" cy="6760209"/>
          </a:xfrm>
        </p:grpSpPr>
        <p:sp>
          <p:nvSpPr>
            <p:cNvPr id="4" name="object 4"/>
            <p:cNvSpPr/>
            <p:nvPr/>
          </p:nvSpPr>
          <p:spPr>
            <a:xfrm>
              <a:off x="160781" y="1819654"/>
              <a:ext cx="7970520" cy="4940046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518541" y="1820036"/>
              <a:ext cx="772160" cy="182245"/>
            </a:xfrm>
            <a:custGeom>
              <a:avLst/>
              <a:gdLst/>
              <a:ahLst/>
              <a:cxnLst/>
              <a:rect l="l" t="t" r="r" b="b"/>
              <a:pathLst>
                <a:path w="772160" h="182244">
                  <a:moveTo>
                    <a:pt x="771906" y="0"/>
                  </a:moveTo>
                  <a:lnTo>
                    <a:pt x="0" y="0"/>
                  </a:lnTo>
                  <a:lnTo>
                    <a:pt x="0" y="182117"/>
                  </a:lnTo>
                  <a:lnTo>
                    <a:pt x="771906" y="182117"/>
                  </a:lnTo>
                  <a:lnTo>
                    <a:pt x="771906" y="0"/>
                  </a:lnTo>
                  <a:close/>
                </a:path>
              </a:pathLst>
            </a:custGeom>
            <a:solidFill>
              <a:srgbClr val="E3ECF3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518541" y="1820036"/>
              <a:ext cx="772160" cy="182245"/>
            </a:xfrm>
            <a:custGeom>
              <a:avLst/>
              <a:gdLst/>
              <a:ahLst/>
              <a:cxnLst/>
              <a:rect l="l" t="t" r="r" b="b"/>
              <a:pathLst>
                <a:path w="772160" h="182244">
                  <a:moveTo>
                    <a:pt x="0" y="182117"/>
                  </a:moveTo>
                  <a:lnTo>
                    <a:pt x="771906" y="182117"/>
                  </a:lnTo>
                  <a:lnTo>
                    <a:pt x="771906" y="0"/>
                  </a:lnTo>
                  <a:lnTo>
                    <a:pt x="0" y="0"/>
                  </a:lnTo>
                  <a:lnTo>
                    <a:pt x="0" y="182117"/>
                  </a:lnTo>
                  <a:close/>
                </a:path>
              </a:pathLst>
            </a:custGeom>
            <a:ln w="12954">
              <a:solidFill>
                <a:srgbClr val="E3ECF3"/>
              </a:solidFill>
            </a:ln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2286" y="0"/>
              <a:ext cx="12192000" cy="1776730"/>
            </a:xfrm>
            <a:custGeom>
              <a:avLst/>
              <a:gdLst/>
              <a:ahLst/>
              <a:cxnLst/>
              <a:rect l="l" t="t" r="r" b="b"/>
              <a:pathLst>
                <a:path w="12192000" h="1776730">
                  <a:moveTo>
                    <a:pt x="12192000" y="0"/>
                  </a:moveTo>
                  <a:lnTo>
                    <a:pt x="0" y="0"/>
                  </a:lnTo>
                  <a:lnTo>
                    <a:pt x="0" y="1341247"/>
                  </a:lnTo>
                  <a:lnTo>
                    <a:pt x="2552" y="1388629"/>
                  </a:lnTo>
                  <a:lnTo>
                    <a:pt x="10033" y="1434537"/>
                  </a:lnTo>
                  <a:lnTo>
                    <a:pt x="22176" y="1478704"/>
                  </a:lnTo>
                  <a:lnTo>
                    <a:pt x="38717" y="1520865"/>
                  </a:lnTo>
                  <a:lnTo>
                    <a:pt x="59389" y="1560754"/>
                  </a:lnTo>
                  <a:lnTo>
                    <a:pt x="83929" y="1598106"/>
                  </a:lnTo>
                  <a:lnTo>
                    <a:pt x="112070" y="1632653"/>
                  </a:lnTo>
                  <a:lnTo>
                    <a:pt x="143546" y="1664132"/>
                  </a:lnTo>
                  <a:lnTo>
                    <a:pt x="178094" y="1692276"/>
                  </a:lnTo>
                  <a:lnTo>
                    <a:pt x="215446" y="1716818"/>
                  </a:lnTo>
                  <a:lnTo>
                    <a:pt x="255338" y="1737495"/>
                  </a:lnTo>
                  <a:lnTo>
                    <a:pt x="297505" y="1754039"/>
                  </a:lnTo>
                  <a:lnTo>
                    <a:pt x="341682" y="1766186"/>
                  </a:lnTo>
                  <a:lnTo>
                    <a:pt x="387601" y="1773668"/>
                  </a:lnTo>
                  <a:lnTo>
                    <a:pt x="435000" y="1776222"/>
                  </a:lnTo>
                  <a:lnTo>
                    <a:pt x="11757025" y="1776222"/>
                  </a:lnTo>
                  <a:lnTo>
                    <a:pt x="11804407" y="1773668"/>
                  </a:lnTo>
                  <a:lnTo>
                    <a:pt x="11850315" y="1766186"/>
                  </a:lnTo>
                  <a:lnTo>
                    <a:pt x="11894482" y="1754039"/>
                  </a:lnTo>
                  <a:lnTo>
                    <a:pt x="11936643" y="1737495"/>
                  </a:lnTo>
                  <a:lnTo>
                    <a:pt x="11976532" y="1716818"/>
                  </a:lnTo>
                  <a:lnTo>
                    <a:pt x="12013884" y="1692276"/>
                  </a:lnTo>
                  <a:lnTo>
                    <a:pt x="12048431" y="1664132"/>
                  </a:lnTo>
                  <a:lnTo>
                    <a:pt x="12079910" y="1632653"/>
                  </a:lnTo>
                  <a:lnTo>
                    <a:pt x="12108054" y="1598106"/>
                  </a:lnTo>
                  <a:lnTo>
                    <a:pt x="12132596" y="1560754"/>
                  </a:lnTo>
                  <a:lnTo>
                    <a:pt x="12153273" y="1520865"/>
                  </a:lnTo>
                  <a:lnTo>
                    <a:pt x="12169817" y="1478704"/>
                  </a:lnTo>
                  <a:lnTo>
                    <a:pt x="12181964" y="1434537"/>
                  </a:lnTo>
                  <a:lnTo>
                    <a:pt x="12189446" y="1388629"/>
                  </a:lnTo>
                  <a:lnTo>
                    <a:pt x="12192000" y="1341247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3BB1C3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53339" y="54102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10388345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2363914" y="1331214"/>
            <a:ext cx="4416266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34" dirty="0"/>
              <a:t>İmza </a:t>
            </a:r>
            <a:r>
              <a:rPr spc="-56" dirty="0"/>
              <a:t>Yetkilisi </a:t>
            </a:r>
            <a:r>
              <a:rPr dirty="0"/>
              <a:t>Tanımlama</a:t>
            </a:r>
            <a:r>
              <a:rPr spc="-221" dirty="0"/>
              <a:t> </a:t>
            </a:r>
            <a:r>
              <a:rPr sz="1200" spc="4" dirty="0"/>
              <a:t>(4/4)</a:t>
            </a:r>
            <a:endParaRPr sz="1200"/>
          </a:p>
        </p:txBody>
      </p:sp>
      <p:sp>
        <p:nvSpPr>
          <p:cNvPr id="11" name="object 11"/>
          <p:cNvSpPr txBox="1"/>
          <p:nvPr/>
        </p:nvSpPr>
        <p:spPr>
          <a:xfrm>
            <a:off x="4215765" y="1878901"/>
            <a:ext cx="712946" cy="194765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defTabSz="685800" fontAlgn="auto">
              <a:spcBef>
                <a:spcPts val="79"/>
              </a:spcBef>
              <a:spcAft>
                <a:spcPts val="0"/>
              </a:spcAft>
            </a:pPr>
            <a:r>
              <a:rPr sz="1200" spc="-158" dirty="0">
                <a:solidFill>
                  <a:srgbClr val="F1F1F1"/>
                </a:solidFill>
                <a:latin typeface="Arial Black"/>
                <a:cs typeface="Arial Black"/>
              </a:rPr>
              <a:t>E-Eksiltme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3274294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96811" y="4717542"/>
            <a:ext cx="8201501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 defTabSz="685800" fontAlgn="auto">
              <a:spcBef>
                <a:spcPts val="75"/>
              </a:spcBef>
              <a:spcAft>
                <a:spcPts val="0"/>
              </a:spcAft>
            </a:pPr>
            <a:r>
              <a:rPr sz="1350" spc="-199" dirty="0">
                <a:solidFill>
                  <a:srgbClr val="445369"/>
                </a:solidFill>
                <a:latin typeface="Arial Black"/>
                <a:cs typeface="Arial Black"/>
              </a:rPr>
              <a:t>Teklif </a:t>
            </a:r>
            <a:r>
              <a:rPr sz="1350" spc="-184" dirty="0">
                <a:solidFill>
                  <a:srgbClr val="445369"/>
                </a:solidFill>
                <a:latin typeface="Arial Black"/>
                <a:cs typeface="Arial Black"/>
              </a:rPr>
              <a:t>verme  </a:t>
            </a:r>
            <a:r>
              <a:rPr sz="1350" spc="-158" dirty="0">
                <a:solidFill>
                  <a:srgbClr val="445369"/>
                </a:solidFill>
                <a:latin typeface="Arial Black"/>
                <a:cs typeface="Arial Black"/>
              </a:rPr>
              <a:t>işlemlerinin yürütülebilmesi </a:t>
            </a:r>
            <a:r>
              <a:rPr sz="1350" spc="-169" dirty="0">
                <a:solidFill>
                  <a:srgbClr val="445369"/>
                </a:solidFill>
                <a:latin typeface="Arial Black"/>
                <a:cs typeface="Arial Black"/>
              </a:rPr>
              <a:t>için </a:t>
            </a:r>
            <a:r>
              <a:rPr sz="1350" spc="-143" dirty="0">
                <a:solidFill>
                  <a:srgbClr val="445369"/>
                </a:solidFill>
                <a:latin typeface="Arial Black"/>
                <a:cs typeface="Arial Black"/>
              </a:rPr>
              <a:t>Menüde </a:t>
            </a:r>
            <a:r>
              <a:rPr sz="1350" spc="-172" dirty="0">
                <a:solidFill>
                  <a:srgbClr val="445369"/>
                </a:solidFill>
                <a:latin typeface="Arial Black"/>
                <a:cs typeface="Arial Black"/>
              </a:rPr>
              <a:t>yer alan </a:t>
            </a:r>
            <a:r>
              <a:rPr sz="1350" spc="-188" dirty="0">
                <a:solidFill>
                  <a:srgbClr val="445369"/>
                </a:solidFill>
                <a:latin typeface="Arial Black"/>
                <a:cs typeface="Arial Black"/>
              </a:rPr>
              <a:t>“Teklif </a:t>
            </a:r>
            <a:r>
              <a:rPr sz="1350" spc="-169" dirty="0">
                <a:solidFill>
                  <a:srgbClr val="445369"/>
                </a:solidFill>
                <a:latin typeface="Arial Black"/>
                <a:cs typeface="Arial Black"/>
              </a:rPr>
              <a:t>İşlemleri” </a:t>
            </a:r>
            <a:r>
              <a:rPr sz="1350" spc="-188" dirty="0">
                <a:solidFill>
                  <a:srgbClr val="445369"/>
                </a:solidFill>
                <a:latin typeface="Arial Black"/>
                <a:cs typeface="Arial Black"/>
              </a:rPr>
              <a:t>sekmesinden </a:t>
            </a:r>
            <a:r>
              <a:rPr sz="1350" spc="-176" dirty="0">
                <a:solidFill>
                  <a:srgbClr val="445369"/>
                </a:solidFill>
                <a:latin typeface="Arial Black"/>
                <a:cs typeface="Arial Black"/>
              </a:rPr>
              <a:t>“Elektronik  </a:t>
            </a:r>
            <a:r>
              <a:rPr sz="1350" spc="-195" dirty="0">
                <a:solidFill>
                  <a:srgbClr val="445369"/>
                </a:solidFill>
                <a:latin typeface="Arial Black"/>
                <a:cs typeface="Arial Black"/>
              </a:rPr>
              <a:t>Eksiltme </a:t>
            </a:r>
            <a:r>
              <a:rPr sz="1350" spc="-199" dirty="0">
                <a:solidFill>
                  <a:srgbClr val="445369"/>
                </a:solidFill>
                <a:latin typeface="Arial Black"/>
                <a:cs typeface="Arial Black"/>
              </a:rPr>
              <a:t>Teklif </a:t>
            </a:r>
            <a:r>
              <a:rPr sz="1350" spc="-172" dirty="0">
                <a:solidFill>
                  <a:srgbClr val="445369"/>
                </a:solidFill>
                <a:latin typeface="Arial Black"/>
                <a:cs typeface="Arial Black"/>
              </a:rPr>
              <a:t>İşlemleri” </a:t>
            </a:r>
            <a:r>
              <a:rPr sz="1350" spc="-158" dirty="0">
                <a:solidFill>
                  <a:srgbClr val="445369"/>
                </a:solidFill>
                <a:latin typeface="Arial Black"/>
                <a:cs typeface="Arial Black"/>
              </a:rPr>
              <a:t>linkine</a:t>
            </a:r>
            <a:r>
              <a:rPr sz="1350" spc="-300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350" spc="-165" dirty="0">
                <a:solidFill>
                  <a:srgbClr val="445369"/>
                </a:solidFill>
                <a:latin typeface="Arial Black"/>
                <a:cs typeface="Arial Black"/>
              </a:rPr>
              <a:t>tıklanır.</a:t>
            </a:r>
            <a:endParaRPr sz="135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715" y="857250"/>
            <a:ext cx="9144000" cy="1332548"/>
            <a:chOff x="2286" y="0"/>
            <a:chExt cx="12192000" cy="1776730"/>
          </a:xfrm>
        </p:grpSpPr>
        <p:sp>
          <p:nvSpPr>
            <p:cNvPr id="4" name="object 4"/>
            <p:cNvSpPr/>
            <p:nvPr/>
          </p:nvSpPr>
          <p:spPr>
            <a:xfrm>
              <a:off x="2286" y="0"/>
              <a:ext cx="12192000" cy="1776730"/>
            </a:xfrm>
            <a:custGeom>
              <a:avLst/>
              <a:gdLst/>
              <a:ahLst/>
              <a:cxnLst/>
              <a:rect l="l" t="t" r="r" b="b"/>
              <a:pathLst>
                <a:path w="12192000" h="1776730">
                  <a:moveTo>
                    <a:pt x="12192000" y="0"/>
                  </a:moveTo>
                  <a:lnTo>
                    <a:pt x="0" y="0"/>
                  </a:lnTo>
                  <a:lnTo>
                    <a:pt x="0" y="1341247"/>
                  </a:lnTo>
                  <a:lnTo>
                    <a:pt x="2552" y="1388629"/>
                  </a:lnTo>
                  <a:lnTo>
                    <a:pt x="10033" y="1434537"/>
                  </a:lnTo>
                  <a:lnTo>
                    <a:pt x="22176" y="1478704"/>
                  </a:lnTo>
                  <a:lnTo>
                    <a:pt x="38717" y="1520865"/>
                  </a:lnTo>
                  <a:lnTo>
                    <a:pt x="59389" y="1560754"/>
                  </a:lnTo>
                  <a:lnTo>
                    <a:pt x="83929" y="1598106"/>
                  </a:lnTo>
                  <a:lnTo>
                    <a:pt x="112070" y="1632653"/>
                  </a:lnTo>
                  <a:lnTo>
                    <a:pt x="143546" y="1664132"/>
                  </a:lnTo>
                  <a:lnTo>
                    <a:pt x="178094" y="1692276"/>
                  </a:lnTo>
                  <a:lnTo>
                    <a:pt x="215446" y="1716818"/>
                  </a:lnTo>
                  <a:lnTo>
                    <a:pt x="255338" y="1737495"/>
                  </a:lnTo>
                  <a:lnTo>
                    <a:pt x="297505" y="1754039"/>
                  </a:lnTo>
                  <a:lnTo>
                    <a:pt x="341682" y="1766186"/>
                  </a:lnTo>
                  <a:lnTo>
                    <a:pt x="387601" y="1773668"/>
                  </a:lnTo>
                  <a:lnTo>
                    <a:pt x="435000" y="1776222"/>
                  </a:lnTo>
                  <a:lnTo>
                    <a:pt x="11757025" y="1776222"/>
                  </a:lnTo>
                  <a:lnTo>
                    <a:pt x="11804407" y="1773668"/>
                  </a:lnTo>
                  <a:lnTo>
                    <a:pt x="11850315" y="1766186"/>
                  </a:lnTo>
                  <a:lnTo>
                    <a:pt x="11894482" y="1754039"/>
                  </a:lnTo>
                  <a:lnTo>
                    <a:pt x="11936643" y="1737495"/>
                  </a:lnTo>
                  <a:lnTo>
                    <a:pt x="11976532" y="1716818"/>
                  </a:lnTo>
                  <a:lnTo>
                    <a:pt x="12013884" y="1692276"/>
                  </a:lnTo>
                  <a:lnTo>
                    <a:pt x="12048431" y="1664132"/>
                  </a:lnTo>
                  <a:lnTo>
                    <a:pt x="12079910" y="1632653"/>
                  </a:lnTo>
                  <a:lnTo>
                    <a:pt x="12108054" y="1598106"/>
                  </a:lnTo>
                  <a:lnTo>
                    <a:pt x="12132596" y="1560754"/>
                  </a:lnTo>
                  <a:lnTo>
                    <a:pt x="12153273" y="1520865"/>
                  </a:lnTo>
                  <a:lnTo>
                    <a:pt x="12169817" y="1478704"/>
                  </a:lnTo>
                  <a:lnTo>
                    <a:pt x="12181964" y="1434537"/>
                  </a:lnTo>
                  <a:lnTo>
                    <a:pt x="12189446" y="1388629"/>
                  </a:lnTo>
                  <a:lnTo>
                    <a:pt x="12192000" y="1341247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3BB1C3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53339" y="54102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10388345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164777" y="1331214"/>
            <a:ext cx="2814161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71" dirty="0"/>
              <a:t>Teklif </a:t>
            </a:r>
            <a:r>
              <a:rPr spc="-8" dirty="0"/>
              <a:t>İşlemleri</a:t>
            </a:r>
            <a:r>
              <a:rPr spc="-116" dirty="0"/>
              <a:t> </a:t>
            </a:r>
            <a:r>
              <a:rPr sz="1200" spc="4" dirty="0"/>
              <a:t>(1/8)</a:t>
            </a:r>
            <a:endParaRPr sz="1200"/>
          </a:p>
        </p:txBody>
      </p:sp>
      <p:sp>
        <p:nvSpPr>
          <p:cNvPr id="8" name="object 8"/>
          <p:cNvSpPr txBox="1"/>
          <p:nvPr/>
        </p:nvSpPr>
        <p:spPr>
          <a:xfrm>
            <a:off x="4215765" y="1878901"/>
            <a:ext cx="712946" cy="194765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defTabSz="685800" fontAlgn="auto">
              <a:spcBef>
                <a:spcPts val="79"/>
              </a:spcBef>
              <a:spcAft>
                <a:spcPts val="0"/>
              </a:spcAft>
            </a:pPr>
            <a:r>
              <a:rPr sz="1200" spc="-158" dirty="0">
                <a:solidFill>
                  <a:srgbClr val="F1F1F1"/>
                </a:solidFill>
                <a:latin typeface="Arial Black"/>
                <a:cs typeface="Arial Black"/>
              </a:rPr>
              <a:t>E-Eksiltme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294322" y="2267712"/>
            <a:ext cx="8406765" cy="2293144"/>
            <a:chOff x="392429" y="1880616"/>
            <a:chExt cx="11209020" cy="3057525"/>
          </a:xfrm>
        </p:grpSpPr>
        <p:sp>
          <p:nvSpPr>
            <p:cNvPr id="10" name="object 10"/>
            <p:cNvSpPr/>
            <p:nvPr/>
          </p:nvSpPr>
          <p:spPr>
            <a:xfrm>
              <a:off x="392429" y="1880616"/>
              <a:ext cx="11209020" cy="3057143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2093213" y="2093214"/>
              <a:ext cx="1757172" cy="18059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7676387" y="2045208"/>
              <a:ext cx="986027" cy="180594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85108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4914" y="4601908"/>
            <a:ext cx="8238649" cy="63286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 algn="just" defTabSz="685800" fontAlgn="auto">
              <a:spcBef>
                <a:spcPts val="75"/>
              </a:spcBef>
              <a:spcAft>
                <a:spcPts val="0"/>
              </a:spcAft>
            </a:pPr>
            <a:r>
              <a:rPr sz="1350" spc="-176" dirty="0">
                <a:solidFill>
                  <a:srgbClr val="445369"/>
                </a:solidFill>
                <a:latin typeface="Arial Black"/>
                <a:cs typeface="Arial Black"/>
              </a:rPr>
              <a:t>“Elektronik </a:t>
            </a:r>
            <a:r>
              <a:rPr sz="1350" spc="-195" dirty="0">
                <a:solidFill>
                  <a:srgbClr val="445369"/>
                </a:solidFill>
                <a:latin typeface="Arial Black"/>
                <a:cs typeface="Arial Black"/>
              </a:rPr>
              <a:t>Eksiltme </a:t>
            </a:r>
            <a:r>
              <a:rPr sz="1350" spc="-199" dirty="0">
                <a:solidFill>
                  <a:srgbClr val="445369"/>
                </a:solidFill>
                <a:latin typeface="Arial Black"/>
                <a:cs typeface="Arial Black"/>
              </a:rPr>
              <a:t>Teklif </a:t>
            </a:r>
            <a:r>
              <a:rPr sz="1350" spc="-172" dirty="0">
                <a:solidFill>
                  <a:srgbClr val="445369"/>
                </a:solidFill>
                <a:latin typeface="Arial Black"/>
                <a:cs typeface="Arial Black"/>
              </a:rPr>
              <a:t>İşlemleri” ekranı </a:t>
            </a:r>
            <a:r>
              <a:rPr sz="1350" spc="-184" dirty="0">
                <a:solidFill>
                  <a:srgbClr val="445369"/>
                </a:solidFill>
                <a:latin typeface="Arial Black"/>
                <a:cs typeface="Arial Black"/>
              </a:rPr>
              <a:t>açılır.  </a:t>
            </a:r>
            <a:r>
              <a:rPr sz="1350" spc="-180" dirty="0">
                <a:solidFill>
                  <a:srgbClr val="445369"/>
                </a:solidFill>
                <a:latin typeface="Arial Black"/>
                <a:cs typeface="Arial Black"/>
              </a:rPr>
              <a:t>Açılan </a:t>
            </a:r>
            <a:r>
              <a:rPr sz="1350" spc="-176" dirty="0">
                <a:solidFill>
                  <a:srgbClr val="445369"/>
                </a:solidFill>
                <a:latin typeface="Arial Black"/>
                <a:cs typeface="Arial Black"/>
              </a:rPr>
              <a:t>ekranda </a:t>
            </a:r>
            <a:r>
              <a:rPr sz="1350" spc="-165" dirty="0">
                <a:solidFill>
                  <a:srgbClr val="445369"/>
                </a:solidFill>
                <a:latin typeface="Arial Black"/>
                <a:cs typeface="Arial Black"/>
              </a:rPr>
              <a:t>katılabileceğiniz</a:t>
            </a:r>
            <a:r>
              <a:rPr sz="1350" spc="120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350" spc="-158" dirty="0">
                <a:solidFill>
                  <a:srgbClr val="445369"/>
                </a:solidFill>
                <a:latin typeface="Arial Black"/>
                <a:cs typeface="Arial Black"/>
              </a:rPr>
              <a:t>e-eksiltmeler </a:t>
            </a:r>
            <a:r>
              <a:rPr sz="1350" spc="-169" dirty="0">
                <a:solidFill>
                  <a:srgbClr val="445369"/>
                </a:solidFill>
                <a:latin typeface="Arial Black"/>
                <a:cs typeface="Arial Black"/>
              </a:rPr>
              <a:t>listelenir.  </a:t>
            </a:r>
            <a:r>
              <a:rPr sz="1350" spc="-195" dirty="0">
                <a:solidFill>
                  <a:srgbClr val="445369"/>
                </a:solidFill>
                <a:latin typeface="Arial Black"/>
                <a:cs typeface="Arial Black"/>
              </a:rPr>
              <a:t>Eksiltme </a:t>
            </a:r>
            <a:r>
              <a:rPr sz="1350" spc="-153" dirty="0">
                <a:solidFill>
                  <a:srgbClr val="445369"/>
                </a:solidFill>
                <a:latin typeface="Arial Black"/>
                <a:cs typeface="Arial Black"/>
              </a:rPr>
              <a:t>oturumlarına </a:t>
            </a:r>
            <a:r>
              <a:rPr sz="1350" spc="-150" dirty="0">
                <a:solidFill>
                  <a:srgbClr val="445369"/>
                </a:solidFill>
                <a:latin typeface="Arial Black"/>
                <a:cs typeface="Arial Black"/>
              </a:rPr>
              <a:t>giriş </a:t>
            </a:r>
            <a:r>
              <a:rPr sz="1350" spc="-188" dirty="0">
                <a:solidFill>
                  <a:srgbClr val="445369"/>
                </a:solidFill>
                <a:latin typeface="Arial Black"/>
                <a:cs typeface="Arial Black"/>
              </a:rPr>
              <a:t>yapmak </a:t>
            </a:r>
            <a:r>
              <a:rPr sz="1350" spc="-165" dirty="0">
                <a:solidFill>
                  <a:srgbClr val="445369"/>
                </a:solidFill>
                <a:latin typeface="Arial Black"/>
                <a:cs typeface="Arial Black"/>
              </a:rPr>
              <a:t>için </a:t>
            </a:r>
            <a:r>
              <a:rPr sz="1350" spc="-153" dirty="0">
                <a:solidFill>
                  <a:srgbClr val="445369"/>
                </a:solidFill>
                <a:latin typeface="Arial Black"/>
                <a:cs typeface="Arial Black"/>
              </a:rPr>
              <a:t>Oturuma </a:t>
            </a:r>
            <a:r>
              <a:rPr sz="1350" spc="-191" dirty="0">
                <a:solidFill>
                  <a:srgbClr val="445369"/>
                </a:solidFill>
                <a:latin typeface="Arial Black"/>
                <a:cs typeface="Arial Black"/>
              </a:rPr>
              <a:t>Katıl </a:t>
            </a:r>
            <a:r>
              <a:rPr sz="1350" spc="-146" dirty="0">
                <a:solidFill>
                  <a:srgbClr val="445369"/>
                </a:solidFill>
                <a:latin typeface="Arial Black"/>
                <a:cs typeface="Arial Black"/>
              </a:rPr>
              <a:t>butonuna </a:t>
            </a:r>
            <a:r>
              <a:rPr sz="1350" spc="-169" dirty="0">
                <a:solidFill>
                  <a:srgbClr val="445369"/>
                </a:solidFill>
                <a:latin typeface="Arial Black"/>
                <a:cs typeface="Arial Black"/>
              </a:rPr>
              <a:t>tıklanır. </a:t>
            </a:r>
            <a:r>
              <a:rPr sz="1350" spc="-158" dirty="0">
                <a:solidFill>
                  <a:srgbClr val="445369"/>
                </a:solidFill>
                <a:latin typeface="Arial Black"/>
                <a:cs typeface="Arial Black"/>
              </a:rPr>
              <a:t>Ortak </a:t>
            </a:r>
            <a:r>
              <a:rPr sz="1350" spc="-169" dirty="0">
                <a:solidFill>
                  <a:srgbClr val="445369"/>
                </a:solidFill>
                <a:latin typeface="Arial Black"/>
                <a:cs typeface="Arial Black"/>
              </a:rPr>
              <a:t>Girişim olması </a:t>
            </a:r>
            <a:r>
              <a:rPr sz="1350" spc="-150" dirty="0">
                <a:solidFill>
                  <a:srgbClr val="445369"/>
                </a:solidFill>
                <a:latin typeface="Arial Black"/>
                <a:cs typeface="Arial Black"/>
              </a:rPr>
              <a:t>halinde </a:t>
            </a:r>
            <a:r>
              <a:rPr sz="1350" spc="-53" dirty="0">
                <a:solidFill>
                  <a:srgbClr val="445369"/>
                </a:solidFill>
                <a:latin typeface="Arial Black"/>
                <a:cs typeface="Arial Black"/>
              </a:rPr>
              <a:t>e-  </a:t>
            </a:r>
            <a:r>
              <a:rPr sz="1350" spc="-184" dirty="0">
                <a:solidFill>
                  <a:srgbClr val="445369"/>
                </a:solidFill>
                <a:latin typeface="Arial Black"/>
                <a:cs typeface="Arial Black"/>
              </a:rPr>
              <a:t>eksiltme </a:t>
            </a:r>
            <a:r>
              <a:rPr sz="1350" spc="-150" dirty="0">
                <a:solidFill>
                  <a:srgbClr val="445369"/>
                </a:solidFill>
                <a:latin typeface="Arial Black"/>
                <a:cs typeface="Arial Black"/>
              </a:rPr>
              <a:t>oturumuna </a:t>
            </a:r>
            <a:r>
              <a:rPr sz="1350" spc="-210" dirty="0">
                <a:solidFill>
                  <a:srgbClr val="445369"/>
                </a:solidFill>
                <a:latin typeface="Arial Black"/>
                <a:cs typeface="Arial Black"/>
              </a:rPr>
              <a:t>sadece </a:t>
            </a:r>
            <a:r>
              <a:rPr sz="1350" spc="-146" dirty="0">
                <a:solidFill>
                  <a:srgbClr val="445369"/>
                </a:solidFill>
                <a:latin typeface="Arial Black"/>
                <a:cs typeface="Arial Black"/>
              </a:rPr>
              <a:t>Pilot </a:t>
            </a:r>
            <a:r>
              <a:rPr sz="1350" spc="-158" dirty="0">
                <a:solidFill>
                  <a:srgbClr val="445369"/>
                </a:solidFill>
                <a:latin typeface="Arial Black"/>
                <a:cs typeface="Arial Black"/>
              </a:rPr>
              <a:t>Ortak </a:t>
            </a:r>
            <a:r>
              <a:rPr sz="1350" spc="-153" dirty="0">
                <a:solidFill>
                  <a:srgbClr val="445369"/>
                </a:solidFill>
                <a:latin typeface="Arial Black"/>
                <a:cs typeface="Arial Black"/>
              </a:rPr>
              <a:t>yetkilileri </a:t>
            </a:r>
            <a:r>
              <a:rPr sz="1350" spc="-150" dirty="0">
                <a:solidFill>
                  <a:srgbClr val="445369"/>
                </a:solidFill>
                <a:latin typeface="Arial Black"/>
                <a:cs typeface="Arial Black"/>
              </a:rPr>
              <a:t>giriş</a:t>
            </a:r>
            <a:r>
              <a:rPr sz="1350" spc="-116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350" spc="-161" dirty="0">
                <a:solidFill>
                  <a:srgbClr val="445369"/>
                </a:solidFill>
                <a:latin typeface="Arial Black"/>
                <a:cs typeface="Arial Black"/>
              </a:rPr>
              <a:t>yapabilir.</a:t>
            </a:r>
            <a:endParaRPr sz="135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05777" y="2298573"/>
            <a:ext cx="8099870" cy="21734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715" y="857250"/>
            <a:ext cx="9144000" cy="1332548"/>
            <a:chOff x="2286" y="0"/>
            <a:chExt cx="12192000" cy="1776730"/>
          </a:xfrm>
        </p:grpSpPr>
        <p:sp>
          <p:nvSpPr>
            <p:cNvPr id="5" name="object 5"/>
            <p:cNvSpPr/>
            <p:nvPr/>
          </p:nvSpPr>
          <p:spPr>
            <a:xfrm>
              <a:off x="2286" y="0"/>
              <a:ext cx="12192000" cy="1776730"/>
            </a:xfrm>
            <a:custGeom>
              <a:avLst/>
              <a:gdLst/>
              <a:ahLst/>
              <a:cxnLst/>
              <a:rect l="l" t="t" r="r" b="b"/>
              <a:pathLst>
                <a:path w="12192000" h="1776730">
                  <a:moveTo>
                    <a:pt x="12192000" y="0"/>
                  </a:moveTo>
                  <a:lnTo>
                    <a:pt x="0" y="0"/>
                  </a:lnTo>
                  <a:lnTo>
                    <a:pt x="0" y="1341247"/>
                  </a:lnTo>
                  <a:lnTo>
                    <a:pt x="2552" y="1388629"/>
                  </a:lnTo>
                  <a:lnTo>
                    <a:pt x="10033" y="1434537"/>
                  </a:lnTo>
                  <a:lnTo>
                    <a:pt x="22176" y="1478704"/>
                  </a:lnTo>
                  <a:lnTo>
                    <a:pt x="38717" y="1520865"/>
                  </a:lnTo>
                  <a:lnTo>
                    <a:pt x="59389" y="1560754"/>
                  </a:lnTo>
                  <a:lnTo>
                    <a:pt x="83929" y="1598106"/>
                  </a:lnTo>
                  <a:lnTo>
                    <a:pt x="112070" y="1632653"/>
                  </a:lnTo>
                  <a:lnTo>
                    <a:pt x="143546" y="1664132"/>
                  </a:lnTo>
                  <a:lnTo>
                    <a:pt x="178094" y="1692276"/>
                  </a:lnTo>
                  <a:lnTo>
                    <a:pt x="215446" y="1716818"/>
                  </a:lnTo>
                  <a:lnTo>
                    <a:pt x="255338" y="1737495"/>
                  </a:lnTo>
                  <a:lnTo>
                    <a:pt x="297505" y="1754039"/>
                  </a:lnTo>
                  <a:lnTo>
                    <a:pt x="341682" y="1766186"/>
                  </a:lnTo>
                  <a:lnTo>
                    <a:pt x="387601" y="1773668"/>
                  </a:lnTo>
                  <a:lnTo>
                    <a:pt x="435000" y="1776222"/>
                  </a:lnTo>
                  <a:lnTo>
                    <a:pt x="11757025" y="1776222"/>
                  </a:lnTo>
                  <a:lnTo>
                    <a:pt x="11804407" y="1773668"/>
                  </a:lnTo>
                  <a:lnTo>
                    <a:pt x="11850315" y="1766186"/>
                  </a:lnTo>
                  <a:lnTo>
                    <a:pt x="11894482" y="1754039"/>
                  </a:lnTo>
                  <a:lnTo>
                    <a:pt x="11936643" y="1737495"/>
                  </a:lnTo>
                  <a:lnTo>
                    <a:pt x="11976532" y="1716818"/>
                  </a:lnTo>
                  <a:lnTo>
                    <a:pt x="12013884" y="1692276"/>
                  </a:lnTo>
                  <a:lnTo>
                    <a:pt x="12048431" y="1664132"/>
                  </a:lnTo>
                  <a:lnTo>
                    <a:pt x="12079910" y="1632653"/>
                  </a:lnTo>
                  <a:lnTo>
                    <a:pt x="12108054" y="1598106"/>
                  </a:lnTo>
                  <a:lnTo>
                    <a:pt x="12132596" y="1560754"/>
                  </a:lnTo>
                  <a:lnTo>
                    <a:pt x="12153273" y="1520865"/>
                  </a:lnTo>
                  <a:lnTo>
                    <a:pt x="12169817" y="1478704"/>
                  </a:lnTo>
                  <a:lnTo>
                    <a:pt x="12181964" y="1434537"/>
                  </a:lnTo>
                  <a:lnTo>
                    <a:pt x="12189446" y="1388629"/>
                  </a:lnTo>
                  <a:lnTo>
                    <a:pt x="12192000" y="1341247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3BB1C3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53339" y="54102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10388345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164777" y="1331214"/>
            <a:ext cx="2814161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71" dirty="0"/>
              <a:t>Teklif </a:t>
            </a:r>
            <a:r>
              <a:rPr spc="-8" dirty="0"/>
              <a:t>İşlemleri</a:t>
            </a:r>
            <a:r>
              <a:rPr spc="-116" dirty="0"/>
              <a:t> </a:t>
            </a:r>
            <a:r>
              <a:rPr sz="1200" spc="4" dirty="0"/>
              <a:t>(2/8)</a:t>
            </a:r>
            <a:endParaRPr sz="1200"/>
          </a:p>
        </p:txBody>
      </p:sp>
      <p:sp>
        <p:nvSpPr>
          <p:cNvPr id="9" name="object 9"/>
          <p:cNvSpPr txBox="1"/>
          <p:nvPr/>
        </p:nvSpPr>
        <p:spPr>
          <a:xfrm>
            <a:off x="4215765" y="1878901"/>
            <a:ext cx="712946" cy="194765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defTabSz="685800" fontAlgn="auto">
              <a:spcBef>
                <a:spcPts val="79"/>
              </a:spcBef>
              <a:spcAft>
                <a:spcPts val="0"/>
              </a:spcAft>
            </a:pPr>
            <a:r>
              <a:rPr sz="1200" spc="-158" dirty="0">
                <a:solidFill>
                  <a:srgbClr val="F1F1F1"/>
                </a:solidFill>
                <a:latin typeface="Arial Black"/>
                <a:cs typeface="Arial Black"/>
              </a:rPr>
              <a:t>E-Eksiltme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3222225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865364" y="2503360"/>
            <a:ext cx="1133475" cy="82009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R="3810" algn="r" defTabSz="685800" fontAlgn="auto">
              <a:spcBef>
                <a:spcPts val="75"/>
              </a:spcBef>
              <a:spcAft>
                <a:spcPts val="0"/>
              </a:spcAft>
              <a:tabLst>
                <a:tab pos="667702" algn="l"/>
              </a:tabLst>
            </a:pP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İh</a:t>
            </a:r>
            <a:r>
              <a:rPr sz="1200" spc="-188" dirty="0">
                <a:solidFill>
                  <a:srgbClr val="445369"/>
                </a:solidFill>
                <a:latin typeface="Arial Black"/>
                <a:cs typeface="Arial Black"/>
              </a:rPr>
              <a:t>a</a:t>
            </a:r>
            <a:r>
              <a:rPr sz="1200" spc="-98" dirty="0">
                <a:solidFill>
                  <a:srgbClr val="445369"/>
                </a:solidFill>
                <a:latin typeface="Arial Black"/>
                <a:cs typeface="Arial Black"/>
              </a:rPr>
              <a:t>l</a:t>
            </a:r>
            <a:r>
              <a:rPr sz="1200" spc="-188" dirty="0">
                <a:solidFill>
                  <a:srgbClr val="445369"/>
                </a:solidFill>
                <a:latin typeface="Arial Black"/>
                <a:cs typeface="Arial Black"/>
              </a:rPr>
              <a:t>e</a:t>
            </a:r>
            <a:r>
              <a:rPr sz="1200" dirty="0">
                <a:solidFill>
                  <a:srgbClr val="445369"/>
                </a:solidFill>
                <a:latin typeface="Arial Black"/>
                <a:cs typeface="Arial Black"/>
              </a:rPr>
              <a:t>	</a:t>
            </a:r>
            <a:r>
              <a:rPr sz="1200" spc="-307" dirty="0">
                <a:solidFill>
                  <a:srgbClr val="445369"/>
                </a:solidFill>
                <a:latin typeface="Arial Black"/>
                <a:cs typeface="Arial Black"/>
              </a:rPr>
              <a:t>K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ayıt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  <a:p>
            <a:pPr marR="4286" algn="r" defTabSz="685800" fontAlgn="auto">
              <a:spcBef>
                <a:spcPts val="1009"/>
              </a:spcBef>
              <a:spcAft>
                <a:spcPts val="0"/>
              </a:spcAft>
              <a:tabLst>
                <a:tab pos="315754" algn="l"/>
              </a:tabLst>
            </a:pP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ve</a:t>
            </a:r>
            <a:r>
              <a:rPr sz="1200" dirty="0">
                <a:solidFill>
                  <a:srgbClr val="445369"/>
                </a:solidFill>
                <a:latin typeface="Arial Black"/>
                <a:cs typeface="Arial Black"/>
              </a:rPr>
              <a:t>	</a:t>
            </a:r>
            <a:r>
              <a:rPr sz="1200" spc="-266" dirty="0">
                <a:solidFill>
                  <a:srgbClr val="445369"/>
                </a:solidFill>
                <a:latin typeface="Arial Black"/>
                <a:cs typeface="Arial Black"/>
              </a:rPr>
              <a:t>E</a:t>
            </a:r>
            <a:r>
              <a:rPr sz="1200" spc="79" dirty="0">
                <a:solidFill>
                  <a:srgbClr val="445369"/>
                </a:solidFill>
                <a:latin typeface="Arial Black"/>
                <a:cs typeface="Arial Black"/>
              </a:rPr>
              <a:t>-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Eksilt</a:t>
            </a:r>
            <a:r>
              <a:rPr sz="1200" spc="-300" dirty="0">
                <a:solidFill>
                  <a:srgbClr val="445369"/>
                </a:solidFill>
                <a:latin typeface="Arial Black"/>
                <a:cs typeface="Arial Black"/>
              </a:rPr>
              <a:t>m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e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  <a:p>
            <a:pPr marR="4286" algn="r" defTabSz="685800" fontAlgn="auto">
              <a:spcBef>
                <a:spcPts val="1009"/>
              </a:spcBef>
              <a:spcAft>
                <a:spcPts val="0"/>
              </a:spcAft>
              <a:tabLst>
                <a:tab pos="870585" algn="l"/>
              </a:tabLst>
            </a:pPr>
            <a:r>
              <a:rPr sz="1200" spc="-101" dirty="0">
                <a:solidFill>
                  <a:srgbClr val="445369"/>
                </a:solidFill>
                <a:latin typeface="Arial Black"/>
                <a:cs typeface="Arial Black"/>
              </a:rPr>
              <a:t>d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u</a:t>
            </a:r>
            <a:r>
              <a:rPr sz="1200" spc="-101" dirty="0">
                <a:solidFill>
                  <a:srgbClr val="445369"/>
                </a:solidFill>
                <a:latin typeface="Arial Black"/>
                <a:cs typeface="Arial Black"/>
              </a:rPr>
              <a:t>r</a:t>
            </a: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u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m</a:t>
            </a: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u</a:t>
            </a: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na</a:t>
            </a:r>
            <a:r>
              <a:rPr sz="1200" dirty="0">
                <a:solidFill>
                  <a:srgbClr val="445369"/>
                </a:solidFill>
                <a:latin typeface="Arial Black"/>
                <a:cs typeface="Arial Black"/>
              </a:rPr>
              <a:t>	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(“</a:t>
            </a:r>
            <a:r>
              <a:rPr sz="1200" spc="-233" dirty="0">
                <a:solidFill>
                  <a:srgbClr val="445369"/>
                </a:solidFill>
                <a:latin typeface="Arial Black"/>
                <a:cs typeface="Arial Black"/>
              </a:rPr>
              <a:t>E</a:t>
            </a:r>
            <a:r>
              <a:rPr sz="1200" spc="79" dirty="0">
                <a:solidFill>
                  <a:srgbClr val="445369"/>
                </a:solidFill>
                <a:latin typeface="Arial Black"/>
                <a:cs typeface="Arial Black"/>
              </a:rPr>
              <a:t>-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164705" y="2503360"/>
            <a:ext cx="660083" cy="1133002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</a:pPr>
            <a:r>
              <a:rPr sz="1200" spc="-165" dirty="0">
                <a:solidFill>
                  <a:srgbClr val="445369"/>
                </a:solidFill>
                <a:latin typeface="Arial Black"/>
                <a:cs typeface="Arial Black"/>
              </a:rPr>
              <a:t>Listede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9525" defTabSz="685800" fontAlgn="auto">
              <a:spcBef>
                <a:spcPts val="1009"/>
              </a:spcBef>
              <a:spcAft>
                <a:spcPts val="0"/>
              </a:spcAft>
            </a:pP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Numarası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9525" defTabSz="685800" fontAlgn="auto">
              <a:spcBef>
                <a:spcPts val="1009"/>
              </a:spcBef>
              <a:spcAft>
                <a:spcPts val="0"/>
              </a:spcAft>
            </a:pPr>
            <a:r>
              <a:rPr sz="1200" spc="-124" dirty="0">
                <a:solidFill>
                  <a:srgbClr val="445369"/>
                </a:solidFill>
                <a:latin typeface="Arial Black"/>
                <a:cs typeface="Arial Black"/>
              </a:rPr>
              <a:t>Oturum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9525" defTabSz="685800" fontAlgn="auto">
              <a:spcBef>
                <a:spcPts val="1009"/>
              </a:spcBef>
              <a:spcAft>
                <a:spcPts val="0"/>
              </a:spcAft>
            </a:pP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Eskiltme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164705" y="3747134"/>
            <a:ext cx="897255" cy="194284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</a:pP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t</a:t>
            </a:r>
            <a:r>
              <a:rPr sz="1200" spc="-199" dirty="0">
                <a:solidFill>
                  <a:srgbClr val="445369"/>
                </a:solidFill>
                <a:latin typeface="Arial Black"/>
                <a:cs typeface="Arial Black"/>
              </a:rPr>
              <a:t>a</a:t>
            </a:r>
            <a:r>
              <a:rPr sz="1200" spc="-169" dirty="0">
                <a:solidFill>
                  <a:srgbClr val="445369"/>
                </a:solidFill>
                <a:latin typeface="Arial Black"/>
                <a:cs typeface="Arial Black"/>
              </a:rPr>
              <a:t>ma</a:t>
            </a:r>
            <a:r>
              <a:rPr sz="1200" spc="-206" dirty="0">
                <a:solidFill>
                  <a:srgbClr val="445369"/>
                </a:solidFill>
                <a:latin typeface="Arial Black"/>
                <a:cs typeface="Arial Black"/>
              </a:rPr>
              <a:t>m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la</a:t>
            </a:r>
            <a:r>
              <a:rPr sz="1200" spc="-176" dirty="0">
                <a:solidFill>
                  <a:srgbClr val="445369"/>
                </a:solidFill>
                <a:latin typeface="Arial Black"/>
                <a:cs typeface="Arial Black"/>
              </a:rPr>
              <a:t>n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d</a:t>
            </a:r>
            <a:r>
              <a:rPr sz="1200" spc="-71" dirty="0">
                <a:solidFill>
                  <a:srgbClr val="445369"/>
                </a:solidFill>
                <a:latin typeface="Arial Black"/>
                <a:cs typeface="Arial Black"/>
              </a:rPr>
              <a:t>ı</a:t>
            </a:r>
            <a:r>
              <a:rPr sz="1200" spc="-210" dirty="0">
                <a:solidFill>
                  <a:srgbClr val="445369"/>
                </a:solidFill>
                <a:latin typeface="Arial Black"/>
                <a:cs typeface="Arial Black"/>
              </a:rPr>
              <a:t>”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,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229409" y="3436239"/>
            <a:ext cx="768668" cy="50719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R="3810" algn="r" defTabSz="685800" fontAlgn="auto">
              <a:spcBef>
                <a:spcPts val="75"/>
              </a:spcBef>
              <a:spcAft>
                <a:spcPts val="0"/>
              </a:spcAft>
            </a:pP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O</a:t>
            </a:r>
            <a:r>
              <a:rPr sz="1200" spc="-83" dirty="0">
                <a:solidFill>
                  <a:srgbClr val="445369"/>
                </a:solidFill>
                <a:latin typeface="Arial Black"/>
                <a:cs typeface="Arial Black"/>
              </a:rPr>
              <a:t>t</a:t>
            </a:r>
            <a:r>
              <a:rPr sz="1200" spc="-113" dirty="0">
                <a:solidFill>
                  <a:srgbClr val="445369"/>
                </a:solidFill>
                <a:latin typeface="Arial Black"/>
                <a:cs typeface="Arial Black"/>
              </a:rPr>
              <a:t>ur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u</a:t>
            </a:r>
            <a:r>
              <a:rPr sz="1200" spc="-176" dirty="0">
                <a:solidFill>
                  <a:srgbClr val="445369"/>
                </a:solidFill>
                <a:latin typeface="Arial Black"/>
                <a:cs typeface="Arial Black"/>
              </a:rPr>
              <a:t>m</a:t>
            </a:r>
            <a:r>
              <a:rPr sz="1200" spc="-124" dirty="0">
                <a:solidFill>
                  <a:srgbClr val="445369"/>
                </a:solidFill>
                <a:latin typeface="Arial Black"/>
                <a:cs typeface="Arial Black"/>
              </a:rPr>
              <a:t>u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  <a:p>
            <a:pPr marR="3810" algn="r" defTabSz="685800" fontAlgn="auto">
              <a:spcBef>
                <a:spcPts val="1009"/>
              </a:spcBef>
              <a:spcAft>
                <a:spcPts val="0"/>
              </a:spcAft>
            </a:pPr>
            <a:r>
              <a:rPr sz="1200" spc="-210" dirty="0">
                <a:solidFill>
                  <a:srgbClr val="445369"/>
                </a:solidFill>
                <a:latin typeface="Arial Black"/>
                <a:cs typeface="Arial Black"/>
              </a:rPr>
              <a:t>“E</a:t>
            </a:r>
            <a:r>
              <a:rPr sz="1200" spc="79" dirty="0">
                <a:solidFill>
                  <a:srgbClr val="445369"/>
                </a:solidFill>
                <a:latin typeface="Arial Black"/>
                <a:cs typeface="Arial Black"/>
              </a:rPr>
              <a:t>-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Eksilt</a:t>
            </a:r>
            <a:r>
              <a:rPr sz="1200" spc="-300" dirty="0">
                <a:solidFill>
                  <a:srgbClr val="445369"/>
                </a:solidFill>
                <a:latin typeface="Arial Black"/>
                <a:cs typeface="Arial Black"/>
              </a:rPr>
              <a:t>m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e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164705" y="4058031"/>
            <a:ext cx="1197769" cy="194284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  <a:tabLst>
                <a:tab pos="740093" algn="l"/>
              </a:tabLst>
            </a:pP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O</a:t>
            </a:r>
            <a:r>
              <a:rPr sz="1200" spc="-83" dirty="0">
                <a:solidFill>
                  <a:srgbClr val="445369"/>
                </a:solidFill>
                <a:latin typeface="Arial Black"/>
                <a:cs typeface="Arial Black"/>
              </a:rPr>
              <a:t>t</a:t>
            </a:r>
            <a:r>
              <a:rPr sz="1200" spc="-113" dirty="0">
                <a:solidFill>
                  <a:srgbClr val="445369"/>
                </a:solidFill>
                <a:latin typeface="Arial Black"/>
                <a:cs typeface="Arial Black"/>
              </a:rPr>
              <a:t>uru</a:t>
            </a:r>
            <a:r>
              <a:rPr sz="1200" spc="-195" dirty="0">
                <a:solidFill>
                  <a:srgbClr val="445369"/>
                </a:solidFill>
                <a:latin typeface="Arial Black"/>
                <a:cs typeface="Arial Black"/>
              </a:rPr>
              <a:t>m</a:t>
            </a:r>
            <a:r>
              <a:rPr sz="1200" spc="-124" dirty="0">
                <a:solidFill>
                  <a:srgbClr val="445369"/>
                </a:solidFill>
                <a:latin typeface="Arial Black"/>
                <a:cs typeface="Arial Black"/>
              </a:rPr>
              <a:t>u</a:t>
            </a:r>
            <a:r>
              <a:rPr sz="1200" dirty="0">
                <a:solidFill>
                  <a:srgbClr val="445369"/>
                </a:solidFill>
                <a:latin typeface="Arial Black"/>
                <a:cs typeface="Arial Black"/>
              </a:rPr>
              <a:t>	</a:t>
            </a:r>
            <a:r>
              <a:rPr sz="1200" spc="-101" dirty="0">
                <a:solidFill>
                  <a:srgbClr val="445369"/>
                </a:solidFill>
                <a:latin typeface="Arial Black"/>
                <a:cs typeface="Arial Black"/>
              </a:rPr>
              <a:t>d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e</a:t>
            </a:r>
            <a:r>
              <a:rPr sz="1200" spc="-188" dirty="0">
                <a:solidFill>
                  <a:srgbClr val="445369"/>
                </a:solidFill>
                <a:latin typeface="Arial Black"/>
                <a:cs typeface="Arial Black"/>
              </a:rPr>
              <a:t>v</a:t>
            </a:r>
            <a:r>
              <a:rPr sz="1200" spc="-195" dirty="0">
                <a:solidFill>
                  <a:srgbClr val="445369"/>
                </a:solidFill>
                <a:latin typeface="Arial Black"/>
                <a:cs typeface="Arial Black"/>
              </a:rPr>
              <a:t>a</a:t>
            </a:r>
            <a:r>
              <a:rPr sz="1200" spc="-169" dirty="0">
                <a:solidFill>
                  <a:srgbClr val="445369"/>
                </a:solidFill>
                <a:latin typeface="Arial Black"/>
                <a:cs typeface="Arial Black"/>
              </a:rPr>
              <a:t>m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369998" y="4058031"/>
            <a:ext cx="628174" cy="50719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04299" defTabSz="685800" fontAlgn="auto">
              <a:spcBef>
                <a:spcPts val="75"/>
              </a:spcBef>
              <a:spcAft>
                <a:spcPts val="0"/>
              </a:spcAft>
            </a:pP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ediyor”,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9525" defTabSz="685800" fontAlgn="auto">
              <a:spcBef>
                <a:spcPts val="1009"/>
              </a:spcBef>
              <a:spcAft>
                <a:spcPts val="0"/>
              </a:spcAft>
            </a:pPr>
            <a:r>
              <a:rPr sz="1200" spc="-124" dirty="0">
                <a:solidFill>
                  <a:srgbClr val="445369"/>
                </a:solidFill>
                <a:latin typeface="Arial Black"/>
                <a:cs typeface="Arial Black"/>
              </a:rPr>
              <a:t>Otu</a:t>
            </a:r>
            <a:r>
              <a:rPr sz="1200" spc="-90" dirty="0">
                <a:solidFill>
                  <a:srgbClr val="445369"/>
                </a:solidFill>
                <a:latin typeface="Arial Black"/>
                <a:cs typeface="Arial Black"/>
              </a:rPr>
              <a:t>r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u</a:t>
            </a:r>
            <a:r>
              <a:rPr sz="1200" spc="-176" dirty="0">
                <a:solidFill>
                  <a:srgbClr val="445369"/>
                </a:solidFill>
                <a:latin typeface="Arial Black"/>
                <a:cs typeface="Arial Black"/>
              </a:rPr>
              <a:t>m</a:t>
            </a:r>
            <a:r>
              <a:rPr sz="1200" spc="-124" dirty="0">
                <a:solidFill>
                  <a:srgbClr val="445369"/>
                </a:solidFill>
                <a:latin typeface="Arial Black"/>
                <a:cs typeface="Arial Black"/>
              </a:rPr>
              <a:t>u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097392" y="4679823"/>
            <a:ext cx="900113" cy="50719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R="3810" algn="r" defTabSz="685800" fontAlgn="auto">
              <a:spcBef>
                <a:spcPts val="75"/>
              </a:spcBef>
              <a:spcAft>
                <a:spcPts val="0"/>
              </a:spcAft>
              <a:tabLst>
                <a:tab pos="461010" algn="l"/>
              </a:tabLst>
            </a:pP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gö</a:t>
            </a:r>
            <a:r>
              <a:rPr sz="1200" spc="-101" dirty="0">
                <a:solidFill>
                  <a:srgbClr val="445369"/>
                </a:solidFill>
                <a:latin typeface="Arial Black"/>
                <a:cs typeface="Arial Black"/>
              </a:rPr>
              <a:t>r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e</a:t>
            </a:r>
            <a:r>
              <a:rPr sz="1200" dirty="0">
                <a:solidFill>
                  <a:srgbClr val="445369"/>
                </a:solidFill>
                <a:latin typeface="Arial Black"/>
                <a:cs typeface="Arial Black"/>
              </a:rPr>
              <a:t>	</a:t>
            </a:r>
            <a:r>
              <a:rPr sz="1200" spc="-184" dirty="0">
                <a:solidFill>
                  <a:srgbClr val="445369"/>
                </a:solidFill>
                <a:latin typeface="Arial Black"/>
                <a:cs typeface="Arial Black"/>
              </a:rPr>
              <a:t>Lis</a:t>
            </a:r>
            <a:r>
              <a:rPr sz="1200" spc="-169" dirty="0">
                <a:solidFill>
                  <a:srgbClr val="445369"/>
                </a:solidFill>
                <a:latin typeface="Arial Black"/>
                <a:cs typeface="Arial Black"/>
              </a:rPr>
              <a:t>t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ele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  <a:p>
            <a:pPr marR="3810" algn="r" defTabSz="685800" fontAlgn="auto">
              <a:spcBef>
                <a:spcPts val="1009"/>
              </a:spcBef>
              <a:spcAft>
                <a:spcPts val="0"/>
              </a:spcAft>
            </a:pPr>
            <a:r>
              <a:rPr sz="1200" spc="-109" dirty="0">
                <a:solidFill>
                  <a:srgbClr val="445369"/>
                </a:solidFill>
                <a:latin typeface="Arial Black"/>
                <a:cs typeface="Arial Black"/>
              </a:rPr>
              <a:t>filt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r</a:t>
            </a: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eleme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164706" y="4368926"/>
            <a:ext cx="930116" cy="1181734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</a:pP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“E-Eksiltme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9525" marR="3810" defTabSz="685800" fontAlgn="auto">
              <a:lnSpc>
                <a:spcPts val="2453"/>
              </a:lnSpc>
              <a:spcBef>
                <a:spcPts val="248"/>
              </a:spcBef>
              <a:spcAft>
                <a:spcPts val="0"/>
              </a:spcAft>
              <a:tabLst>
                <a:tab pos="766286" algn="l"/>
              </a:tabLst>
            </a:pP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başlamadı”)  </a:t>
            </a:r>
            <a:r>
              <a:rPr sz="1200" spc="-105" dirty="0">
                <a:solidFill>
                  <a:srgbClr val="445369"/>
                </a:solidFill>
                <a:latin typeface="Arial Black"/>
                <a:cs typeface="Arial Black"/>
              </a:rPr>
              <a:t>b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u</a:t>
            </a: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t</a:t>
            </a:r>
            <a:r>
              <a:rPr sz="1200" spc="-105" dirty="0">
                <a:solidFill>
                  <a:srgbClr val="445369"/>
                </a:solidFill>
                <a:latin typeface="Arial Black"/>
                <a:cs typeface="Arial Black"/>
              </a:rPr>
              <a:t>o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n</a:t>
            </a:r>
            <a:r>
              <a:rPr sz="1200" spc="-124" dirty="0">
                <a:solidFill>
                  <a:srgbClr val="445369"/>
                </a:solidFill>
                <a:latin typeface="Arial Black"/>
                <a:cs typeface="Arial Black"/>
              </a:rPr>
              <a:t>u</a:t>
            </a:r>
            <a:r>
              <a:rPr sz="1200" dirty="0">
                <a:solidFill>
                  <a:srgbClr val="445369"/>
                </a:solidFill>
                <a:latin typeface="Arial Black"/>
                <a:cs typeface="Arial Black"/>
              </a:rPr>
              <a:t>	</a:t>
            </a:r>
            <a:r>
              <a:rPr sz="1200" spc="-124" dirty="0">
                <a:solidFill>
                  <a:srgbClr val="445369"/>
                </a:solidFill>
                <a:latin typeface="Arial Black"/>
                <a:cs typeface="Arial Black"/>
              </a:rPr>
              <a:t>ile 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yapılabilir.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0" y="2398013"/>
            <a:ext cx="7104888" cy="339871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1715" y="857250"/>
            <a:ext cx="9144000" cy="1332548"/>
            <a:chOff x="2286" y="0"/>
            <a:chExt cx="12192000" cy="1776730"/>
          </a:xfrm>
        </p:grpSpPr>
        <p:sp>
          <p:nvSpPr>
            <p:cNvPr id="12" name="object 12"/>
            <p:cNvSpPr/>
            <p:nvPr/>
          </p:nvSpPr>
          <p:spPr>
            <a:xfrm>
              <a:off x="2286" y="0"/>
              <a:ext cx="12192000" cy="1776730"/>
            </a:xfrm>
            <a:custGeom>
              <a:avLst/>
              <a:gdLst/>
              <a:ahLst/>
              <a:cxnLst/>
              <a:rect l="l" t="t" r="r" b="b"/>
              <a:pathLst>
                <a:path w="12192000" h="1776730">
                  <a:moveTo>
                    <a:pt x="12192000" y="0"/>
                  </a:moveTo>
                  <a:lnTo>
                    <a:pt x="0" y="0"/>
                  </a:lnTo>
                  <a:lnTo>
                    <a:pt x="0" y="1341247"/>
                  </a:lnTo>
                  <a:lnTo>
                    <a:pt x="2552" y="1388629"/>
                  </a:lnTo>
                  <a:lnTo>
                    <a:pt x="10033" y="1434537"/>
                  </a:lnTo>
                  <a:lnTo>
                    <a:pt x="22176" y="1478704"/>
                  </a:lnTo>
                  <a:lnTo>
                    <a:pt x="38717" y="1520865"/>
                  </a:lnTo>
                  <a:lnTo>
                    <a:pt x="59389" y="1560754"/>
                  </a:lnTo>
                  <a:lnTo>
                    <a:pt x="83929" y="1598106"/>
                  </a:lnTo>
                  <a:lnTo>
                    <a:pt x="112070" y="1632653"/>
                  </a:lnTo>
                  <a:lnTo>
                    <a:pt x="143546" y="1664132"/>
                  </a:lnTo>
                  <a:lnTo>
                    <a:pt x="178094" y="1692276"/>
                  </a:lnTo>
                  <a:lnTo>
                    <a:pt x="215446" y="1716818"/>
                  </a:lnTo>
                  <a:lnTo>
                    <a:pt x="255338" y="1737495"/>
                  </a:lnTo>
                  <a:lnTo>
                    <a:pt x="297505" y="1754039"/>
                  </a:lnTo>
                  <a:lnTo>
                    <a:pt x="341682" y="1766186"/>
                  </a:lnTo>
                  <a:lnTo>
                    <a:pt x="387601" y="1773668"/>
                  </a:lnTo>
                  <a:lnTo>
                    <a:pt x="435000" y="1776222"/>
                  </a:lnTo>
                  <a:lnTo>
                    <a:pt x="11757025" y="1776222"/>
                  </a:lnTo>
                  <a:lnTo>
                    <a:pt x="11804407" y="1773668"/>
                  </a:lnTo>
                  <a:lnTo>
                    <a:pt x="11850315" y="1766186"/>
                  </a:lnTo>
                  <a:lnTo>
                    <a:pt x="11894482" y="1754039"/>
                  </a:lnTo>
                  <a:lnTo>
                    <a:pt x="11936643" y="1737495"/>
                  </a:lnTo>
                  <a:lnTo>
                    <a:pt x="11976532" y="1716818"/>
                  </a:lnTo>
                  <a:lnTo>
                    <a:pt x="12013884" y="1692276"/>
                  </a:lnTo>
                  <a:lnTo>
                    <a:pt x="12048431" y="1664132"/>
                  </a:lnTo>
                  <a:lnTo>
                    <a:pt x="12079910" y="1632653"/>
                  </a:lnTo>
                  <a:lnTo>
                    <a:pt x="12108054" y="1598106"/>
                  </a:lnTo>
                  <a:lnTo>
                    <a:pt x="12132596" y="1560754"/>
                  </a:lnTo>
                  <a:lnTo>
                    <a:pt x="12153273" y="1520865"/>
                  </a:lnTo>
                  <a:lnTo>
                    <a:pt x="12169817" y="1478704"/>
                  </a:lnTo>
                  <a:lnTo>
                    <a:pt x="12181964" y="1434537"/>
                  </a:lnTo>
                  <a:lnTo>
                    <a:pt x="12189446" y="1388629"/>
                  </a:lnTo>
                  <a:lnTo>
                    <a:pt x="12192000" y="1341247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3BB1C3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3" name="object 13"/>
            <p:cNvSpPr/>
            <p:nvPr/>
          </p:nvSpPr>
          <p:spPr>
            <a:xfrm>
              <a:off x="53339" y="54102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4" name="object 14"/>
            <p:cNvSpPr/>
            <p:nvPr/>
          </p:nvSpPr>
          <p:spPr>
            <a:xfrm>
              <a:off x="10388345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3164777" y="1331214"/>
            <a:ext cx="2814161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71" dirty="0"/>
              <a:t>Teklif </a:t>
            </a:r>
            <a:r>
              <a:rPr spc="-8" dirty="0"/>
              <a:t>İşlemleri</a:t>
            </a:r>
            <a:r>
              <a:rPr spc="-116" dirty="0"/>
              <a:t> </a:t>
            </a:r>
            <a:r>
              <a:rPr sz="1200" spc="4" dirty="0"/>
              <a:t>(3/8)</a:t>
            </a:r>
            <a:endParaRPr sz="1200"/>
          </a:p>
        </p:txBody>
      </p:sp>
      <p:sp>
        <p:nvSpPr>
          <p:cNvPr id="16" name="object 16"/>
          <p:cNvSpPr txBox="1"/>
          <p:nvPr/>
        </p:nvSpPr>
        <p:spPr>
          <a:xfrm>
            <a:off x="4215765" y="1878901"/>
            <a:ext cx="712946" cy="194765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defTabSz="685800" fontAlgn="auto">
              <a:spcBef>
                <a:spcPts val="79"/>
              </a:spcBef>
              <a:spcAft>
                <a:spcPts val="0"/>
              </a:spcAft>
            </a:pPr>
            <a:r>
              <a:rPr sz="1200" spc="-158" dirty="0">
                <a:solidFill>
                  <a:srgbClr val="F1F1F1"/>
                </a:solidFill>
                <a:latin typeface="Arial Black"/>
                <a:cs typeface="Arial Black"/>
              </a:rPr>
              <a:t>E-Eksiltme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2819022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163437" y="2618613"/>
            <a:ext cx="2834640" cy="1048364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 algn="just" defTabSz="685800" fontAlgn="auto">
              <a:spcBef>
                <a:spcPts val="75"/>
              </a:spcBef>
              <a:spcAft>
                <a:spcPts val="0"/>
              </a:spcAft>
            </a:pPr>
            <a:r>
              <a:rPr sz="1350" spc="-161" dirty="0">
                <a:solidFill>
                  <a:srgbClr val="445369"/>
                </a:solidFill>
                <a:latin typeface="Arial Black"/>
                <a:cs typeface="Arial Black"/>
              </a:rPr>
              <a:t>«Oturuma </a:t>
            </a:r>
            <a:r>
              <a:rPr sz="1350" spc="-199" dirty="0">
                <a:solidFill>
                  <a:srgbClr val="445369"/>
                </a:solidFill>
                <a:latin typeface="Arial Black"/>
                <a:cs typeface="Arial Black"/>
              </a:rPr>
              <a:t>Katıl» </a:t>
            </a:r>
            <a:r>
              <a:rPr sz="1350" spc="-135" dirty="0">
                <a:solidFill>
                  <a:srgbClr val="445369"/>
                </a:solidFill>
                <a:latin typeface="Arial Black"/>
                <a:cs typeface="Arial Black"/>
              </a:rPr>
              <a:t>butonu </a:t>
            </a:r>
            <a:r>
              <a:rPr sz="1350" spc="-150" dirty="0">
                <a:solidFill>
                  <a:srgbClr val="445369"/>
                </a:solidFill>
                <a:latin typeface="Arial Black"/>
                <a:cs typeface="Arial Black"/>
              </a:rPr>
              <a:t>ile </a:t>
            </a:r>
            <a:r>
              <a:rPr sz="1350" spc="-184" dirty="0">
                <a:solidFill>
                  <a:srgbClr val="445369"/>
                </a:solidFill>
                <a:latin typeface="Arial Black"/>
                <a:cs typeface="Arial Black"/>
              </a:rPr>
              <a:t>açılan  </a:t>
            </a:r>
            <a:r>
              <a:rPr sz="1350" spc="-176" dirty="0">
                <a:solidFill>
                  <a:srgbClr val="445369"/>
                </a:solidFill>
                <a:latin typeface="Arial Black"/>
                <a:cs typeface="Arial Black"/>
              </a:rPr>
              <a:t>ekranda E-Eksiltme </a:t>
            </a:r>
            <a:r>
              <a:rPr sz="1350" spc="-195" dirty="0">
                <a:solidFill>
                  <a:srgbClr val="445369"/>
                </a:solidFill>
                <a:latin typeface="Arial Black"/>
                <a:cs typeface="Arial Black"/>
              </a:rPr>
              <a:t>Başlangıç </a:t>
            </a:r>
            <a:r>
              <a:rPr sz="1350" spc="-150" dirty="0">
                <a:solidFill>
                  <a:srgbClr val="445369"/>
                </a:solidFill>
                <a:latin typeface="Arial Black"/>
                <a:cs typeface="Arial Black"/>
              </a:rPr>
              <a:t>tarih  </a:t>
            </a:r>
            <a:r>
              <a:rPr sz="1350" spc="-195" dirty="0">
                <a:solidFill>
                  <a:srgbClr val="445369"/>
                </a:solidFill>
                <a:latin typeface="Arial Black"/>
                <a:cs typeface="Arial Black"/>
              </a:rPr>
              <a:t>saati </a:t>
            </a:r>
            <a:r>
              <a:rPr sz="1350" spc="-169" dirty="0">
                <a:solidFill>
                  <a:srgbClr val="445369"/>
                </a:solidFill>
                <a:latin typeface="Arial Black"/>
                <a:cs typeface="Arial Black"/>
              </a:rPr>
              <a:t>gelmeyen </a:t>
            </a:r>
            <a:r>
              <a:rPr sz="1350" spc="-184" dirty="0">
                <a:solidFill>
                  <a:srgbClr val="445369"/>
                </a:solidFill>
                <a:latin typeface="Arial Black"/>
                <a:cs typeface="Arial Black"/>
              </a:rPr>
              <a:t>eksiltme</a:t>
            </a:r>
            <a:r>
              <a:rPr sz="1350" spc="83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350" spc="-146" dirty="0">
                <a:solidFill>
                  <a:srgbClr val="445369"/>
                </a:solidFill>
                <a:latin typeface="Arial Black"/>
                <a:cs typeface="Arial Black"/>
              </a:rPr>
              <a:t>oturumları  </a:t>
            </a:r>
            <a:r>
              <a:rPr sz="1350" spc="-165" dirty="0">
                <a:solidFill>
                  <a:srgbClr val="445369"/>
                </a:solidFill>
                <a:latin typeface="Arial Black"/>
                <a:cs typeface="Arial Black"/>
              </a:rPr>
              <a:t>için </a:t>
            </a:r>
            <a:r>
              <a:rPr sz="1350" spc="-169" dirty="0">
                <a:solidFill>
                  <a:srgbClr val="445369"/>
                </a:solidFill>
                <a:latin typeface="Arial Black"/>
                <a:cs typeface="Arial Black"/>
              </a:rPr>
              <a:t>ihaleye </a:t>
            </a:r>
            <a:r>
              <a:rPr sz="1350" spc="-161" dirty="0">
                <a:solidFill>
                  <a:srgbClr val="445369"/>
                </a:solidFill>
                <a:latin typeface="Arial Black"/>
                <a:cs typeface="Arial Black"/>
              </a:rPr>
              <a:t>ilişkin </a:t>
            </a:r>
            <a:r>
              <a:rPr sz="1350" spc="-158" dirty="0">
                <a:solidFill>
                  <a:srgbClr val="445369"/>
                </a:solidFill>
                <a:latin typeface="Arial Black"/>
                <a:cs typeface="Arial Black"/>
              </a:rPr>
              <a:t>genel </a:t>
            </a:r>
            <a:r>
              <a:rPr sz="1350" spc="-131" dirty="0">
                <a:solidFill>
                  <a:srgbClr val="445369"/>
                </a:solidFill>
                <a:latin typeface="Arial Black"/>
                <a:cs typeface="Arial Black"/>
              </a:rPr>
              <a:t>bilgiler  </a:t>
            </a:r>
            <a:r>
              <a:rPr sz="1350" spc="-158" dirty="0">
                <a:solidFill>
                  <a:srgbClr val="445369"/>
                </a:solidFill>
                <a:latin typeface="Arial Black"/>
                <a:cs typeface="Arial Black"/>
              </a:rPr>
              <a:t>gösterilir.</a:t>
            </a:r>
            <a:endParaRPr sz="135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1146" y="2319146"/>
            <a:ext cx="6080760" cy="351015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715" y="857250"/>
            <a:ext cx="9144000" cy="1332548"/>
            <a:chOff x="2286" y="0"/>
            <a:chExt cx="12192000" cy="1776730"/>
          </a:xfrm>
        </p:grpSpPr>
        <p:sp>
          <p:nvSpPr>
            <p:cNvPr id="5" name="object 5"/>
            <p:cNvSpPr/>
            <p:nvPr/>
          </p:nvSpPr>
          <p:spPr>
            <a:xfrm>
              <a:off x="2286" y="0"/>
              <a:ext cx="12192000" cy="1776730"/>
            </a:xfrm>
            <a:custGeom>
              <a:avLst/>
              <a:gdLst/>
              <a:ahLst/>
              <a:cxnLst/>
              <a:rect l="l" t="t" r="r" b="b"/>
              <a:pathLst>
                <a:path w="12192000" h="1776730">
                  <a:moveTo>
                    <a:pt x="12192000" y="0"/>
                  </a:moveTo>
                  <a:lnTo>
                    <a:pt x="0" y="0"/>
                  </a:lnTo>
                  <a:lnTo>
                    <a:pt x="0" y="1341247"/>
                  </a:lnTo>
                  <a:lnTo>
                    <a:pt x="2552" y="1388629"/>
                  </a:lnTo>
                  <a:lnTo>
                    <a:pt x="10033" y="1434537"/>
                  </a:lnTo>
                  <a:lnTo>
                    <a:pt x="22176" y="1478704"/>
                  </a:lnTo>
                  <a:lnTo>
                    <a:pt x="38717" y="1520865"/>
                  </a:lnTo>
                  <a:lnTo>
                    <a:pt x="59389" y="1560754"/>
                  </a:lnTo>
                  <a:lnTo>
                    <a:pt x="83929" y="1598106"/>
                  </a:lnTo>
                  <a:lnTo>
                    <a:pt x="112070" y="1632653"/>
                  </a:lnTo>
                  <a:lnTo>
                    <a:pt x="143546" y="1664132"/>
                  </a:lnTo>
                  <a:lnTo>
                    <a:pt x="178094" y="1692276"/>
                  </a:lnTo>
                  <a:lnTo>
                    <a:pt x="215446" y="1716818"/>
                  </a:lnTo>
                  <a:lnTo>
                    <a:pt x="255338" y="1737495"/>
                  </a:lnTo>
                  <a:lnTo>
                    <a:pt x="297505" y="1754039"/>
                  </a:lnTo>
                  <a:lnTo>
                    <a:pt x="341682" y="1766186"/>
                  </a:lnTo>
                  <a:lnTo>
                    <a:pt x="387601" y="1773668"/>
                  </a:lnTo>
                  <a:lnTo>
                    <a:pt x="435000" y="1776222"/>
                  </a:lnTo>
                  <a:lnTo>
                    <a:pt x="11757025" y="1776222"/>
                  </a:lnTo>
                  <a:lnTo>
                    <a:pt x="11804407" y="1773668"/>
                  </a:lnTo>
                  <a:lnTo>
                    <a:pt x="11850315" y="1766186"/>
                  </a:lnTo>
                  <a:lnTo>
                    <a:pt x="11894482" y="1754039"/>
                  </a:lnTo>
                  <a:lnTo>
                    <a:pt x="11936643" y="1737495"/>
                  </a:lnTo>
                  <a:lnTo>
                    <a:pt x="11976532" y="1716818"/>
                  </a:lnTo>
                  <a:lnTo>
                    <a:pt x="12013884" y="1692276"/>
                  </a:lnTo>
                  <a:lnTo>
                    <a:pt x="12048431" y="1664132"/>
                  </a:lnTo>
                  <a:lnTo>
                    <a:pt x="12079910" y="1632653"/>
                  </a:lnTo>
                  <a:lnTo>
                    <a:pt x="12108054" y="1598106"/>
                  </a:lnTo>
                  <a:lnTo>
                    <a:pt x="12132596" y="1560754"/>
                  </a:lnTo>
                  <a:lnTo>
                    <a:pt x="12153273" y="1520865"/>
                  </a:lnTo>
                  <a:lnTo>
                    <a:pt x="12169817" y="1478704"/>
                  </a:lnTo>
                  <a:lnTo>
                    <a:pt x="12181964" y="1434537"/>
                  </a:lnTo>
                  <a:lnTo>
                    <a:pt x="12189446" y="1388629"/>
                  </a:lnTo>
                  <a:lnTo>
                    <a:pt x="12192000" y="1341247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3BB1C3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53339" y="54102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10388345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164777" y="1331214"/>
            <a:ext cx="2814161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71" dirty="0"/>
              <a:t>Teklif </a:t>
            </a:r>
            <a:r>
              <a:rPr spc="-8" dirty="0"/>
              <a:t>İşlemleri</a:t>
            </a:r>
            <a:r>
              <a:rPr spc="-116" dirty="0"/>
              <a:t> </a:t>
            </a:r>
            <a:r>
              <a:rPr sz="1200" spc="4" dirty="0"/>
              <a:t>(4/8)</a:t>
            </a:r>
            <a:endParaRPr sz="1200"/>
          </a:p>
        </p:txBody>
      </p:sp>
      <p:sp>
        <p:nvSpPr>
          <p:cNvPr id="9" name="object 9"/>
          <p:cNvSpPr txBox="1"/>
          <p:nvPr/>
        </p:nvSpPr>
        <p:spPr>
          <a:xfrm>
            <a:off x="4215765" y="1878901"/>
            <a:ext cx="712946" cy="194765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defTabSz="685800" fontAlgn="auto">
              <a:spcBef>
                <a:spcPts val="79"/>
              </a:spcBef>
              <a:spcAft>
                <a:spcPts val="0"/>
              </a:spcAft>
            </a:pPr>
            <a:r>
              <a:rPr sz="1200" spc="-158" dirty="0">
                <a:solidFill>
                  <a:srgbClr val="F1F1F1"/>
                </a:solidFill>
                <a:latin typeface="Arial Black"/>
                <a:cs typeface="Arial Black"/>
              </a:rPr>
              <a:t>E-Eksiltme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4228794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715" y="857250"/>
            <a:ext cx="9144000" cy="5143500"/>
            <a:chOff x="2286" y="0"/>
            <a:chExt cx="12192000" cy="6858000"/>
          </a:xfrm>
        </p:grpSpPr>
        <p:sp>
          <p:nvSpPr>
            <p:cNvPr id="3" name="object 3"/>
            <p:cNvSpPr/>
            <p:nvPr/>
          </p:nvSpPr>
          <p:spPr>
            <a:xfrm>
              <a:off x="28193" y="1738121"/>
              <a:ext cx="7402068" cy="5119876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4" name="object 4"/>
            <p:cNvSpPr/>
            <p:nvPr/>
          </p:nvSpPr>
          <p:spPr>
            <a:xfrm>
              <a:off x="2286" y="0"/>
              <a:ext cx="12192000" cy="1776730"/>
            </a:xfrm>
            <a:custGeom>
              <a:avLst/>
              <a:gdLst/>
              <a:ahLst/>
              <a:cxnLst/>
              <a:rect l="l" t="t" r="r" b="b"/>
              <a:pathLst>
                <a:path w="12192000" h="1776730">
                  <a:moveTo>
                    <a:pt x="12192000" y="0"/>
                  </a:moveTo>
                  <a:lnTo>
                    <a:pt x="0" y="0"/>
                  </a:lnTo>
                  <a:lnTo>
                    <a:pt x="0" y="1341247"/>
                  </a:lnTo>
                  <a:lnTo>
                    <a:pt x="2552" y="1388629"/>
                  </a:lnTo>
                  <a:lnTo>
                    <a:pt x="10033" y="1434537"/>
                  </a:lnTo>
                  <a:lnTo>
                    <a:pt x="22176" y="1478704"/>
                  </a:lnTo>
                  <a:lnTo>
                    <a:pt x="38717" y="1520865"/>
                  </a:lnTo>
                  <a:lnTo>
                    <a:pt x="59389" y="1560754"/>
                  </a:lnTo>
                  <a:lnTo>
                    <a:pt x="83929" y="1598106"/>
                  </a:lnTo>
                  <a:lnTo>
                    <a:pt x="112070" y="1632653"/>
                  </a:lnTo>
                  <a:lnTo>
                    <a:pt x="143546" y="1664132"/>
                  </a:lnTo>
                  <a:lnTo>
                    <a:pt x="178094" y="1692276"/>
                  </a:lnTo>
                  <a:lnTo>
                    <a:pt x="215446" y="1716818"/>
                  </a:lnTo>
                  <a:lnTo>
                    <a:pt x="255338" y="1737495"/>
                  </a:lnTo>
                  <a:lnTo>
                    <a:pt x="297505" y="1754039"/>
                  </a:lnTo>
                  <a:lnTo>
                    <a:pt x="341682" y="1766186"/>
                  </a:lnTo>
                  <a:lnTo>
                    <a:pt x="387601" y="1773668"/>
                  </a:lnTo>
                  <a:lnTo>
                    <a:pt x="435000" y="1776222"/>
                  </a:lnTo>
                  <a:lnTo>
                    <a:pt x="11757025" y="1776222"/>
                  </a:lnTo>
                  <a:lnTo>
                    <a:pt x="11804407" y="1773668"/>
                  </a:lnTo>
                  <a:lnTo>
                    <a:pt x="11850315" y="1766186"/>
                  </a:lnTo>
                  <a:lnTo>
                    <a:pt x="11894482" y="1754039"/>
                  </a:lnTo>
                  <a:lnTo>
                    <a:pt x="11936643" y="1737495"/>
                  </a:lnTo>
                  <a:lnTo>
                    <a:pt x="11976532" y="1716818"/>
                  </a:lnTo>
                  <a:lnTo>
                    <a:pt x="12013884" y="1692276"/>
                  </a:lnTo>
                  <a:lnTo>
                    <a:pt x="12048431" y="1664132"/>
                  </a:lnTo>
                  <a:lnTo>
                    <a:pt x="12079910" y="1632653"/>
                  </a:lnTo>
                  <a:lnTo>
                    <a:pt x="12108054" y="1598106"/>
                  </a:lnTo>
                  <a:lnTo>
                    <a:pt x="12132596" y="1560754"/>
                  </a:lnTo>
                  <a:lnTo>
                    <a:pt x="12153273" y="1520865"/>
                  </a:lnTo>
                  <a:lnTo>
                    <a:pt x="12169817" y="1478704"/>
                  </a:lnTo>
                  <a:lnTo>
                    <a:pt x="12181964" y="1434537"/>
                  </a:lnTo>
                  <a:lnTo>
                    <a:pt x="12189446" y="1388629"/>
                  </a:lnTo>
                  <a:lnTo>
                    <a:pt x="12192000" y="1341247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3BB1C3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53339" y="54102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10388345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7883651" y="2279523"/>
            <a:ext cx="1113473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  <a:tabLst>
                <a:tab pos="768668" algn="l"/>
              </a:tabLst>
            </a:pPr>
            <a:r>
              <a:rPr sz="1350" spc="-225" dirty="0">
                <a:solidFill>
                  <a:srgbClr val="445369"/>
                </a:solidFill>
                <a:latin typeface="Arial Black"/>
                <a:cs typeface="Arial Black"/>
              </a:rPr>
              <a:t>Kal</a:t>
            </a:r>
            <a:r>
              <a:rPr sz="1350" spc="-248" dirty="0">
                <a:solidFill>
                  <a:srgbClr val="445369"/>
                </a:solidFill>
                <a:latin typeface="Arial Black"/>
                <a:cs typeface="Arial Black"/>
              </a:rPr>
              <a:t>a</a:t>
            </a:r>
            <a:r>
              <a:rPr sz="1350" spc="-139" dirty="0">
                <a:solidFill>
                  <a:srgbClr val="445369"/>
                </a:solidFill>
                <a:latin typeface="Arial Black"/>
                <a:cs typeface="Arial Black"/>
              </a:rPr>
              <a:t>n</a:t>
            </a:r>
            <a:r>
              <a:rPr sz="1350" dirty="0">
                <a:solidFill>
                  <a:srgbClr val="445369"/>
                </a:solidFill>
                <a:latin typeface="Arial Black"/>
                <a:cs typeface="Arial Black"/>
              </a:rPr>
              <a:t>	</a:t>
            </a:r>
            <a:r>
              <a:rPr sz="1350" spc="-203" dirty="0">
                <a:solidFill>
                  <a:srgbClr val="445369"/>
                </a:solidFill>
                <a:latin typeface="Arial Black"/>
                <a:cs typeface="Arial Black"/>
              </a:rPr>
              <a:t>Sü</a:t>
            </a:r>
            <a:r>
              <a:rPr sz="1350" spc="-150" dirty="0">
                <a:solidFill>
                  <a:srgbClr val="445369"/>
                </a:solidFill>
                <a:latin typeface="Arial Black"/>
                <a:cs typeface="Arial Black"/>
              </a:rPr>
              <a:t>r</a:t>
            </a:r>
            <a:r>
              <a:rPr sz="1350" spc="-195" dirty="0">
                <a:solidFill>
                  <a:srgbClr val="445369"/>
                </a:solidFill>
                <a:latin typeface="Arial Black"/>
                <a:cs typeface="Arial Black"/>
              </a:rPr>
              <a:t>e</a:t>
            </a:r>
            <a:endParaRPr sz="135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632323" y="2485263"/>
            <a:ext cx="3366135" cy="329898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 algn="just" defTabSz="685800" fontAlgn="auto">
              <a:spcBef>
                <a:spcPts val="75"/>
              </a:spcBef>
              <a:spcAft>
                <a:spcPts val="0"/>
              </a:spcAft>
            </a:pPr>
            <a:r>
              <a:rPr sz="1350" spc="-146" dirty="0">
                <a:solidFill>
                  <a:srgbClr val="445369"/>
                </a:solidFill>
                <a:latin typeface="Arial Black"/>
                <a:cs typeface="Arial Black"/>
              </a:rPr>
              <a:t>sıfırlandığında </a:t>
            </a:r>
            <a:r>
              <a:rPr sz="1350" spc="-199" dirty="0">
                <a:solidFill>
                  <a:srgbClr val="445369"/>
                </a:solidFill>
                <a:latin typeface="Arial Black"/>
                <a:cs typeface="Arial Black"/>
              </a:rPr>
              <a:t>sistem </a:t>
            </a:r>
            <a:r>
              <a:rPr sz="1350" spc="-161" dirty="0">
                <a:solidFill>
                  <a:srgbClr val="445369"/>
                </a:solidFill>
                <a:latin typeface="Arial Black"/>
                <a:cs typeface="Arial Black"/>
              </a:rPr>
              <a:t>otomatik </a:t>
            </a:r>
            <a:r>
              <a:rPr sz="1350" spc="-172" dirty="0">
                <a:solidFill>
                  <a:srgbClr val="445369"/>
                </a:solidFill>
                <a:latin typeface="Arial Black"/>
                <a:cs typeface="Arial Black"/>
              </a:rPr>
              <a:t>olarak </a:t>
            </a:r>
            <a:r>
              <a:rPr sz="1350" spc="-101" dirty="0">
                <a:solidFill>
                  <a:srgbClr val="445369"/>
                </a:solidFill>
                <a:latin typeface="Arial Black"/>
                <a:cs typeface="Arial Black"/>
              </a:rPr>
              <a:t>E-  </a:t>
            </a:r>
            <a:r>
              <a:rPr sz="1350" spc="-195" dirty="0">
                <a:solidFill>
                  <a:srgbClr val="445369"/>
                </a:solidFill>
                <a:latin typeface="Arial Black"/>
                <a:cs typeface="Arial Black"/>
              </a:rPr>
              <a:t>Eksiltme </a:t>
            </a:r>
            <a:r>
              <a:rPr sz="1350" spc="-143" dirty="0">
                <a:solidFill>
                  <a:srgbClr val="445369"/>
                </a:solidFill>
                <a:latin typeface="Arial Black"/>
                <a:cs typeface="Arial Black"/>
              </a:rPr>
              <a:t>oturumunu </a:t>
            </a:r>
            <a:r>
              <a:rPr sz="1350" spc="-150" dirty="0">
                <a:solidFill>
                  <a:srgbClr val="445369"/>
                </a:solidFill>
                <a:latin typeface="Arial Black"/>
                <a:cs typeface="Arial Black"/>
              </a:rPr>
              <a:t>görüntüler. </a:t>
            </a:r>
            <a:r>
              <a:rPr sz="1350" spc="-176" dirty="0">
                <a:solidFill>
                  <a:srgbClr val="445369"/>
                </a:solidFill>
                <a:latin typeface="Arial Black"/>
                <a:cs typeface="Arial Black"/>
              </a:rPr>
              <a:t>E-Eksiltme  </a:t>
            </a:r>
            <a:r>
              <a:rPr sz="1350" spc="-195" dirty="0">
                <a:solidFill>
                  <a:srgbClr val="445369"/>
                </a:solidFill>
                <a:latin typeface="Arial Black"/>
                <a:cs typeface="Arial Black"/>
              </a:rPr>
              <a:t>Başlangıç </a:t>
            </a:r>
            <a:r>
              <a:rPr sz="1350" spc="-150" dirty="0">
                <a:solidFill>
                  <a:srgbClr val="445369"/>
                </a:solidFill>
                <a:latin typeface="Arial Black"/>
                <a:cs typeface="Arial Black"/>
              </a:rPr>
              <a:t>tarih </a:t>
            </a:r>
            <a:r>
              <a:rPr sz="1350" spc="-191" dirty="0">
                <a:solidFill>
                  <a:srgbClr val="445369"/>
                </a:solidFill>
                <a:latin typeface="Arial Black"/>
                <a:cs typeface="Arial Black"/>
              </a:rPr>
              <a:t>saati </a:t>
            </a:r>
            <a:r>
              <a:rPr sz="1350" spc="-150" dirty="0">
                <a:solidFill>
                  <a:srgbClr val="445369"/>
                </a:solidFill>
                <a:latin typeface="Arial Black"/>
                <a:cs typeface="Arial Black"/>
              </a:rPr>
              <a:t>itibariyle </a:t>
            </a:r>
            <a:r>
              <a:rPr sz="1350" spc="-153" dirty="0">
                <a:solidFill>
                  <a:srgbClr val="445369"/>
                </a:solidFill>
                <a:latin typeface="Arial Black"/>
                <a:cs typeface="Arial Black"/>
              </a:rPr>
              <a:t>Oturuma </a:t>
            </a:r>
            <a:r>
              <a:rPr sz="1350" spc="-195" dirty="0">
                <a:solidFill>
                  <a:srgbClr val="445369"/>
                </a:solidFill>
                <a:latin typeface="Arial Black"/>
                <a:cs typeface="Arial Black"/>
              </a:rPr>
              <a:t>Katıl  </a:t>
            </a:r>
            <a:r>
              <a:rPr sz="1350" spc="-131" dirty="0">
                <a:solidFill>
                  <a:srgbClr val="445369"/>
                </a:solidFill>
                <a:latin typeface="Arial Black"/>
                <a:cs typeface="Arial Black"/>
              </a:rPr>
              <a:t>butonu </a:t>
            </a:r>
            <a:r>
              <a:rPr sz="1350" spc="-150" dirty="0">
                <a:solidFill>
                  <a:srgbClr val="445369"/>
                </a:solidFill>
                <a:latin typeface="Arial Black"/>
                <a:cs typeface="Arial Black"/>
              </a:rPr>
              <a:t>ile </a:t>
            </a:r>
            <a:r>
              <a:rPr sz="1350" spc="-135" dirty="0">
                <a:solidFill>
                  <a:srgbClr val="445369"/>
                </a:solidFill>
                <a:latin typeface="Arial Black"/>
                <a:cs typeface="Arial Black"/>
              </a:rPr>
              <a:t>doğrudan </a:t>
            </a:r>
            <a:r>
              <a:rPr sz="1350" spc="-158" dirty="0">
                <a:solidFill>
                  <a:srgbClr val="445369"/>
                </a:solidFill>
                <a:latin typeface="Arial Black"/>
                <a:cs typeface="Arial Black"/>
              </a:rPr>
              <a:t>e-eksiltme </a:t>
            </a:r>
            <a:r>
              <a:rPr sz="1350" spc="-143" dirty="0">
                <a:solidFill>
                  <a:srgbClr val="445369"/>
                </a:solidFill>
                <a:latin typeface="Arial Black"/>
                <a:cs typeface="Arial Black"/>
              </a:rPr>
              <a:t>oturumu  </a:t>
            </a:r>
            <a:r>
              <a:rPr sz="1350" spc="-184" dirty="0">
                <a:solidFill>
                  <a:srgbClr val="445369"/>
                </a:solidFill>
                <a:latin typeface="Arial Black"/>
                <a:cs typeface="Arial Black"/>
              </a:rPr>
              <a:t>açılır.</a:t>
            </a:r>
            <a:endParaRPr sz="1350">
              <a:solidFill>
                <a:prstClr val="black"/>
              </a:solidFill>
              <a:latin typeface="Arial Black"/>
              <a:cs typeface="Arial Black"/>
            </a:endParaRPr>
          </a:p>
          <a:p>
            <a:pPr defTabSz="685800" fontAlgn="auto">
              <a:spcBef>
                <a:spcPts val="34"/>
              </a:spcBef>
              <a:spcAft>
                <a:spcPts val="0"/>
              </a:spcAft>
            </a:pPr>
            <a:endParaRPr sz="1125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9525" marR="3810" algn="just" defTabSz="685800" fontAlgn="auto">
              <a:spcBef>
                <a:spcPts val="0"/>
              </a:spcBef>
              <a:spcAft>
                <a:spcPts val="0"/>
              </a:spcAft>
            </a:pPr>
            <a:r>
              <a:rPr sz="1350" spc="-176" dirty="0">
                <a:solidFill>
                  <a:srgbClr val="445369"/>
                </a:solidFill>
                <a:latin typeface="Arial Black"/>
                <a:cs typeface="Arial Black"/>
              </a:rPr>
              <a:t>“Elektronik </a:t>
            </a:r>
            <a:r>
              <a:rPr sz="1350" spc="-195" dirty="0">
                <a:solidFill>
                  <a:srgbClr val="445369"/>
                </a:solidFill>
                <a:latin typeface="Arial Black"/>
                <a:cs typeface="Arial Black"/>
              </a:rPr>
              <a:t>Eksiltme </a:t>
            </a:r>
            <a:r>
              <a:rPr sz="1350" spc="-203" dirty="0">
                <a:solidFill>
                  <a:srgbClr val="445369"/>
                </a:solidFill>
                <a:latin typeface="Arial Black"/>
                <a:cs typeface="Arial Black"/>
              </a:rPr>
              <a:t>Teklif </a:t>
            </a:r>
            <a:r>
              <a:rPr sz="1350" spc="-172" dirty="0">
                <a:solidFill>
                  <a:srgbClr val="445369"/>
                </a:solidFill>
                <a:latin typeface="Arial Black"/>
                <a:cs typeface="Arial Black"/>
              </a:rPr>
              <a:t>İşlemleri”  </a:t>
            </a:r>
            <a:r>
              <a:rPr sz="1350" spc="-169" dirty="0">
                <a:solidFill>
                  <a:srgbClr val="445369"/>
                </a:solidFill>
                <a:latin typeface="Arial Black"/>
                <a:cs typeface="Arial Black"/>
              </a:rPr>
              <a:t>ekranında </a:t>
            </a:r>
            <a:r>
              <a:rPr sz="1350" spc="-165" dirty="0">
                <a:solidFill>
                  <a:srgbClr val="445369"/>
                </a:solidFill>
                <a:latin typeface="Arial Black"/>
                <a:cs typeface="Arial Black"/>
              </a:rPr>
              <a:t>sol</a:t>
            </a:r>
            <a:r>
              <a:rPr sz="1350" spc="120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350" spc="-169" dirty="0">
                <a:solidFill>
                  <a:srgbClr val="445369"/>
                </a:solidFill>
                <a:latin typeface="Arial Black"/>
                <a:cs typeface="Arial Black"/>
              </a:rPr>
              <a:t>taraftaki </a:t>
            </a:r>
            <a:r>
              <a:rPr sz="1350" spc="-161" dirty="0">
                <a:solidFill>
                  <a:srgbClr val="445369"/>
                </a:solidFill>
                <a:latin typeface="Arial Black"/>
                <a:cs typeface="Arial Black"/>
              </a:rPr>
              <a:t>panelde </a:t>
            </a:r>
            <a:r>
              <a:rPr sz="1350" spc="-176" dirty="0">
                <a:solidFill>
                  <a:srgbClr val="445369"/>
                </a:solidFill>
                <a:latin typeface="Arial Black"/>
                <a:cs typeface="Arial Black"/>
              </a:rPr>
              <a:t>İlk </a:t>
            </a:r>
            <a:r>
              <a:rPr sz="1350" spc="-199" dirty="0">
                <a:solidFill>
                  <a:srgbClr val="445369"/>
                </a:solidFill>
                <a:latin typeface="Arial Black"/>
                <a:cs typeface="Arial Black"/>
              </a:rPr>
              <a:t>Teklif  </a:t>
            </a:r>
            <a:r>
              <a:rPr sz="1350" spc="-191" dirty="0">
                <a:solidFill>
                  <a:srgbClr val="445369"/>
                </a:solidFill>
                <a:latin typeface="Arial Black"/>
                <a:cs typeface="Arial Black"/>
              </a:rPr>
              <a:t>Tutarı </a:t>
            </a:r>
            <a:r>
              <a:rPr sz="1350" spc="-195" dirty="0">
                <a:solidFill>
                  <a:srgbClr val="445369"/>
                </a:solidFill>
                <a:latin typeface="Arial Black"/>
                <a:cs typeface="Arial Black"/>
              </a:rPr>
              <a:t>ve </a:t>
            </a:r>
            <a:r>
              <a:rPr sz="1350" spc="-184" dirty="0">
                <a:solidFill>
                  <a:srgbClr val="445369"/>
                </a:solidFill>
                <a:latin typeface="Arial Black"/>
                <a:cs typeface="Arial Black"/>
              </a:rPr>
              <a:t>eksiltme</a:t>
            </a:r>
            <a:r>
              <a:rPr sz="1350" spc="83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350" spc="-153" dirty="0">
                <a:solidFill>
                  <a:srgbClr val="445369"/>
                </a:solidFill>
                <a:latin typeface="Arial Black"/>
                <a:cs typeface="Arial Black"/>
              </a:rPr>
              <a:t>turlarına </a:t>
            </a:r>
            <a:r>
              <a:rPr sz="1350" spc="-161" dirty="0">
                <a:solidFill>
                  <a:srgbClr val="445369"/>
                </a:solidFill>
                <a:latin typeface="Arial Black"/>
                <a:cs typeface="Arial Black"/>
              </a:rPr>
              <a:t>ilişkin </a:t>
            </a:r>
            <a:r>
              <a:rPr sz="1350" spc="-195" dirty="0">
                <a:solidFill>
                  <a:srgbClr val="445369"/>
                </a:solidFill>
                <a:latin typeface="Arial Black"/>
                <a:cs typeface="Arial Black"/>
              </a:rPr>
              <a:t>Zaman  </a:t>
            </a:r>
            <a:r>
              <a:rPr sz="1350" spc="-169" dirty="0">
                <a:solidFill>
                  <a:srgbClr val="445369"/>
                </a:solidFill>
                <a:latin typeface="Arial Black"/>
                <a:cs typeface="Arial Black"/>
              </a:rPr>
              <a:t>Çizelgesi </a:t>
            </a:r>
            <a:r>
              <a:rPr sz="1350" spc="-150" dirty="0">
                <a:solidFill>
                  <a:srgbClr val="445369"/>
                </a:solidFill>
                <a:latin typeface="Arial Black"/>
                <a:cs typeface="Arial Black"/>
              </a:rPr>
              <a:t>görüntülenir. </a:t>
            </a:r>
            <a:r>
              <a:rPr sz="1350" spc="-172" dirty="0">
                <a:solidFill>
                  <a:srgbClr val="445369"/>
                </a:solidFill>
                <a:latin typeface="Arial Black"/>
                <a:cs typeface="Arial Black"/>
              </a:rPr>
              <a:t>İçinde </a:t>
            </a:r>
            <a:r>
              <a:rPr sz="1350" spc="-143" dirty="0">
                <a:solidFill>
                  <a:srgbClr val="445369"/>
                </a:solidFill>
                <a:latin typeface="Arial Black"/>
                <a:cs typeface="Arial Black"/>
              </a:rPr>
              <a:t>bulunulan tur  </a:t>
            </a:r>
            <a:r>
              <a:rPr sz="1350" spc="-165" dirty="0">
                <a:solidFill>
                  <a:srgbClr val="445369"/>
                </a:solidFill>
                <a:latin typeface="Arial Black"/>
                <a:cs typeface="Arial Black"/>
              </a:rPr>
              <a:t>göstergesi;</a:t>
            </a:r>
            <a:r>
              <a:rPr sz="1350" spc="120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350" spc="-180" dirty="0">
                <a:solidFill>
                  <a:srgbClr val="445369"/>
                </a:solidFill>
                <a:latin typeface="Arial Black"/>
                <a:cs typeface="Arial Black"/>
              </a:rPr>
              <a:t>yeşil </a:t>
            </a:r>
            <a:r>
              <a:rPr sz="1350" spc="-169" dirty="0">
                <a:solidFill>
                  <a:srgbClr val="445369"/>
                </a:solidFill>
                <a:latin typeface="Arial Black"/>
                <a:cs typeface="Arial Black"/>
              </a:rPr>
              <a:t>renk, </a:t>
            </a:r>
            <a:r>
              <a:rPr sz="1350" spc="-153" dirty="0">
                <a:solidFill>
                  <a:srgbClr val="445369"/>
                </a:solidFill>
                <a:latin typeface="Arial Black"/>
                <a:cs typeface="Arial Black"/>
              </a:rPr>
              <a:t>henüz </a:t>
            </a:r>
            <a:r>
              <a:rPr sz="1350" spc="-191" dirty="0">
                <a:solidFill>
                  <a:srgbClr val="445369"/>
                </a:solidFill>
                <a:latin typeface="Arial Black"/>
                <a:cs typeface="Arial Black"/>
              </a:rPr>
              <a:t>başlamayan  </a:t>
            </a:r>
            <a:r>
              <a:rPr sz="1350" spc="-146" dirty="0">
                <a:solidFill>
                  <a:srgbClr val="445369"/>
                </a:solidFill>
                <a:latin typeface="Arial Black"/>
                <a:cs typeface="Arial Black"/>
              </a:rPr>
              <a:t>turların </a:t>
            </a:r>
            <a:r>
              <a:rPr sz="1350" spc="-165" dirty="0">
                <a:solidFill>
                  <a:srgbClr val="445369"/>
                </a:solidFill>
                <a:latin typeface="Arial Black"/>
                <a:cs typeface="Arial Black"/>
              </a:rPr>
              <a:t>göstergesi;</a:t>
            </a:r>
            <a:r>
              <a:rPr sz="1350" spc="120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350" spc="-184" dirty="0">
                <a:solidFill>
                  <a:srgbClr val="445369"/>
                </a:solidFill>
                <a:latin typeface="Arial Black"/>
                <a:cs typeface="Arial Black"/>
              </a:rPr>
              <a:t>sarı renk </a:t>
            </a:r>
            <a:r>
              <a:rPr sz="1350" spc="-150" dirty="0">
                <a:solidFill>
                  <a:srgbClr val="445369"/>
                </a:solidFill>
                <a:latin typeface="Arial Black"/>
                <a:cs typeface="Arial Black"/>
              </a:rPr>
              <a:t>ile </a:t>
            </a:r>
            <a:r>
              <a:rPr sz="1350" spc="-143" dirty="0">
                <a:solidFill>
                  <a:srgbClr val="445369"/>
                </a:solidFill>
                <a:latin typeface="Arial Black"/>
                <a:cs typeface="Arial Black"/>
              </a:rPr>
              <a:t>belirtilir.  </a:t>
            </a:r>
            <a:r>
              <a:rPr sz="1350" spc="-184" dirty="0">
                <a:solidFill>
                  <a:srgbClr val="445369"/>
                </a:solidFill>
                <a:latin typeface="Arial Black"/>
                <a:cs typeface="Arial Black"/>
              </a:rPr>
              <a:t>Ekranın </a:t>
            </a:r>
            <a:r>
              <a:rPr sz="1350" spc="-195" dirty="0">
                <a:solidFill>
                  <a:srgbClr val="445369"/>
                </a:solidFill>
                <a:latin typeface="Arial Black"/>
                <a:cs typeface="Arial Black"/>
              </a:rPr>
              <a:t>sağ </a:t>
            </a:r>
            <a:r>
              <a:rPr sz="1350" spc="-158" dirty="0">
                <a:solidFill>
                  <a:srgbClr val="445369"/>
                </a:solidFill>
                <a:latin typeface="Arial Black"/>
                <a:cs typeface="Arial Black"/>
              </a:rPr>
              <a:t>tarafında; </a:t>
            </a:r>
            <a:r>
              <a:rPr sz="1350" spc="-169" dirty="0">
                <a:solidFill>
                  <a:srgbClr val="445369"/>
                </a:solidFill>
                <a:latin typeface="Arial Black"/>
                <a:cs typeface="Arial Black"/>
              </a:rPr>
              <a:t>ihaleye </a:t>
            </a:r>
            <a:r>
              <a:rPr sz="1350" spc="-161" dirty="0">
                <a:solidFill>
                  <a:srgbClr val="445369"/>
                </a:solidFill>
                <a:latin typeface="Arial Black"/>
                <a:cs typeface="Arial Black"/>
              </a:rPr>
              <a:t>ilişkin </a:t>
            </a:r>
            <a:r>
              <a:rPr sz="1350" spc="-146" dirty="0">
                <a:solidFill>
                  <a:srgbClr val="445369"/>
                </a:solidFill>
                <a:latin typeface="Arial Black"/>
                <a:cs typeface="Arial Black"/>
              </a:rPr>
              <a:t>bilgiler,  </a:t>
            </a:r>
            <a:r>
              <a:rPr sz="1350" spc="-176" dirty="0">
                <a:solidFill>
                  <a:srgbClr val="445369"/>
                </a:solidFill>
                <a:latin typeface="Arial Black"/>
                <a:cs typeface="Arial Black"/>
              </a:rPr>
              <a:t>asgari </a:t>
            </a:r>
            <a:r>
              <a:rPr sz="1350" spc="-172" dirty="0">
                <a:solidFill>
                  <a:srgbClr val="445369"/>
                </a:solidFill>
                <a:latin typeface="Arial Black"/>
                <a:cs typeface="Arial Black"/>
              </a:rPr>
              <a:t>fark </a:t>
            </a:r>
            <a:r>
              <a:rPr sz="1350" spc="-150" dirty="0">
                <a:solidFill>
                  <a:srgbClr val="445369"/>
                </a:solidFill>
                <a:latin typeface="Arial Black"/>
                <a:cs typeface="Arial Black"/>
              </a:rPr>
              <a:t>aralığı, </a:t>
            </a:r>
            <a:r>
              <a:rPr sz="1350" spc="-139" dirty="0">
                <a:solidFill>
                  <a:srgbClr val="445369"/>
                </a:solidFill>
                <a:latin typeface="Arial Black"/>
                <a:cs typeface="Arial Black"/>
              </a:rPr>
              <a:t>turun </a:t>
            </a:r>
            <a:r>
              <a:rPr sz="1350" spc="-146" dirty="0">
                <a:solidFill>
                  <a:srgbClr val="445369"/>
                </a:solidFill>
                <a:latin typeface="Arial Black"/>
                <a:cs typeface="Arial Black"/>
              </a:rPr>
              <a:t>bitimine </a:t>
            </a:r>
            <a:r>
              <a:rPr sz="1350" spc="-188" dirty="0">
                <a:solidFill>
                  <a:srgbClr val="445369"/>
                </a:solidFill>
                <a:latin typeface="Arial Black"/>
                <a:cs typeface="Arial Black"/>
              </a:rPr>
              <a:t>kalan </a:t>
            </a:r>
            <a:r>
              <a:rPr sz="1350" spc="-184" dirty="0">
                <a:solidFill>
                  <a:srgbClr val="445369"/>
                </a:solidFill>
                <a:latin typeface="Arial Black"/>
                <a:cs typeface="Arial Black"/>
              </a:rPr>
              <a:t>süre,  </a:t>
            </a:r>
            <a:r>
              <a:rPr sz="1350" spc="-169" dirty="0">
                <a:solidFill>
                  <a:srgbClr val="445369"/>
                </a:solidFill>
                <a:latin typeface="Arial Black"/>
                <a:cs typeface="Arial Black"/>
              </a:rPr>
              <a:t>eksiltmenin </a:t>
            </a:r>
            <a:r>
              <a:rPr sz="1350" spc="-143" dirty="0">
                <a:solidFill>
                  <a:srgbClr val="445369"/>
                </a:solidFill>
                <a:latin typeface="Arial Black"/>
                <a:cs typeface="Arial Black"/>
              </a:rPr>
              <a:t>bitimine </a:t>
            </a:r>
            <a:r>
              <a:rPr sz="1350" spc="-188" dirty="0">
                <a:solidFill>
                  <a:srgbClr val="445369"/>
                </a:solidFill>
                <a:latin typeface="Arial Black"/>
                <a:cs typeface="Arial Black"/>
              </a:rPr>
              <a:t>kalan </a:t>
            </a:r>
            <a:r>
              <a:rPr sz="1350" spc="-180" dirty="0">
                <a:solidFill>
                  <a:srgbClr val="445369"/>
                </a:solidFill>
                <a:latin typeface="Arial Black"/>
                <a:cs typeface="Arial Black"/>
              </a:rPr>
              <a:t>süre, </a:t>
            </a:r>
            <a:r>
              <a:rPr sz="1350" spc="-188" dirty="0">
                <a:solidFill>
                  <a:srgbClr val="445369"/>
                </a:solidFill>
                <a:latin typeface="Arial Black"/>
                <a:cs typeface="Arial Black"/>
              </a:rPr>
              <a:t>sıralama  </a:t>
            </a:r>
            <a:r>
              <a:rPr sz="1350" spc="-139" dirty="0">
                <a:solidFill>
                  <a:srgbClr val="445369"/>
                </a:solidFill>
                <a:latin typeface="Arial Black"/>
                <a:cs typeface="Arial Black"/>
              </a:rPr>
              <a:t>bilgisi </a:t>
            </a:r>
            <a:r>
              <a:rPr sz="1350" spc="-195" dirty="0">
                <a:solidFill>
                  <a:srgbClr val="445369"/>
                </a:solidFill>
                <a:latin typeface="Arial Black"/>
                <a:cs typeface="Arial Black"/>
              </a:rPr>
              <a:t>ve </a:t>
            </a:r>
            <a:r>
              <a:rPr sz="1350" spc="-158" dirty="0">
                <a:solidFill>
                  <a:srgbClr val="445369"/>
                </a:solidFill>
                <a:latin typeface="Arial Black"/>
                <a:cs typeface="Arial Black"/>
              </a:rPr>
              <a:t>teklif </a:t>
            </a:r>
            <a:r>
              <a:rPr sz="1350" spc="-131" dirty="0">
                <a:solidFill>
                  <a:srgbClr val="445369"/>
                </a:solidFill>
                <a:latin typeface="Arial Black"/>
                <a:cs typeface="Arial Black"/>
              </a:rPr>
              <a:t>bilgileri</a:t>
            </a:r>
            <a:r>
              <a:rPr sz="1350" spc="-101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350" spc="-146" dirty="0">
                <a:solidFill>
                  <a:srgbClr val="445369"/>
                </a:solidFill>
                <a:latin typeface="Arial Black"/>
                <a:cs typeface="Arial Black"/>
              </a:rPr>
              <a:t>görüntülenir.</a:t>
            </a:r>
            <a:endParaRPr sz="135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3164777" y="1331214"/>
            <a:ext cx="2814161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71" dirty="0"/>
              <a:t>Teklif </a:t>
            </a:r>
            <a:r>
              <a:rPr spc="-8" dirty="0"/>
              <a:t>İşlemleri</a:t>
            </a:r>
            <a:r>
              <a:rPr spc="-116" dirty="0"/>
              <a:t> </a:t>
            </a:r>
            <a:r>
              <a:rPr sz="1200" spc="4" dirty="0"/>
              <a:t>(5/8)</a:t>
            </a:r>
            <a:endParaRPr sz="1200"/>
          </a:p>
        </p:txBody>
      </p:sp>
      <p:sp>
        <p:nvSpPr>
          <p:cNvPr id="10" name="object 10"/>
          <p:cNvSpPr txBox="1"/>
          <p:nvPr/>
        </p:nvSpPr>
        <p:spPr>
          <a:xfrm>
            <a:off x="4215765" y="1878901"/>
            <a:ext cx="3338989" cy="587180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defTabSz="685800" fontAlgn="auto">
              <a:spcBef>
                <a:spcPts val="79"/>
              </a:spcBef>
              <a:spcAft>
                <a:spcPts val="0"/>
              </a:spcAft>
            </a:pPr>
            <a:r>
              <a:rPr sz="1200" spc="-158" dirty="0">
                <a:solidFill>
                  <a:srgbClr val="F1F1F1"/>
                </a:solidFill>
                <a:latin typeface="Arial Black"/>
                <a:cs typeface="Arial Black"/>
              </a:rPr>
              <a:t>E-Eksiltme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  <a:p>
            <a:pPr defTabSz="685800" fontAlgn="auto">
              <a:spcBef>
                <a:spcPts val="15"/>
              </a:spcBef>
              <a:spcAft>
                <a:spcPts val="0"/>
              </a:spcAft>
            </a:pP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1425892" defTabSz="685800" fontAlgn="auto">
              <a:spcBef>
                <a:spcPts val="4"/>
              </a:spcBef>
              <a:spcAft>
                <a:spcPts val="0"/>
              </a:spcAft>
              <a:tabLst>
                <a:tab pos="2397919" algn="l"/>
              </a:tabLst>
            </a:pPr>
            <a:r>
              <a:rPr sz="1350" spc="-195" dirty="0">
                <a:solidFill>
                  <a:srgbClr val="445369"/>
                </a:solidFill>
                <a:latin typeface="Arial Black"/>
                <a:cs typeface="Arial Black"/>
              </a:rPr>
              <a:t>Eksiltme	</a:t>
            </a:r>
            <a:r>
              <a:rPr sz="1350" spc="-188" dirty="0">
                <a:solidFill>
                  <a:srgbClr val="445369"/>
                </a:solidFill>
                <a:latin typeface="Arial Black"/>
                <a:cs typeface="Arial Black"/>
              </a:rPr>
              <a:t>Başlangıcına</a:t>
            </a:r>
            <a:endParaRPr sz="1350">
              <a:solidFill>
                <a:prstClr val="black"/>
              </a:solidFill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643809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1440" y="2401442"/>
            <a:ext cx="6644831" cy="317925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795706" y="2398585"/>
            <a:ext cx="2203133" cy="3518271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 algn="just" defTabSz="685800" fontAlgn="auto">
              <a:spcBef>
                <a:spcPts val="75"/>
              </a:spcBef>
              <a:spcAft>
                <a:spcPts val="0"/>
              </a:spcAft>
            </a:pP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İstekliler </a:t>
            </a:r>
            <a:r>
              <a:rPr sz="1200" spc="-124" dirty="0">
                <a:solidFill>
                  <a:srgbClr val="445369"/>
                </a:solidFill>
                <a:latin typeface="Arial Black"/>
                <a:cs typeface="Arial Black"/>
              </a:rPr>
              <a:t>tur </a:t>
            </a:r>
            <a:r>
              <a:rPr sz="1200" spc="-165" dirty="0">
                <a:solidFill>
                  <a:srgbClr val="445369"/>
                </a:solidFill>
                <a:latin typeface="Arial Black"/>
                <a:cs typeface="Arial Black"/>
              </a:rPr>
              <a:t>süresine</a:t>
            </a:r>
            <a:r>
              <a:rPr sz="1200" spc="68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ilişkin  </a:t>
            </a:r>
            <a:r>
              <a:rPr sz="1200" spc="-206" dirty="0">
                <a:solidFill>
                  <a:srgbClr val="445369"/>
                </a:solidFill>
                <a:latin typeface="Arial Black"/>
                <a:cs typeface="Arial Black"/>
              </a:rPr>
              <a:t>sayaç 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(Tur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Bitimine </a:t>
            </a:r>
            <a:r>
              <a:rPr sz="1200" spc="-188" dirty="0">
                <a:solidFill>
                  <a:srgbClr val="445369"/>
                </a:solidFill>
                <a:latin typeface="Arial Black"/>
                <a:cs typeface="Arial Black"/>
              </a:rPr>
              <a:t>Kalan </a:t>
            </a: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Süre) 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sıfırlanıncaya </a:t>
            </a: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kadar </a:t>
            </a:r>
            <a:r>
              <a:rPr sz="1200" spc="-113" dirty="0">
                <a:solidFill>
                  <a:srgbClr val="445369"/>
                </a:solidFill>
                <a:latin typeface="Arial Black"/>
                <a:cs typeface="Arial Black"/>
              </a:rPr>
              <a:t>ilgili </a:t>
            </a:r>
            <a:r>
              <a:rPr sz="1200" spc="-124" dirty="0">
                <a:solidFill>
                  <a:srgbClr val="445369"/>
                </a:solidFill>
                <a:latin typeface="Arial Black"/>
                <a:cs typeface="Arial Black"/>
              </a:rPr>
              <a:t>tur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için 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teklifini 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verebilir. </a:t>
            </a: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İlgili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turda 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elektronik </a:t>
            </a:r>
            <a:r>
              <a:rPr sz="1200" spc="-165" dirty="0">
                <a:solidFill>
                  <a:srgbClr val="445369"/>
                </a:solidFill>
                <a:latin typeface="Arial Black"/>
                <a:cs typeface="Arial Black"/>
              </a:rPr>
              <a:t>eksiltme</a:t>
            </a:r>
            <a:r>
              <a:rPr sz="1200" spc="68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teklifinin 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henüz </a:t>
            </a: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imzaya </a:t>
            </a:r>
            <a:r>
              <a:rPr sz="1200" spc="-124" dirty="0">
                <a:solidFill>
                  <a:srgbClr val="445369"/>
                </a:solidFill>
                <a:latin typeface="Arial Black"/>
                <a:cs typeface="Arial Black"/>
              </a:rPr>
              <a:t>gönderilmediği 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durumlar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için </a:t>
            </a: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“Eksiltilmiş 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teklifinizi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henüz 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kaydetmediniz!” 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ibaresi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görüntülenir. </a:t>
            </a:r>
            <a:r>
              <a:rPr sz="1200" spc="-176" dirty="0">
                <a:solidFill>
                  <a:srgbClr val="445369"/>
                </a:solidFill>
                <a:latin typeface="Arial Black"/>
                <a:cs typeface="Arial Black"/>
              </a:rPr>
              <a:t>Teklif 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oluşturma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işlemi; </a:t>
            </a:r>
            <a:r>
              <a:rPr sz="1200" spc="-165" dirty="0">
                <a:solidFill>
                  <a:srgbClr val="445369"/>
                </a:solidFill>
                <a:latin typeface="Arial Black"/>
                <a:cs typeface="Arial Black"/>
              </a:rPr>
              <a:t>“Teklif  </a:t>
            </a:r>
            <a:r>
              <a:rPr sz="1200" spc="-180" dirty="0">
                <a:solidFill>
                  <a:srgbClr val="445369"/>
                </a:solidFill>
                <a:latin typeface="Arial Black"/>
                <a:cs typeface="Arial Black"/>
              </a:rPr>
              <a:t>Verme 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Paneli”nde yer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alan </a:t>
            </a:r>
            <a:r>
              <a:rPr sz="1200" spc="-191" dirty="0">
                <a:solidFill>
                  <a:srgbClr val="445369"/>
                </a:solidFill>
                <a:latin typeface="Arial Black"/>
                <a:cs typeface="Arial Black"/>
              </a:rPr>
              <a:t>Kalem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Adı, 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Menşei,</a:t>
            </a:r>
            <a:r>
              <a:rPr sz="1200" spc="105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Miktarı,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Birimi,  </a:t>
            </a: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Önceki 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Birim </a:t>
            </a:r>
            <a:r>
              <a:rPr sz="1200" spc="-176" dirty="0">
                <a:solidFill>
                  <a:srgbClr val="445369"/>
                </a:solidFill>
                <a:latin typeface="Arial Black"/>
                <a:cs typeface="Arial Black"/>
              </a:rPr>
              <a:t>Teklif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Fiyatı, Birim </a:t>
            </a:r>
            <a:r>
              <a:rPr sz="1200" spc="-176" dirty="0">
                <a:solidFill>
                  <a:srgbClr val="445369"/>
                </a:solidFill>
                <a:latin typeface="Arial Black"/>
                <a:cs typeface="Arial Black"/>
              </a:rPr>
              <a:t>Teklif 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Fiyatı 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ve </a:t>
            </a:r>
            <a:r>
              <a:rPr sz="1200" spc="-191" dirty="0">
                <a:solidFill>
                  <a:srgbClr val="445369"/>
                </a:solidFill>
                <a:latin typeface="Arial Black"/>
                <a:cs typeface="Arial Black"/>
              </a:rPr>
              <a:t>Kalem 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Toplam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Fiyatı 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kolonlarından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oluşan </a:t>
            </a: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tablo 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aracılığıyla</a:t>
            </a:r>
            <a:r>
              <a:rPr sz="1200" spc="-94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yürütülür.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9525" marR="4286" algn="just" defTabSz="685800" fontAlgn="auto">
              <a:spcBef>
                <a:spcPts val="4"/>
              </a:spcBef>
              <a:spcAft>
                <a:spcPts val="0"/>
              </a:spcAft>
            </a:pP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Menşei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kolonu </a:t>
            </a:r>
            <a:r>
              <a:rPr sz="1200" spc="-188" dirty="0">
                <a:solidFill>
                  <a:srgbClr val="445369"/>
                </a:solidFill>
                <a:latin typeface="Arial Black"/>
                <a:cs typeface="Arial Black"/>
              </a:rPr>
              <a:t>sadece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yerli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malı 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lehine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fiyat </a:t>
            </a: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avantajı </a:t>
            </a:r>
            <a:r>
              <a:rPr sz="1200" spc="-165" dirty="0">
                <a:solidFill>
                  <a:srgbClr val="445369"/>
                </a:solidFill>
                <a:latin typeface="Arial Black"/>
                <a:cs typeface="Arial Black"/>
              </a:rPr>
              <a:t>uygulanacak  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ise</a:t>
            </a:r>
            <a:r>
              <a:rPr sz="1200" spc="-79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gösterilir.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715" y="857250"/>
            <a:ext cx="9144000" cy="1332548"/>
            <a:chOff x="2286" y="0"/>
            <a:chExt cx="12192000" cy="1776730"/>
          </a:xfrm>
        </p:grpSpPr>
        <p:sp>
          <p:nvSpPr>
            <p:cNvPr id="5" name="object 5"/>
            <p:cNvSpPr/>
            <p:nvPr/>
          </p:nvSpPr>
          <p:spPr>
            <a:xfrm>
              <a:off x="2286" y="0"/>
              <a:ext cx="12192000" cy="1776730"/>
            </a:xfrm>
            <a:custGeom>
              <a:avLst/>
              <a:gdLst/>
              <a:ahLst/>
              <a:cxnLst/>
              <a:rect l="l" t="t" r="r" b="b"/>
              <a:pathLst>
                <a:path w="12192000" h="1776730">
                  <a:moveTo>
                    <a:pt x="12192000" y="0"/>
                  </a:moveTo>
                  <a:lnTo>
                    <a:pt x="0" y="0"/>
                  </a:lnTo>
                  <a:lnTo>
                    <a:pt x="0" y="1341247"/>
                  </a:lnTo>
                  <a:lnTo>
                    <a:pt x="2552" y="1388629"/>
                  </a:lnTo>
                  <a:lnTo>
                    <a:pt x="10033" y="1434537"/>
                  </a:lnTo>
                  <a:lnTo>
                    <a:pt x="22176" y="1478704"/>
                  </a:lnTo>
                  <a:lnTo>
                    <a:pt x="38717" y="1520865"/>
                  </a:lnTo>
                  <a:lnTo>
                    <a:pt x="59389" y="1560754"/>
                  </a:lnTo>
                  <a:lnTo>
                    <a:pt x="83929" y="1598106"/>
                  </a:lnTo>
                  <a:lnTo>
                    <a:pt x="112070" y="1632653"/>
                  </a:lnTo>
                  <a:lnTo>
                    <a:pt x="143546" y="1664132"/>
                  </a:lnTo>
                  <a:lnTo>
                    <a:pt x="178094" y="1692276"/>
                  </a:lnTo>
                  <a:lnTo>
                    <a:pt x="215446" y="1716818"/>
                  </a:lnTo>
                  <a:lnTo>
                    <a:pt x="255338" y="1737495"/>
                  </a:lnTo>
                  <a:lnTo>
                    <a:pt x="297505" y="1754039"/>
                  </a:lnTo>
                  <a:lnTo>
                    <a:pt x="341682" y="1766186"/>
                  </a:lnTo>
                  <a:lnTo>
                    <a:pt x="387601" y="1773668"/>
                  </a:lnTo>
                  <a:lnTo>
                    <a:pt x="435000" y="1776222"/>
                  </a:lnTo>
                  <a:lnTo>
                    <a:pt x="11757025" y="1776222"/>
                  </a:lnTo>
                  <a:lnTo>
                    <a:pt x="11804407" y="1773668"/>
                  </a:lnTo>
                  <a:lnTo>
                    <a:pt x="11850315" y="1766186"/>
                  </a:lnTo>
                  <a:lnTo>
                    <a:pt x="11894482" y="1754039"/>
                  </a:lnTo>
                  <a:lnTo>
                    <a:pt x="11936643" y="1737495"/>
                  </a:lnTo>
                  <a:lnTo>
                    <a:pt x="11976532" y="1716818"/>
                  </a:lnTo>
                  <a:lnTo>
                    <a:pt x="12013884" y="1692276"/>
                  </a:lnTo>
                  <a:lnTo>
                    <a:pt x="12048431" y="1664132"/>
                  </a:lnTo>
                  <a:lnTo>
                    <a:pt x="12079910" y="1632653"/>
                  </a:lnTo>
                  <a:lnTo>
                    <a:pt x="12108054" y="1598106"/>
                  </a:lnTo>
                  <a:lnTo>
                    <a:pt x="12132596" y="1560754"/>
                  </a:lnTo>
                  <a:lnTo>
                    <a:pt x="12153273" y="1520865"/>
                  </a:lnTo>
                  <a:lnTo>
                    <a:pt x="12169817" y="1478704"/>
                  </a:lnTo>
                  <a:lnTo>
                    <a:pt x="12181964" y="1434537"/>
                  </a:lnTo>
                  <a:lnTo>
                    <a:pt x="12189446" y="1388629"/>
                  </a:lnTo>
                  <a:lnTo>
                    <a:pt x="12192000" y="1341247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3BB1C3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53339" y="54102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10388345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164777" y="1331214"/>
            <a:ext cx="2814161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71" dirty="0"/>
              <a:t>Teklif </a:t>
            </a:r>
            <a:r>
              <a:rPr spc="-8" dirty="0"/>
              <a:t>İşlemleri</a:t>
            </a:r>
            <a:r>
              <a:rPr spc="-116" dirty="0"/>
              <a:t> </a:t>
            </a:r>
            <a:r>
              <a:rPr sz="1200" spc="4" dirty="0"/>
              <a:t>(6/8)</a:t>
            </a:r>
            <a:endParaRPr sz="1200"/>
          </a:p>
        </p:txBody>
      </p:sp>
      <p:sp>
        <p:nvSpPr>
          <p:cNvPr id="9" name="object 9"/>
          <p:cNvSpPr txBox="1"/>
          <p:nvPr/>
        </p:nvSpPr>
        <p:spPr>
          <a:xfrm>
            <a:off x="4215765" y="1878901"/>
            <a:ext cx="712946" cy="194765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defTabSz="685800" fontAlgn="auto">
              <a:spcBef>
                <a:spcPts val="79"/>
              </a:spcBef>
              <a:spcAft>
                <a:spcPts val="0"/>
              </a:spcAft>
            </a:pPr>
            <a:r>
              <a:rPr sz="1200" spc="-158" dirty="0">
                <a:solidFill>
                  <a:srgbClr val="F1F1F1"/>
                </a:solidFill>
                <a:latin typeface="Arial Black"/>
                <a:cs typeface="Arial Black"/>
              </a:rPr>
              <a:t>E-Eksiltme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1282067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715" y="857250"/>
            <a:ext cx="9144000" cy="4664869"/>
            <a:chOff x="2286" y="0"/>
            <a:chExt cx="12192000" cy="6219825"/>
          </a:xfrm>
        </p:grpSpPr>
        <p:sp>
          <p:nvSpPr>
            <p:cNvPr id="3" name="object 3"/>
            <p:cNvSpPr/>
            <p:nvPr/>
          </p:nvSpPr>
          <p:spPr>
            <a:xfrm>
              <a:off x="28193" y="1775460"/>
              <a:ext cx="7816596" cy="444398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4" name="object 4"/>
            <p:cNvSpPr/>
            <p:nvPr/>
          </p:nvSpPr>
          <p:spPr>
            <a:xfrm>
              <a:off x="2286" y="0"/>
              <a:ext cx="12192000" cy="1776730"/>
            </a:xfrm>
            <a:custGeom>
              <a:avLst/>
              <a:gdLst/>
              <a:ahLst/>
              <a:cxnLst/>
              <a:rect l="l" t="t" r="r" b="b"/>
              <a:pathLst>
                <a:path w="12192000" h="1776730">
                  <a:moveTo>
                    <a:pt x="12192000" y="0"/>
                  </a:moveTo>
                  <a:lnTo>
                    <a:pt x="0" y="0"/>
                  </a:lnTo>
                  <a:lnTo>
                    <a:pt x="0" y="1341247"/>
                  </a:lnTo>
                  <a:lnTo>
                    <a:pt x="2552" y="1388629"/>
                  </a:lnTo>
                  <a:lnTo>
                    <a:pt x="10033" y="1434537"/>
                  </a:lnTo>
                  <a:lnTo>
                    <a:pt x="22176" y="1478704"/>
                  </a:lnTo>
                  <a:lnTo>
                    <a:pt x="38717" y="1520865"/>
                  </a:lnTo>
                  <a:lnTo>
                    <a:pt x="59389" y="1560754"/>
                  </a:lnTo>
                  <a:lnTo>
                    <a:pt x="83929" y="1598106"/>
                  </a:lnTo>
                  <a:lnTo>
                    <a:pt x="112070" y="1632653"/>
                  </a:lnTo>
                  <a:lnTo>
                    <a:pt x="143546" y="1664132"/>
                  </a:lnTo>
                  <a:lnTo>
                    <a:pt x="178094" y="1692276"/>
                  </a:lnTo>
                  <a:lnTo>
                    <a:pt x="215446" y="1716818"/>
                  </a:lnTo>
                  <a:lnTo>
                    <a:pt x="255338" y="1737495"/>
                  </a:lnTo>
                  <a:lnTo>
                    <a:pt x="297505" y="1754039"/>
                  </a:lnTo>
                  <a:lnTo>
                    <a:pt x="341682" y="1766186"/>
                  </a:lnTo>
                  <a:lnTo>
                    <a:pt x="387601" y="1773668"/>
                  </a:lnTo>
                  <a:lnTo>
                    <a:pt x="435000" y="1776222"/>
                  </a:lnTo>
                  <a:lnTo>
                    <a:pt x="11757025" y="1776222"/>
                  </a:lnTo>
                  <a:lnTo>
                    <a:pt x="11804407" y="1773668"/>
                  </a:lnTo>
                  <a:lnTo>
                    <a:pt x="11850315" y="1766186"/>
                  </a:lnTo>
                  <a:lnTo>
                    <a:pt x="11894482" y="1754039"/>
                  </a:lnTo>
                  <a:lnTo>
                    <a:pt x="11936643" y="1737495"/>
                  </a:lnTo>
                  <a:lnTo>
                    <a:pt x="11976532" y="1716818"/>
                  </a:lnTo>
                  <a:lnTo>
                    <a:pt x="12013884" y="1692276"/>
                  </a:lnTo>
                  <a:lnTo>
                    <a:pt x="12048431" y="1664132"/>
                  </a:lnTo>
                  <a:lnTo>
                    <a:pt x="12079910" y="1632653"/>
                  </a:lnTo>
                  <a:lnTo>
                    <a:pt x="12108054" y="1598106"/>
                  </a:lnTo>
                  <a:lnTo>
                    <a:pt x="12132596" y="1560754"/>
                  </a:lnTo>
                  <a:lnTo>
                    <a:pt x="12153273" y="1520865"/>
                  </a:lnTo>
                  <a:lnTo>
                    <a:pt x="12169817" y="1478704"/>
                  </a:lnTo>
                  <a:lnTo>
                    <a:pt x="12181964" y="1434537"/>
                  </a:lnTo>
                  <a:lnTo>
                    <a:pt x="12189446" y="1388629"/>
                  </a:lnTo>
                  <a:lnTo>
                    <a:pt x="12192000" y="1341247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3BB1C3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53339" y="54102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10388345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5960936" y="2238756"/>
            <a:ext cx="3037046" cy="370293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 algn="just" defTabSz="685800" fontAlgn="auto">
              <a:spcBef>
                <a:spcPts val="75"/>
              </a:spcBef>
              <a:spcAft>
                <a:spcPts val="0"/>
              </a:spcAft>
            </a:pP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Önceki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Birim </a:t>
            </a:r>
            <a:r>
              <a:rPr sz="1200" spc="-176" dirty="0">
                <a:solidFill>
                  <a:srgbClr val="445369"/>
                </a:solidFill>
                <a:latin typeface="Arial Black"/>
                <a:cs typeface="Arial Black"/>
              </a:rPr>
              <a:t>Teklif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Fiyatı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kolonunda  </a:t>
            </a: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görüntülenen</a:t>
            </a:r>
            <a:r>
              <a:rPr sz="1200" spc="143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20" dirty="0">
                <a:solidFill>
                  <a:srgbClr val="445369"/>
                </a:solidFill>
                <a:latin typeface="Arial Black"/>
                <a:cs typeface="Arial Black"/>
              </a:rPr>
              <a:t>bilgiler 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ise </a:t>
            </a:r>
            <a:r>
              <a:rPr sz="1200" spc="-109" dirty="0">
                <a:solidFill>
                  <a:srgbClr val="445369"/>
                </a:solidFill>
                <a:latin typeface="Arial Black"/>
                <a:cs typeface="Arial Black"/>
              </a:rPr>
              <a:t>ilgili 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isteklinin  </a:t>
            </a:r>
            <a:r>
              <a:rPr sz="1200" spc="-98" dirty="0">
                <a:solidFill>
                  <a:srgbClr val="445369"/>
                </a:solidFill>
                <a:latin typeface="Arial Black"/>
                <a:cs typeface="Arial Black"/>
              </a:rPr>
              <a:t>o  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kalem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için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daha </a:t>
            </a:r>
            <a:r>
              <a:rPr sz="1200" spc="-165" dirty="0">
                <a:solidFill>
                  <a:srgbClr val="445369"/>
                </a:solidFill>
                <a:latin typeface="Arial Black"/>
                <a:cs typeface="Arial Black"/>
              </a:rPr>
              <a:t>önce  </a:t>
            </a: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vermiş </a:t>
            </a:r>
            <a:r>
              <a:rPr sz="1200" spc="-113" dirty="0">
                <a:solidFill>
                  <a:srgbClr val="445369"/>
                </a:solidFill>
                <a:latin typeface="Arial Black"/>
                <a:cs typeface="Arial Black"/>
              </a:rPr>
              <a:t>olduğu </a:t>
            </a:r>
            <a:r>
              <a:rPr sz="1200" spc="-120" dirty="0">
                <a:solidFill>
                  <a:srgbClr val="445369"/>
                </a:solidFill>
                <a:latin typeface="Arial Black"/>
                <a:cs typeface="Arial Black"/>
              </a:rPr>
              <a:t>birim 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teklif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fiyatını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göstermektedir. 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(İlk </a:t>
            </a:r>
            <a:r>
              <a:rPr sz="1200" spc="-124" dirty="0">
                <a:solidFill>
                  <a:srgbClr val="445369"/>
                </a:solidFill>
                <a:latin typeface="Arial Black"/>
                <a:cs typeface="Arial Black"/>
              </a:rPr>
              <a:t>tur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için 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yazılı teklifinde </a:t>
            </a: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vermiş </a:t>
            </a:r>
            <a:r>
              <a:rPr sz="1200" spc="-113" dirty="0">
                <a:solidFill>
                  <a:srgbClr val="445369"/>
                </a:solidFill>
                <a:latin typeface="Arial Black"/>
                <a:cs typeface="Arial Black"/>
              </a:rPr>
              <a:t>olduğu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fiyatları 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gösterilir) </a:t>
            </a: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Teklifin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oluşturulması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ile </a:t>
            </a:r>
            <a:r>
              <a:rPr sz="1200" spc="-113" dirty="0">
                <a:solidFill>
                  <a:srgbClr val="445369"/>
                </a:solidFill>
                <a:latin typeface="Arial Black"/>
                <a:cs typeface="Arial Black"/>
              </a:rPr>
              <a:t>ilgili </a:t>
            </a: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işlem  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yapılan 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tek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kolon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Birim </a:t>
            </a:r>
            <a:r>
              <a:rPr sz="1200" spc="-176" dirty="0">
                <a:solidFill>
                  <a:srgbClr val="445369"/>
                </a:solidFill>
                <a:latin typeface="Arial Black"/>
                <a:cs typeface="Arial Black"/>
              </a:rPr>
              <a:t>Teklif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Fiyatı’dır.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Birim  </a:t>
            </a:r>
            <a:r>
              <a:rPr sz="1200" spc="-176" dirty="0">
                <a:solidFill>
                  <a:srgbClr val="445369"/>
                </a:solidFill>
                <a:latin typeface="Arial Black"/>
                <a:cs typeface="Arial Black"/>
              </a:rPr>
              <a:t>Teklif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Fiyatı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alanına </a:t>
            </a:r>
            <a:r>
              <a:rPr sz="1200" spc="-113" dirty="0">
                <a:solidFill>
                  <a:srgbClr val="445369"/>
                </a:solidFill>
                <a:latin typeface="Arial Black"/>
                <a:cs typeface="Arial Black"/>
              </a:rPr>
              <a:t>ilgili 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kalem/kalemlerin 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teklif </a:t>
            </a: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bilgisi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girilerek </a:t>
            </a:r>
            <a:r>
              <a:rPr sz="1200" spc="-98" dirty="0">
                <a:solidFill>
                  <a:srgbClr val="445369"/>
                </a:solidFill>
                <a:latin typeface="Arial Black"/>
                <a:cs typeface="Arial Black"/>
              </a:rPr>
              <a:t>o </a:t>
            </a:r>
            <a:r>
              <a:rPr sz="1200" spc="-124" dirty="0">
                <a:solidFill>
                  <a:srgbClr val="445369"/>
                </a:solidFill>
                <a:latin typeface="Arial Black"/>
                <a:cs typeface="Arial Black"/>
              </a:rPr>
              <a:t>tur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için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teklif </a:t>
            </a:r>
            <a:r>
              <a:rPr sz="1200" spc="-124" dirty="0">
                <a:solidFill>
                  <a:srgbClr val="445369"/>
                </a:solidFill>
                <a:latin typeface="Arial Black"/>
                <a:cs typeface="Arial Black"/>
              </a:rPr>
              <a:t>bilgisi 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oluşturulur. </a:t>
            </a:r>
            <a:r>
              <a:rPr sz="1200" spc="-176" dirty="0">
                <a:solidFill>
                  <a:srgbClr val="445369"/>
                </a:solidFill>
                <a:latin typeface="Arial Black"/>
                <a:cs typeface="Arial Black"/>
              </a:rPr>
              <a:t>Kısmın 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Toplam </a:t>
            </a:r>
            <a:r>
              <a:rPr sz="1200" spc="-176" dirty="0">
                <a:solidFill>
                  <a:srgbClr val="445369"/>
                </a:solidFill>
                <a:latin typeface="Arial Black"/>
                <a:cs typeface="Arial Black"/>
              </a:rPr>
              <a:t>Teklif </a:t>
            </a:r>
            <a:r>
              <a:rPr sz="1200" spc="-165" dirty="0">
                <a:solidFill>
                  <a:srgbClr val="445369"/>
                </a:solidFill>
                <a:latin typeface="Arial Black"/>
                <a:cs typeface="Arial Black"/>
              </a:rPr>
              <a:t>Tutarı; 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kalemlerin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toplam fiyatlarından</a:t>
            </a:r>
            <a:r>
              <a:rPr sz="1200" spc="19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oluşur.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9525" marR="3810" algn="just" defTabSz="685800" fontAlgn="auto">
              <a:spcBef>
                <a:spcPts val="4"/>
              </a:spcBef>
              <a:spcAft>
                <a:spcPts val="0"/>
              </a:spcAft>
            </a:pPr>
            <a:r>
              <a:rPr sz="1200" spc="-195" dirty="0">
                <a:solidFill>
                  <a:srgbClr val="445369"/>
                </a:solidFill>
                <a:latin typeface="Arial Black"/>
                <a:cs typeface="Arial Black"/>
              </a:rPr>
              <a:t>Yeni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teklifin </a:t>
            </a: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başarıyla  </a:t>
            </a: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imzaya 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gönderilebilmesi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için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teklifin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en </a:t>
            </a: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az ‘Asgari  </a:t>
            </a:r>
            <a:r>
              <a:rPr sz="1200" spc="-195" dirty="0">
                <a:solidFill>
                  <a:srgbClr val="445369"/>
                </a:solidFill>
                <a:latin typeface="Arial Black"/>
                <a:cs typeface="Arial Black"/>
              </a:rPr>
              <a:t>Fark </a:t>
            </a:r>
            <a:r>
              <a:rPr sz="1200" spc="-120" dirty="0">
                <a:solidFill>
                  <a:srgbClr val="445369"/>
                </a:solidFill>
                <a:latin typeface="Arial Black"/>
                <a:cs typeface="Arial Black"/>
              </a:rPr>
              <a:t>Aralığı’ </a:t>
            </a: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kadar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eksiltilmiş </a:t>
            </a:r>
            <a:r>
              <a:rPr sz="1200" spc="-165" dirty="0">
                <a:solidFill>
                  <a:srgbClr val="445369"/>
                </a:solidFill>
                <a:latin typeface="Arial Black"/>
                <a:cs typeface="Arial Black"/>
              </a:rPr>
              <a:t>(Eksiltme Tutarı, 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Asgari </a:t>
            </a:r>
            <a:r>
              <a:rPr sz="1200" spc="-195" dirty="0">
                <a:solidFill>
                  <a:srgbClr val="445369"/>
                </a:solidFill>
                <a:latin typeface="Arial Black"/>
                <a:cs typeface="Arial Black"/>
              </a:rPr>
              <a:t>Fark </a:t>
            </a: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Aralığı’na</a:t>
            </a:r>
            <a:r>
              <a:rPr sz="1200" spc="143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eşit </a:t>
            </a:r>
            <a:r>
              <a:rPr sz="1200" spc="-176" dirty="0">
                <a:solidFill>
                  <a:srgbClr val="445369"/>
                </a:solidFill>
                <a:latin typeface="Arial Black"/>
                <a:cs typeface="Arial Black"/>
              </a:rPr>
              <a:t>ya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da 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büyük) 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olması </a:t>
            </a: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gerekmektedir. </a:t>
            </a:r>
            <a:r>
              <a:rPr sz="1200" spc="-176" dirty="0">
                <a:solidFill>
                  <a:srgbClr val="445369"/>
                </a:solidFill>
                <a:latin typeface="Arial Black"/>
                <a:cs typeface="Arial Black"/>
              </a:rPr>
              <a:t>Eksiltme </a:t>
            </a:r>
            <a:r>
              <a:rPr sz="1200" spc="-165" dirty="0">
                <a:solidFill>
                  <a:srgbClr val="445369"/>
                </a:solidFill>
                <a:latin typeface="Arial Black"/>
                <a:cs typeface="Arial Black"/>
              </a:rPr>
              <a:t>Tutarı,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Asgari  </a:t>
            </a:r>
            <a:r>
              <a:rPr sz="1200" spc="-195" dirty="0">
                <a:solidFill>
                  <a:srgbClr val="445369"/>
                </a:solidFill>
                <a:latin typeface="Arial Black"/>
                <a:cs typeface="Arial Black"/>
              </a:rPr>
              <a:t>Fark </a:t>
            </a: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Aralığı</a:t>
            </a:r>
            <a:r>
              <a:rPr sz="1200" spc="143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ile </a:t>
            </a:r>
            <a:r>
              <a:rPr sz="1200" spc="-113" dirty="0">
                <a:solidFill>
                  <a:srgbClr val="445369"/>
                </a:solidFill>
                <a:latin typeface="Arial Black"/>
                <a:cs typeface="Arial Black"/>
              </a:rPr>
              <a:t>ilgili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koşulu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sağladığında  </a:t>
            </a: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Eksiltilmiş </a:t>
            </a:r>
            <a:r>
              <a:rPr sz="1200" spc="-169" dirty="0">
                <a:solidFill>
                  <a:srgbClr val="445369"/>
                </a:solidFill>
                <a:latin typeface="Arial Black"/>
                <a:cs typeface="Arial Black"/>
              </a:rPr>
              <a:t>Teklifi </a:t>
            </a:r>
            <a:r>
              <a:rPr sz="1200" spc="-165" dirty="0">
                <a:solidFill>
                  <a:srgbClr val="445369"/>
                </a:solidFill>
                <a:latin typeface="Arial Black"/>
                <a:cs typeface="Arial Black"/>
              </a:rPr>
              <a:t>İmzaya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Gönder </a:t>
            </a:r>
            <a:r>
              <a:rPr sz="1200" spc="-120" dirty="0">
                <a:solidFill>
                  <a:srgbClr val="445369"/>
                </a:solidFill>
                <a:latin typeface="Arial Black"/>
                <a:cs typeface="Arial Black"/>
              </a:rPr>
              <a:t>butonu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aktif  hale </a:t>
            </a:r>
            <a:r>
              <a:rPr sz="1200" spc="-124" dirty="0">
                <a:solidFill>
                  <a:srgbClr val="445369"/>
                </a:solidFill>
                <a:latin typeface="Arial Black"/>
                <a:cs typeface="Arial Black"/>
              </a:rPr>
              <a:t>gelir 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ve </a:t>
            </a:r>
            <a:r>
              <a:rPr sz="1200" spc="-113" dirty="0">
                <a:solidFill>
                  <a:srgbClr val="445369"/>
                </a:solidFill>
                <a:latin typeface="Arial Black"/>
                <a:cs typeface="Arial Black"/>
              </a:rPr>
              <a:t>bu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butona </a:t>
            </a: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tıklanmak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suretiyle  </a:t>
            </a:r>
            <a:r>
              <a:rPr sz="1200" spc="-109" dirty="0">
                <a:solidFill>
                  <a:srgbClr val="445369"/>
                </a:solidFill>
                <a:latin typeface="Arial Black"/>
                <a:cs typeface="Arial Black"/>
              </a:rPr>
              <a:t>ilgili </a:t>
            </a:r>
            <a:r>
              <a:rPr sz="1200" spc="-124" dirty="0">
                <a:solidFill>
                  <a:srgbClr val="445369"/>
                </a:solidFill>
                <a:latin typeface="Arial Black"/>
                <a:cs typeface="Arial Black"/>
              </a:rPr>
              <a:t>tur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için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teklif </a:t>
            </a: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imzaya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gönderilir.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164777" y="1331214"/>
            <a:ext cx="2814161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71" dirty="0"/>
              <a:t>Teklif </a:t>
            </a:r>
            <a:r>
              <a:rPr spc="-8" dirty="0"/>
              <a:t>İşlemleri</a:t>
            </a:r>
            <a:r>
              <a:rPr spc="-116" dirty="0"/>
              <a:t> </a:t>
            </a:r>
            <a:r>
              <a:rPr sz="1200" spc="4" dirty="0"/>
              <a:t>(7/8)</a:t>
            </a:r>
            <a:endParaRPr sz="1200"/>
          </a:p>
        </p:txBody>
      </p:sp>
      <p:sp>
        <p:nvSpPr>
          <p:cNvPr id="9" name="object 9"/>
          <p:cNvSpPr txBox="1"/>
          <p:nvPr/>
        </p:nvSpPr>
        <p:spPr>
          <a:xfrm>
            <a:off x="4215765" y="1878901"/>
            <a:ext cx="712946" cy="194765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defTabSz="685800" fontAlgn="auto">
              <a:spcBef>
                <a:spcPts val="79"/>
              </a:spcBef>
              <a:spcAft>
                <a:spcPts val="0"/>
              </a:spcAft>
            </a:pPr>
            <a:r>
              <a:rPr sz="1200" spc="-158" dirty="0">
                <a:solidFill>
                  <a:srgbClr val="F1F1F1"/>
                </a:solidFill>
                <a:latin typeface="Arial Black"/>
                <a:cs typeface="Arial Black"/>
              </a:rPr>
              <a:t>E-Eksiltme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974251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1145" y="2331148"/>
            <a:ext cx="6855143" cy="347872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955726" y="2373248"/>
            <a:ext cx="2048828" cy="5636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 algn="just" defTabSz="685800" fontAlgn="auto">
              <a:spcBef>
                <a:spcPts val="75"/>
              </a:spcBef>
              <a:spcAft>
                <a:spcPts val="0"/>
              </a:spcAft>
            </a:pPr>
            <a:r>
              <a:rPr sz="1200" spc="-165" dirty="0">
                <a:solidFill>
                  <a:srgbClr val="445369"/>
                </a:solidFill>
                <a:latin typeface="Arial Black"/>
                <a:cs typeface="Arial Black"/>
              </a:rPr>
              <a:t>İmzaya </a:t>
            </a:r>
            <a:r>
              <a:rPr sz="1200" spc="-124" dirty="0">
                <a:solidFill>
                  <a:srgbClr val="445369"/>
                </a:solidFill>
                <a:latin typeface="Arial Black"/>
                <a:cs typeface="Arial Black"/>
              </a:rPr>
              <a:t>gönderilen </a:t>
            </a:r>
            <a:r>
              <a:rPr sz="1200" spc="-195" dirty="0">
                <a:solidFill>
                  <a:srgbClr val="445369"/>
                </a:solidFill>
                <a:latin typeface="Arial Black"/>
                <a:cs typeface="Arial Black"/>
              </a:rPr>
              <a:t>ancak 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henüz </a:t>
            </a: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imzalanmayan 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yeni 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teklif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için ekranın </a:t>
            </a: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üst</a:t>
            </a:r>
            <a:r>
              <a:rPr sz="1200" spc="-45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tarafında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955726" y="2922079"/>
            <a:ext cx="1353503" cy="194284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  <a:tabLst>
                <a:tab pos="820103" algn="l"/>
              </a:tabLst>
            </a:pPr>
            <a:r>
              <a:rPr sz="1200" spc="-188" dirty="0">
                <a:solidFill>
                  <a:srgbClr val="445369"/>
                </a:solidFill>
                <a:latin typeface="Arial Black"/>
                <a:cs typeface="Arial Black"/>
              </a:rPr>
              <a:t>me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v</a:t>
            </a:r>
            <a:r>
              <a:rPr sz="1200" spc="-255" dirty="0">
                <a:solidFill>
                  <a:srgbClr val="445369"/>
                </a:solidFill>
                <a:latin typeface="Arial Black"/>
                <a:cs typeface="Arial Black"/>
              </a:rPr>
              <a:t>c</a:t>
            </a:r>
            <a:r>
              <a:rPr sz="1200" spc="-124" dirty="0">
                <a:solidFill>
                  <a:srgbClr val="445369"/>
                </a:solidFill>
                <a:latin typeface="Arial Black"/>
                <a:cs typeface="Arial Black"/>
              </a:rPr>
              <a:t>ut</a:t>
            </a:r>
            <a:r>
              <a:rPr sz="1200" dirty="0">
                <a:solidFill>
                  <a:srgbClr val="445369"/>
                </a:solidFill>
                <a:latin typeface="Arial Black"/>
                <a:cs typeface="Arial Black"/>
              </a:rPr>
              <a:t>	</a:t>
            </a:r>
            <a:r>
              <a:rPr sz="1200" spc="-124" dirty="0">
                <a:solidFill>
                  <a:srgbClr val="445369"/>
                </a:solidFill>
                <a:latin typeface="Arial Black"/>
                <a:cs typeface="Arial Black"/>
              </a:rPr>
              <a:t>du</a:t>
            </a:r>
            <a:r>
              <a:rPr sz="1200" spc="-90" dirty="0">
                <a:solidFill>
                  <a:srgbClr val="445369"/>
                </a:solidFill>
                <a:latin typeface="Arial Black"/>
                <a:cs typeface="Arial Black"/>
              </a:rPr>
              <a:t>r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u</a:t>
            </a:r>
            <a:r>
              <a:rPr sz="1200" spc="-184" dirty="0">
                <a:solidFill>
                  <a:srgbClr val="445369"/>
                </a:solidFill>
                <a:latin typeface="Arial Black"/>
                <a:cs typeface="Arial Black"/>
              </a:rPr>
              <a:t>ma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955726" y="3104959"/>
            <a:ext cx="1480661" cy="37895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 defTabSz="685800" fontAlgn="auto">
              <a:spcBef>
                <a:spcPts val="75"/>
              </a:spcBef>
              <a:spcAft>
                <a:spcPts val="0"/>
              </a:spcAft>
              <a:tabLst>
                <a:tab pos="877253" algn="l"/>
              </a:tabLst>
            </a:pPr>
            <a:r>
              <a:rPr sz="1200" spc="-169" dirty="0">
                <a:solidFill>
                  <a:srgbClr val="445369"/>
                </a:solidFill>
                <a:latin typeface="Arial Black"/>
                <a:cs typeface="Arial Black"/>
              </a:rPr>
              <a:t>“Eksilt</a:t>
            </a:r>
            <a:r>
              <a:rPr sz="1200" spc="-116" dirty="0">
                <a:solidFill>
                  <a:srgbClr val="445369"/>
                </a:solidFill>
                <a:latin typeface="Arial Black"/>
                <a:cs typeface="Arial Black"/>
              </a:rPr>
              <a:t>i</a:t>
            </a: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lm</a:t>
            </a:r>
            <a:r>
              <a:rPr sz="1200" spc="-86" dirty="0">
                <a:solidFill>
                  <a:srgbClr val="445369"/>
                </a:solidFill>
                <a:latin typeface="Arial Black"/>
                <a:cs typeface="Arial Black"/>
              </a:rPr>
              <a:t>i</a:t>
            </a:r>
            <a:r>
              <a:rPr sz="1200" spc="-225" dirty="0">
                <a:solidFill>
                  <a:srgbClr val="445369"/>
                </a:solidFill>
                <a:latin typeface="Arial Black"/>
                <a:cs typeface="Arial Black"/>
              </a:rPr>
              <a:t>ş</a:t>
            </a:r>
            <a:r>
              <a:rPr sz="1200" dirty="0">
                <a:solidFill>
                  <a:srgbClr val="445369"/>
                </a:solidFill>
                <a:latin typeface="Arial Black"/>
                <a:cs typeface="Arial Black"/>
              </a:rPr>
              <a:t>	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t</a:t>
            </a:r>
            <a:r>
              <a:rPr sz="1200" spc="-124" dirty="0">
                <a:solidFill>
                  <a:srgbClr val="445369"/>
                </a:solidFill>
                <a:latin typeface="Arial Black"/>
                <a:cs typeface="Arial Black"/>
              </a:rPr>
              <a:t>eklifi</a:t>
            </a:r>
            <a:r>
              <a:rPr sz="1200" spc="-184" dirty="0">
                <a:solidFill>
                  <a:srgbClr val="445369"/>
                </a:solidFill>
                <a:latin typeface="Arial Black"/>
                <a:cs typeface="Arial Black"/>
              </a:rPr>
              <a:t>n</a:t>
            </a:r>
            <a:r>
              <a:rPr sz="1200" spc="-113" dirty="0">
                <a:solidFill>
                  <a:srgbClr val="445369"/>
                </a:solidFill>
                <a:latin typeface="Arial Black"/>
                <a:cs typeface="Arial Black"/>
              </a:rPr>
              <a:t>izi 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imzalamadınız!”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578215" y="2922079"/>
            <a:ext cx="426244" cy="5636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 indent="32385" algn="just" defTabSz="685800" fontAlgn="auto">
              <a:spcBef>
                <a:spcPts val="75"/>
              </a:spcBef>
              <a:spcAft>
                <a:spcPts val="0"/>
              </a:spcAft>
            </a:pPr>
            <a:r>
              <a:rPr sz="1200" spc="-113" dirty="0">
                <a:solidFill>
                  <a:srgbClr val="445369"/>
                </a:solidFill>
                <a:latin typeface="Arial Black"/>
                <a:cs typeface="Arial Black"/>
              </a:rPr>
              <a:t>il</a:t>
            </a:r>
            <a:r>
              <a:rPr sz="1200" spc="-109" dirty="0">
                <a:solidFill>
                  <a:srgbClr val="445369"/>
                </a:solidFill>
                <a:latin typeface="Arial Black"/>
                <a:cs typeface="Arial Black"/>
              </a:rPr>
              <a:t>i</a:t>
            </a:r>
            <a:r>
              <a:rPr sz="1200" spc="-210" dirty="0">
                <a:solidFill>
                  <a:srgbClr val="445369"/>
                </a:solidFill>
                <a:latin typeface="Arial Black"/>
                <a:cs typeface="Arial Black"/>
              </a:rPr>
              <a:t>ş</a:t>
            </a:r>
            <a:r>
              <a:rPr sz="1200" spc="-233" dirty="0">
                <a:solidFill>
                  <a:srgbClr val="445369"/>
                </a:solidFill>
                <a:latin typeface="Arial Black"/>
                <a:cs typeface="Arial Black"/>
              </a:rPr>
              <a:t>k</a:t>
            </a:r>
            <a:r>
              <a:rPr sz="1200" spc="-101" dirty="0">
                <a:solidFill>
                  <a:srgbClr val="445369"/>
                </a:solidFill>
                <a:latin typeface="Arial Black"/>
                <a:cs typeface="Arial Black"/>
              </a:rPr>
              <a:t>in 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he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n</a:t>
            </a:r>
            <a:r>
              <a:rPr sz="1200" spc="-98" dirty="0">
                <a:solidFill>
                  <a:srgbClr val="445369"/>
                </a:solidFill>
                <a:latin typeface="Arial Black"/>
                <a:cs typeface="Arial Black"/>
              </a:rPr>
              <a:t>üz  </a:t>
            </a:r>
            <a:r>
              <a:rPr sz="1200" spc="-124" dirty="0">
                <a:solidFill>
                  <a:srgbClr val="445369"/>
                </a:solidFill>
                <a:latin typeface="Arial Black"/>
                <a:cs typeface="Arial Black"/>
              </a:rPr>
              <a:t>bilgisi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955727" y="3470720"/>
            <a:ext cx="2049304" cy="148694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 algn="just" defTabSz="685800" fontAlgn="auto">
              <a:spcBef>
                <a:spcPts val="75"/>
              </a:spcBef>
              <a:spcAft>
                <a:spcPts val="0"/>
              </a:spcAft>
            </a:pP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görüntülenir. </a:t>
            </a:r>
            <a:r>
              <a:rPr sz="1200" spc="-169" dirty="0">
                <a:solidFill>
                  <a:srgbClr val="445369"/>
                </a:solidFill>
                <a:latin typeface="Arial Black"/>
                <a:cs typeface="Arial Black"/>
              </a:rPr>
              <a:t>Ayrıca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teklif 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kutusunun içinde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teklif </a:t>
            </a:r>
            <a:r>
              <a:rPr sz="1200" spc="-172" dirty="0">
                <a:solidFill>
                  <a:srgbClr val="445369"/>
                </a:solidFill>
                <a:latin typeface="Arial Black"/>
                <a:cs typeface="Arial Black"/>
              </a:rPr>
              <a:t>süreci 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ile </a:t>
            </a:r>
            <a:r>
              <a:rPr sz="1200" spc="-113" dirty="0">
                <a:solidFill>
                  <a:srgbClr val="445369"/>
                </a:solidFill>
                <a:latin typeface="Arial Black"/>
                <a:cs typeface="Arial Black"/>
              </a:rPr>
              <a:t>ilgili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“E-İmza </a:t>
            </a:r>
            <a:r>
              <a:rPr sz="1200" spc="-146" dirty="0">
                <a:solidFill>
                  <a:srgbClr val="445369"/>
                </a:solidFill>
                <a:latin typeface="Arial Black"/>
                <a:cs typeface="Arial Black"/>
              </a:rPr>
              <a:t>Bekleniyor”  </a:t>
            </a:r>
            <a:r>
              <a:rPr sz="1200" spc="-153" dirty="0">
                <a:solidFill>
                  <a:srgbClr val="445369"/>
                </a:solidFill>
                <a:latin typeface="Arial Black"/>
                <a:cs typeface="Arial Black"/>
              </a:rPr>
              <a:t>ibaresi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görüntülenir. </a:t>
            </a:r>
            <a:r>
              <a:rPr sz="1200" spc="-165" dirty="0">
                <a:solidFill>
                  <a:srgbClr val="445369"/>
                </a:solidFill>
                <a:latin typeface="Arial Black"/>
                <a:cs typeface="Arial Black"/>
              </a:rPr>
              <a:t>İmzaya  </a:t>
            </a:r>
            <a:r>
              <a:rPr sz="1200" spc="-124" dirty="0">
                <a:solidFill>
                  <a:srgbClr val="445369"/>
                </a:solidFill>
                <a:latin typeface="Arial Black"/>
                <a:cs typeface="Arial Black"/>
              </a:rPr>
              <a:t>gönderilen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teklifin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detay  </a:t>
            </a:r>
            <a:r>
              <a:rPr sz="1200" spc="-124" dirty="0">
                <a:solidFill>
                  <a:srgbClr val="445369"/>
                </a:solidFill>
                <a:latin typeface="Arial Black"/>
                <a:cs typeface="Arial Black"/>
              </a:rPr>
              <a:t>bilgilerine, </a:t>
            </a:r>
            <a:r>
              <a:rPr sz="1200" spc="-191" dirty="0">
                <a:solidFill>
                  <a:srgbClr val="445369"/>
                </a:solidFill>
                <a:latin typeface="Arial Black"/>
                <a:cs typeface="Arial Black"/>
              </a:rPr>
              <a:t>Kalem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Bilgileri </a:t>
            </a: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İçin 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Tıklayınız </a:t>
            </a:r>
            <a:r>
              <a:rPr sz="1200" spc="-120" dirty="0">
                <a:solidFill>
                  <a:srgbClr val="445369"/>
                </a:solidFill>
                <a:latin typeface="Arial Black"/>
                <a:cs typeface="Arial Black"/>
              </a:rPr>
              <a:t>butonu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ile  </a:t>
            </a:r>
            <a:r>
              <a:rPr sz="1200" spc="-143" dirty="0">
                <a:solidFill>
                  <a:srgbClr val="445369"/>
                </a:solidFill>
                <a:latin typeface="Arial Black"/>
                <a:cs typeface="Arial Black"/>
              </a:rPr>
              <a:t>ulaşılabilir.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715" y="857250"/>
            <a:ext cx="9144000" cy="1332548"/>
            <a:chOff x="2286" y="0"/>
            <a:chExt cx="12192000" cy="1776730"/>
          </a:xfrm>
        </p:grpSpPr>
        <p:sp>
          <p:nvSpPr>
            <p:cNvPr id="9" name="object 9"/>
            <p:cNvSpPr/>
            <p:nvPr/>
          </p:nvSpPr>
          <p:spPr>
            <a:xfrm>
              <a:off x="2286" y="0"/>
              <a:ext cx="12192000" cy="1776730"/>
            </a:xfrm>
            <a:custGeom>
              <a:avLst/>
              <a:gdLst/>
              <a:ahLst/>
              <a:cxnLst/>
              <a:rect l="l" t="t" r="r" b="b"/>
              <a:pathLst>
                <a:path w="12192000" h="1776730">
                  <a:moveTo>
                    <a:pt x="12192000" y="0"/>
                  </a:moveTo>
                  <a:lnTo>
                    <a:pt x="0" y="0"/>
                  </a:lnTo>
                  <a:lnTo>
                    <a:pt x="0" y="1341247"/>
                  </a:lnTo>
                  <a:lnTo>
                    <a:pt x="2552" y="1388629"/>
                  </a:lnTo>
                  <a:lnTo>
                    <a:pt x="10033" y="1434537"/>
                  </a:lnTo>
                  <a:lnTo>
                    <a:pt x="22176" y="1478704"/>
                  </a:lnTo>
                  <a:lnTo>
                    <a:pt x="38717" y="1520865"/>
                  </a:lnTo>
                  <a:lnTo>
                    <a:pt x="59389" y="1560754"/>
                  </a:lnTo>
                  <a:lnTo>
                    <a:pt x="83929" y="1598106"/>
                  </a:lnTo>
                  <a:lnTo>
                    <a:pt x="112070" y="1632653"/>
                  </a:lnTo>
                  <a:lnTo>
                    <a:pt x="143546" y="1664132"/>
                  </a:lnTo>
                  <a:lnTo>
                    <a:pt x="178094" y="1692276"/>
                  </a:lnTo>
                  <a:lnTo>
                    <a:pt x="215446" y="1716818"/>
                  </a:lnTo>
                  <a:lnTo>
                    <a:pt x="255338" y="1737495"/>
                  </a:lnTo>
                  <a:lnTo>
                    <a:pt x="297505" y="1754039"/>
                  </a:lnTo>
                  <a:lnTo>
                    <a:pt x="341682" y="1766186"/>
                  </a:lnTo>
                  <a:lnTo>
                    <a:pt x="387601" y="1773668"/>
                  </a:lnTo>
                  <a:lnTo>
                    <a:pt x="435000" y="1776222"/>
                  </a:lnTo>
                  <a:lnTo>
                    <a:pt x="11757025" y="1776222"/>
                  </a:lnTo>
                  <a:lnTo>
                    <a:pt x="11804407" y="1773668"/>
                  </a:lnTo>
                  <a:lnTo>
                    <a:pt x="11850315" y="1766186"/>
                  </a:lnTo>
                  <a:lnTo>
                    <a:pt x="11894482" y="1754039"/>
                  </a:lnTo>
                  <a:lnTo>
                    <a:pt x="11936643" y="1737495"/>
                  </a:lnTo>
                  <a:lnTo>
                    <a:pt x="11976532" y="1716818"/>
                  </a:lnTo>
                  <a:lnTo>
                    <a:pt x="12013884" y="1692276"/>
                  </a:lnTo>
                  <a:lnTo>
                    <a:pt x="12048431" y="1664132"/>
                  </a:lnTo>
                  <a:lnTo>
                    <a:pt x="12079910" y="1632653"/>
                  </a:lnTo>
                  <a:lnTo>
                    <a:pt x="12108054" y="1598106"/>
                  </a:lnTo>
                  <a:lnTo>
                    <a:pt x="12132596" y="1560754"/>
                  </a:lnTo>
                  <a:lnTo>
                    <a:pt x="12153273" y="1520865"/>
                  </a:lnTo>
                  <a:lnTo>
                    <a:pt x="12169817" y="1478704"/>
                  </a:lnTo>
                  <a:lnTo>
                    <a:pt x="12181964" y="1434537"/>
                  </a:lnTo>
                  <a:lnTo>
                    <a:pt x="12189446" y="1388629"/>
                  </a:lnTo>
                  <a:lnTo>
                    <a:pt x="12192000" y="1341247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3BB1C3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0" name="object 10"/>
            <p:cNvSpPr/>
            <p:nvPr/>
          </p:nvSpPr>
          <p:spPr>
            <a:xfrm>
              <a:off x="53339" y="54102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10388345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3164777" y="1331214"/>
            <a:ext cx="2814161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-71" dirty="0"/>
              <a:t>Teklif </a:t>
            </a:r>
            <a:r>
              <a:rPr spc="-8" dirty="0"/>
              <a:t>İşlemleri</a:t>
            </a:r>
            <a:r>
              <a:rPr spc="-116" dirty="0"/>
              <a:t> </a:t>
            </a:r>
            <a:r>
              <a:rPr sz="1200" spc="4" dirty="0"/>
              <a:t>(8/8)</a:t>
            </a:r>
            <a:endParaRPr sz="1200"/>
          </a:p>
        </p:txBody>
      </p:sp>
      <p:sp>
        <p:nvSpPr>
          <p:cNvPr id="13" name="object 13"/>
          <p:cNvSpPr txBox="1"/>
          <p:nvPr/>
        </p:nvSpPr>
        <p:spPr>
          <a:xfrm>
            <a:off x="4215765" y="1878901"/>
            <a:ext cx="712946" cy="194765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defTabSz="685800" fontAlgn="auto">
              <a:spcBef>
                <a:spcPts val="79"/>
              </a:spcBef>
              <a:spcAft>
                <a:spcPts val="0"/>
              </a:spcAft>
            </a:pPr>
            <a:r>
              <a:rPr sz="1200" spc="-158" dirty="0">
                <a:solidFill>
                  <a:srgbClr val="F1F1F1"/>
                </a:solidFill>
                <a:latin typeface="Arial Black"/>
                <a:cs typeface="Arial Black"/>
              </a:rPr>
              <a:t>E-Eksiltme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4150373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17766" y="2229993"/>
            <a:ext cx="3971354" cy="30209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715" y="857250"/>
            <a:ext cx="9144000" cy="1332548"/>
            <a:chOff x="2286" y="0"/>
            <a:chExt cx="12192000" cy="1776730"/>
          </a:xfrm>
        </p:grpSpPr>
        <p:sp>
          <p:nvSpPr>
            <p:cNvPr id="4" name="object 4"/>
            <p:cNvSpPr/>
            <p:nvPr/>
          </p:nvSpPr>
          <p:spPr>
            <a:xfrm>
              <a:off x="2286" y="0"/>
              <a:ext cx="12192000" cy="1776730"/>
            </a:xfrm>
            <a:custGeom>
              <a:avLst/>
              <a:gdLst/>
              <a:ahLst/>
              <a:cxnLst/>
              <a:rect l="l" t="t" r="r" b="b"/>
              <a:pathLst>
                <a:path w="12192000" h="1776730">
                  <a:moveTo>
                    <a:pt x="12192000" y="0"/>
                  </a:moveTo>
                  <a:lnTo>
                    <a:pt x="0" y="0"/>
                  </a:lnTo>
                  <a:lnTo>
                    <a:pt x="0" y="1341247"/>
                  </a:lnTo>
                  <a:lnTo>
                    <a:pt x="2552" y="1388629"/>
                  </a:lnTo>
                  <a:lnTo>
                    <a:pt x="10033" y="1434537"/>
                  </a:lnTo>
                  <a:lnTo>
                    <a:pt x="22176" y="1478704"/>
                  </a:lnTo>
                  <a:lnTo>
                    <a:pt x="38717" y="1520865"/>
                  </a:lnTo>
                  <a:lnTo>
                    <a:pt x="59389" y="1560754"/>
                  </a:lnTo>
                  <a:lnTo>
                    <a:pt x="83929" y="1598106"/>
                  </a:lnTo>
                  <a:lnTo>
                    <a:pt x="112070" y="1632653"/>
                  </a:lnTo>
                  <a:lnTo>
                    <a:pt x="143546" y="1664132"/>
                  </a:lnTo>
                  <a:lnTo>
                    <a:pt x="178094" y="1692276"/>
                  </a:lnTo>
                  <a:lnTo>
                    <a:pt x="215446" y="1716818"/>
                  </a:lnTo>
                  <a:lnTo>
                    <a:pt x="255338" y="1737495"/>
                  </a:lnTo>
                  <a:lnTo>
                    <a:pt x="297505" y="1754039"/>
                  </a:lnTo>
                  <a:lnTo>
                    <a:pt x="341682" y="1766186"/>
                  </a:lnTo>
                  <a:lnTo>
                    <a:pt x="387601" y="1773668"/>
                  </a:lnTo>
                  <a:lnTo>
                    <a:pt x="435000" y="1776222"/>
                  </a:lnTo>
                  <a:lnTo>
                    <a:pt x="11757025" y="1776222"/>
                  </a:lnTo>
                  <a:lnTo>
                    <a:pt x="11804407" y="1773668"/>
                  </a:lnTo>
                  <a:lnTo>
                    <a:pt x="11850315" y="1766186"/>
                  </a:lnTo>
                  <a:lnTo>
                    <a:pt x="11894482" y="1754039"/>
                  </a:lnTo>
                  <a:lnTo>
                    <a:pt x="11936643" y="1737495"/>
                  </a:lnTo>
                  <a:lnTo>
                    <a:pt x="11976532" y="1716818"/>
                  </a:lnTo>
                  <a:lnTo>
                    <a:pt x="12013884" y="1692276"/>
                  </a:lnTo>
                  <a:lnTo>
                    <a:pt x="12048431" y="1664132"/>
                  </a:lnTo>
                  <a:lnTo>
                    <a:pt x="12079910" y="1632653"/>
                  </a:lnTo>
                  <a:lnTo>
                    <a:pt x="12108054" y="1598106"/>
                  </a:lnTo>
                  <a:lnTo>
                    <a:pt x="12132596" y="1560754"/>
                  </a:lnTo>
                  <a:lnTo>
                    <a:pt x="12153273" y="1520865"/>
                  </a:lnTo>
                  <a:lnTo>
                    <a:pt x="12169817" y="1478704"/>
                  </a:lnTo>
                  <a:lnTo>
                    <a:pt x="12181964" y="1434537"/>
                  </a:lnTo>
                  <a:lnTo>
                    <a:pt x="12189446" y="1388629"/>
                  </a:lnTo>
                  <a:lnTo>
                    <a:pt x="12192000" y="1341247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3BB1C3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53339" y="54102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10388345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768865" y="1331214"/>
            <a:ext cx="3320272" cy="84061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56" dirty="0"/>
              <a:t>EKAP </a:t>
            </a:r>
            <a:r>
              <a:rPr dirty="0"/>
              <a:t>İmzacı </a:t>
            </a:r>
            <a:r>
              <a:rPr spc="56" dirty="0"/>
              <a:t>Uygulaması</a:t>
            </a:r>
            <a:r>
              <a:rPr spc="-296" dirty="0"/>
              <a:t> </a:t>
            </a:r>
            <a:r>
              <a:rPr sz="1200" spc="4" dirty="0"/>
              <a:t>(1/4)</a:t>
            </a:r>
            <a:endParaRPr sz="1200"/>
          </a:p>
        </p:txBody>
      </p:sp>
      <p:sp>
        <p:nvSpPr>
          <p:cNvPr id="8" name="object 8"/>
          <p:cNvSpPr txBox="1"/>
          <p:nvPr/>
        </p:nvSpPr>
        <p:spPr>
          <a:xfrm>
            <a:off x="4215765" y="1878901"/>
            <a:ext cx="4511993" cy="2243467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defTabSz="685800" fontAlgn="auto">
              <a:spcBef>
                <a:spcPts val="79"/>
              </a:spcBef>
              <a:spcAft>
                <a:spcPts val="0"/>
              </a:spcAft>
            </a:pPr>
            <a:r>
              <a:rPr sz="1200" spc="-158" dirty="0">
                <a:solidFill>
                  <a:srgbClr val="F1F1F1"/>
                </a:solidFill>
                <a:latin typeface="Arial Black"/>
                <a:cs typeface="Arial Black"/>
              </a:rPr>
              <a:t>E-Eksiltme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88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241935" marR="3810" algn="just" defTabSz="685800" fontAlgn="auto">
              <a:spcBef>
                <a:spcPts val="4"/>
              </a:spcBef>
              <a:spcAft>
                <a:spcPts val="0"/>
              </a:spcAft>
            </a:pPr>
            <a:r>
              <a:rPr sz="1350" spc="-184" dirty="0">
                <a:solidFill>
                  <a:srgbClr val="445369"/>
                </a:solidFill>
                <a:latin typeface="Arial Black"/>
                <a:cs typeface="Arial Black"/>
              </a:rPr>
              <a:t>Teklifin </a:t>
            </a:r>
            <a:r>
              <a:rPr sz="1350" spc="-169" dirty="0">
                <a:solidFill>
                  <a:srgbClr val="445369"/>
                </a:solidFill>
                <a:latin typeface="Arial Black"/>
                <a:cs typeface="Arial Black"/>
              </a:rPr>
              <a:t>imzalanabilmesi </a:t>
            </a:r>
            <a:r>
              <a:rPr sz="1350" spc="-165" dirty="0">
                <a:solidFill>
                  <a:srgbClr val="445369"/>
                </a:solidFill>
                <a:latin typeface="Arial Black"/>
                <a:cs typeface="Arial Black"/>
              </a:rPr>
              <a:t>için </a:t>
            </a:r>
            <a:r>
              <a:rPr sz="1350" spc="-176" dirty="0">
                <a:solidFill>
                  <a:srgbClr val="445369"/>
                </a:solidFill>
                <a:latin typeface="Arial Black"/>
                <a:cs typeface="Arial Black"/>
              </a:rPr>
              <a:t>E-Eksiltme </a:t>
            </a:r>
            <a:r>
              <a:rPr sz="1350" spc="-184" dirty="0">
                <a:solidFill>
                  <a:srgbClr val="445369"/>
                </a:solidFill>
                <a:latin typeface="Arial Black"/>
                <a:cs typeface="Arial Black"/>
              </a:rPr>
              <a:t>İmza </a:t>
            </a:r>
            <a:r>
              <a:rPr sz="1350" spc="-180" dirty="0">
                <a:solidFill>
                  <a:srgbClr val="445369"/>
                </a:solidFill>
                <a:latin typeface="Arial Black"/>
                <a:cs typeface="Arial Black"/>
              </a:rPr>
              <a:t>Yetkilisinin  işlem </a:t>
            </a:r>
            <a:r>
              <a:rPr sz="1350" spc="-184" dirty="0">
                <a:solidFill>
                  <a:srgbClr val="445369"/>
                </a:solidFill>
                <a:latin typeface="Arial Black"/>
                <a:cs typeface="Arial Black"/>
              </a:rPr>
              <a:t>yapacağı </a:t>
            </a:r>
            <a:r>
              <a:rPr sz="1350" spc="-161" dirty="0">
                <a:solidFill>
                  <a:srgbClr val="445369"/>
                </a:solidFill>
                <a:latin typeface="Arial Black"/>
                <a:cs typeface="Arial Black"/>
              </a:rPr>
              <a:t>bilgisayarda, </a:t>
            </a:r>
            <a:r>
              <a:rPr sz="1350" spc="-259" dirty="0">
                <a:solidFill>
                  <a:srgbClr val="445369"/>
                </a:solidFill>
                <a:latin typeface="Arial Black"/>
                <a:cs typeface="Arial Black"/>
              </a:rPr>
              <a:t>EKAP </a:t>
            </a:r>
            <a:r>
              <a:rPr sz="1350" spc="-188" dirty="0">
                <a:solidFill>
                  <a:srgbClr val="445369"/>
                </a:solidFill>
                <a:latin typeface="Arial Black"/>
                <a:cs typeface="Arial Black"/>
              </a:rPr>
              <a:t>İmzacı </a:t>
            </a:r>
            <a:r>
              <a:rPr sz="1350" spc="-161" dirty="0">
                <a:solidFill>
                  <a:srgbClr val="445369"/>
                </a:solidFill>
                <a:latin typeface="Arial Black"/>
                <a:cs typeface="Arial Black"/>
              </a:rPr>
              <a:t>uygulamasının  </a:t>
            </a:r>
            <a:r>
              <a:rPr sz="1350" spc="-153" dirty="0">
                <a:solidFill>
                  <a:srgbClr val="445369"/>
                </a:solidFill>
                <a:latin typeface="Arial Black"/>
                <a:cs typeface="Arial Black"/>
              </a:rPr>
              <a:t>kurulu </a:t>
            </a:r>
            <a:r>
              <a:rPr sz="1350" spc="-169" dirty="0">
                <a:solidFill>
                  <a:srgbClr val="445369"/>
                </a:solidFill>
                <a:latin typeface="Arial Black"/>
                <a:cs typeface="Arial Black"/>
              </a:rPr>
              <a:t>olması </a:t>
            </a:r>
            <a:r>
              <a:rPr sz="1350" spc="-180" dirty="0">
                <a:solidFill>
                  <a:srgbClr val="445369"/>
                </a:solidFill>
                <a:latin typeface="Arial Black"/>
                <a:cs typeface="Arial Black"/>
              </a:rPr>
              <a:t>gerekmektedir. </a:t>
            </a:r>
            <a:r>
              <a:rPr sz="1350" spc="-158" dirty="0">
                <a:solidFill>
                  <a:srgbClr val="445369"/>
                </a:solidFill>
                <a:latin typeface="Arial Black"/>
                <a:cs typeface="Arial Black"/>
              </a:rPr>
              <a:t>Ortak </a:t>
            </a:r>
            <a:r>
              <a:rPr sz="1350" spc="-150" dirty="0">
                <a:solidFill>
                  <a:srgbClr val="445369"/>
                </a:solidFill>
                <a:latin typeface="Arial Black"/>
                <a:cs typeface="Arial Black"/>
              </a:rPr>
              <a:t>girişim </a:t>
            </a:r>
            <a:r>
              <a:rPr sz="1350" spc="-172" dirty="0">
                <a:solidFill>
                  <a:srgbClr val="445369"/>
                </a:solidFill>
                <a:latin typeface="Arial Black"/>
                <a:cs typeface="Arial Black"/>
              </a:rPr>
              <a:t>olması  </a:t>
            </a:r>
            <a:r>
              <a:rPr sz="1350" spc="-150" dirty="0">
                <a:solidFill>
                  <a:srgbClr val="445369"/>
                </a:solidFill>
                <a:latin typeface="Arial Black"/>
                <a:cs typeface="Arial Black"/>
              </a:rPr>
              <a:t>halinde </a:t>
            </a:r>
            <a:r>
              <a:rPr sz="1350" spc="-135" dirty="0">
                <a:solidFill>
                  <a:srgbClr val="445369"/>
                </a:solidFill>
                <a:latin typeface="Arial Black"/>
                <a:cs typeface="Arial Black"/>
              </a:rPr>
              <a:t>bütün </a:t>
            </a:r>
            <a:r>
              <a:rPr sz="1350" spc="-153" dirty="0">
                <a:solidFill>
                  <a:srgbClr val="445369"/>
                </a:solidFill>
                <a:latin typeface="Arial Black"/>
                <a:cs typeface="Arial Black"/>
              </a:rPr>
              <a:t>ortakların </a:t>
            </a:r>
            <a:r>
              <a:rPr sz="1350" spc="-158" dirty="0">
                <a:solidFill>
                  <a:srgbClr val="445369"/>
                </a:solidFill>
                <a:latin typeface="Arial Black"/>
                <a:cs typeface="Arial Black"/>
              </a:rPr>
              <a:t>e-eksiltme </a:t>
            </a:r>
            <a:r>
              <a:rPr sz="1350" spc="-172" dirty="0">
                <a:solidFill>
                  <a:srgbClr val="445369"/>
                </a:solidFill>
                <a:latin typeface="Arial Black"/>
                <a:cs typeface="Arial Black"/>
              </a:rPr>
              <a:t>imza </a:t>
            </a:r>
            <a:r>
              <a:rPr sz="1350" spc="-153" dirty="0">
                <a:solidFill>
                  <a:srgbClr val="445369"/>
                </a:solidFill>
                <a:latin typeface="Arial Black"/>
                <a:cs typeface="Arial Black"/>
              </a:rPr>
              <a:t>yetkilileri; </a:t>
            </a:r>
            <a:r>
              <a:rPr sz="1350" spc="-259" dirty="0">
                <a:solidFill>
                  <a:srgbClr val="445369"/>
                </a:solidFill>
                <a:latin typeface="Arial Black"/>
                <a:cs typeface="Arial Black"/>
              </a:rPr>
              <a:t>EKAP  </a:t>
            </a:r>
            <a:r>
              <a:rPr sz="1350" spc="-188" dirty="0">
                <a:solidFill>
                  <a:srgbClr val="445369"/>
                </a:solidFill>
                <a:latin typeface="Arial Black"/>
                <a:cs typeface="Arial Black"/>
              </a:rPr>
              <a:t>İmzacı </a:t>
            </a:r>
            <a:r>
              <a:rPr sz="1350" spc="-161" dirty="0">
                <a:solidFill>
                  <a:srgbClr val="445369"/>
                </a:solidFill>
                <a:latin typeface="Arial Black"/>
                <a:cs typeface="Arial Black"/>
              </a:rPr>
              <a:t>uygulamasını, bilgisayarlarına</a:t>
            </a:r>
            <a:r>
              <a:rPr sz="1350" spc="-199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350" spc="-165" dirty="0">
                <a:solidFill>
                  <a:srgbClr val="445369"/>
                </a:solidFill>
                <a:latin typeface="Arial Black"/>
                <a:cs typeface="Arial Black"/>
              </a:rPr>
              <a:t>kurmalıdır.</a:t>
            </a:r>
            <a:endParaRPr sz="1350">
              <a:solidFill>
                <a:prstClr val="black"/>
              </a:solidFill>
              <a:latin typeface="Arial Black"/>
              <a:cs typeface="Arial Black"/>
            </a:endParaRPr>
          </a:p>
          <a:p>
            <a:pPr defTabSz="685800" fontAlgn="auto">
              <a:spcBef>
                <a:spcPts val="34"/>
              </a:spcBef>
              <a:spcAft>
                <a:spcPts val="0"/>
              </a:spcAft>
            </a:pPr>
            <a:endParaRPr sz="1125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241935" marR="4763" algn="just" defTabSz="685800" fontAlgn="auto">
              <a:spcBef>
                <a:spcPts val="0"/>
              </a:spcBef>
              <a:spcAft>
                <a:spcPts val="0"/>
              </a:spcAft>
            </a:pPr>
            <a:r>
              <a:rPr sz="1350" spc="-131" dirty="0">
                <a:solidFill>
                  <a:srgbClr val="445369"/>
                </a:solidFill>
                <a:latin typeface="Arial Black"/>
                <a:cs typeface="Arial Black"/>
              </a:rPr>
              <a:t>İlgili </a:t>
            </a:r>
            <a:r>
              <a:rPr sz="1350" spc="-176" dirty="0">
                <a:solidFill>
                  <a:srgbClr val="445369"/>
                </a:solidFill>
                <a:latin typeface="Arial Black"/>
                <a:cs typeface="Arial Black"/>
              </a:rPr>
              <a:t>E-Eksiltme </a:t>
            </a:r>
            <a:r>
              <a:rPr sz="1350" spc="-184" dirty="0">
                <a:solidFill>
                  <a:srgbClr val="445369"/>
                </a:solidFill>
                <a:latin typeface="Arial Black"/>
                <a:cs typeface="Arial Black"/>
              </a:rPr>
              <a:t>İmza </a:t>
            </a:r>
            <a:r>
              <a:rPr sz="1350" spc="-191" dirty="0">
                <a:solidFill>
                  <a:srgbClr val="445369"/>
                </a:solidFill>
                <a:latin typeface="Arial Black"/>
                <a:cs typeface="Arial Black"/>
              </a:rPr>
              <a:t>Yetkilisi, </a:t>
            </a:r>
            <a:r>
              <a:rPr sz="1350" spc="-161" dirty="0">
                <a:solidFill>
                  <a:srgbClr val="445369"/>
                </a:solidFill>
                <a:latin typeface="Arial Black"/>
                <a:cs typeface="Arial Black"/>
              </a:rPr>
              <a:t>kurulan </a:t>
            </a:r>
            <a:r>
              <a:rPr sz="1350" spc="-259" dirty="0">
                <a:solidFill>
                  <a:srgbClr val="445369"/>
                </a:solidFill>
                <a:latin typeface="Arial Black"/>
                <a:cs typeface="Arial Black"/>
              </a:rPr>
              <a:t>EKAP </a:t>
            </a:r>
            <a:r>
              <a:rPr sz="1350" spc="-191" dirty="0">
                <a:solidFill>
                  <a:srgbClr val="445369"/>
                </a:solidFill>
                <a:latin typeface="Arial Black"/>
                <a:cs typeface="Arial Black"/>
              </a:rPr>
              <a:t>İmzacı  </a:t>
            </a:r>
            <a:r>
              <a:rPr sz="1350" spc="-172" dirty="0">
                <a:solidFill>
                  <a:srgbClr val="445369"/>
                </a:solidFill>
                <a:latin typeface="Arial Black"/>
                <a:cs typeface="Arial Black"/>
              </a:rPr>
              <a:t>uygulamasına </a:t>
            </a:r>
            <a:r>
              <a:rPr sz="1350" spc="-150" dirty="0">
                <a:solidFill>
                  <a:srgbClr val="445369"/>
                </a:solidFill>
                <a:latin typeface="Arial Black"/>
                <a:cs typeface="Arial Black"/>
              </a:rPr>
              <a:t>giriş </a:t>
            </a:r>
            <a:r>
              <a:rPr sz="1350" spc="-188" dirty="0">
                <a:solidFill>
                  <a:srgbClr val="445369"/>
                </a:solidFill>
                <a:latin typeface="Arial Black"/>
                <a:cs typeface="Arial Black"/>
              </a:rPr>
              <a:t>yapmak </a:t>
            </a:r>
            <a:r>
              <a:rPr sz="1350" spc="-165" dirty="0">
                <a:solidFill>
                  <a:srgbClr val="445369"/>
                </a:solidFill>
                <a:latin typeface="Arial Black"/>
                <a:cs typeface="Arial Black"/>
              </a:rPr>
              <a:t>için </a:t>
            </a:r>
            <a:r>
              <a:rPr sz="1350" spc="-233" dirty="0">
                <a:solidFill>
                  <a:srgbClr val="445369"/>
                </a:solidFill>
                <a:latin typeface="Arial Black"/>
                <a:cs typeface="Arial Black"/>
              </a:rPr>
              <a:t>T.C. </a:t>
            </a:r>
            <a:r>
              <a:rPr sz="1350" spc="-191" dirty="0">
                <a:solidFill>
                  <a:srgbClr val="445369"/>
                </a:solidFill>
                <a:latin typeface="Arial Black"/>
                <a:cs typeface="Arial Black"/>
              </a:rPr>
              <a:t>Kimlik </a:t>
            </a:r>
            <a:r>
              <a:rPr sz="1350" spc="-116" dirty="0">
                <a:solidFill>
                  <a:srgbClr val="445369"/>
                </a:solidFill>
                <a:latin typeface="Arial Black"/>
                <a:cs typeface="Arial Black"/>
              </a:rPr>
              <a:t>No </a:t>
            </a:r>
            <a:r>
              <a:rPr sz="1350" spc="-195" dirty="0">
                <a:solidFill>
                  <a:srgbClr val="445369"/>
                </a:solidFill>
                <a:latin typeface="Arial Black"/>
                <a:cs typeface="Arial Black"/>
              </a:rPr>
              <a:t>ve </a:t>
            </a:r>
            <a:r>
              <a:rPr sz="1350" spc="-259" dirty="0">
                <a:solidFill>
                  <a:srgbClr val="445369"/>
                </a:solidFill>
                <a:latin typeface="Arial Black"/>
                <a:cs typeface="Arial Black"/>
              </a:rPr>
              <a:t>EKAP  </a:t>
            </a:r>
            <a:r>
              <a:rPr sz="1350" spc="-165" dirty="0">
                <a:solidFill>
                  <a:srgbClr val="445369"/>
                </a:solidFill>
                <a:latin typeface="Arial Black"/>
                <a:cs typeface="Arial Black"/>
              </a:rPr>
              <a:t>Şifresini </a:t>
            </a:r>
            <a:r>
              <a:rPr sz="1350" spc="-143" dirty="0">
                <a:solidFill>
                  <a:srgbClr val="445369"/>
                </a:solidFill>
                <a:latin typeface="Arial Black"/>
                <a:cs typeface="Arial Black"/>
              </a:rPr>
              <a:t>girer </a:t>
            </a:r>
            <a:r>
              <a:rPr sz="1350" spc="-195" dirty="0">
                <a:solidFill>
                  <a:srgbClr val="445369"/>
                </a:solidFill>
                <a:latin typeface="Arial Black"/>
                <a:cs typeface="Arial Black"/>
              </a:rPr>
              <a:t>ve </a:t>
            </a:r>
            <a:r>
              <a:rPr sz="1350" spc="-169" dirty="0">
                <a:solidFill>
                  <a:srgbClr val="445369"/>
                </a:solidFill>
                <a:latin typeface="Arial Black"/>
                <a:cs typeface="Arial Black"/>
              </a:rPr>
              <a:t>Giriş </a:t>
            </a:r>
            <a:r>
              <a:rPr sz="1350" spc="-255" dirty="0">
                <a:solidFill>
                  <a:srgbClr val="445369"/>
                </a:solidFill>
                <a:latin typeface="Arial Black"/>
                <a:cs typeface="Arial Black"/>
              </a:rPr>
              <a:t>Yap </a:t>
            </a:r>
            <a:r>
              <a:rPr sz="1350" spc="-143" dirty="0">
                <a:solidFill>
                  <a:srgbClr val="445369"/>
                </a:solidFill>
                <a:latin typeface="Arial Black"/>
                <a:cs typeface="Arial Black"/>
              </a:rPr>
              <a:t>butonuna</a:t>
            </a:r>
            <a:r>
              <a:rPr sz="1350" spc="-64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350" spc="-176" dirty="0">
                <a:solidFill>
                  <a:srgbClr val="445369"/>
                </a:solidFill>
                <a:latin typeface="Arial Black"/>
                <a:cs typeface="Arial Black"/>
              </a:rPr>
              <a:t>tıklar.</a:t>
            </a:r>
            <a:endParaRPr sz="1350">
              <a:solidFill>
                <a:prstClr val="black"/>
              </a:solidFill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975844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954393" y="2357247"/>
            <a:ext cx="2131219" cy="329898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4763" algn="just" defTabSz="685800" fontAlgn="auto">
              <a:spcBef>
                <a:spcPts val="75"/>
              </a:spcBef>
              <a:spcAft>
                <a:spcPts val="0"/>
              </a:spcAft>
            </a:pPr>
            <a:r>
              <a:rPr sz="1125" spc="-143" dirty="0">
                <a:solidFill>
                  <a:srgbClr val="445369"/>
                </a:solidFill>
                <a:latin typeface="Arial Black"/>
                <a:cs typeface="Arial Black"/>
              </a:rPr>
              <a:t>Giriş </a:t>
            </a:r>
            <a:r>
              <a:rPr sz="1125" spc="-214" dirty="0">
                <a:solidFill>
                  <a:srgbClr val="445369"/>
                </a:solidFill>
                <a:latin typeface="Arial Black"/>
                <a:cs typeface="Arial Black"/>
              </a:rPr>
              <a:t>Yap </a:t>
            </a:r>
            <a:r>
              <a:rPr sz="1125" spc="-120" dirty="0">
                <a:solidFill>
                  <a:srgbClr val="445369"/>
                </a:solidFill>
                <a:latin typeface="Arial Black"/>
                <a:cs typeface="Arial Black"/>
              </a:rPr>
              <a:t>butonuna </a:t>
            </a:r>
            <a:r>
              <a:rPr sz="1125" spc="-124" dirty="0">
                <a:solidFill>
                  <a:srgbClr val="445369"/>
                </a:solidFill>
                <a:latin typeface="Arial Black"/>
                <a:cs typeface="Arial Black"/>
              </a:rPr>
              <a:t>tıklandığında  </a:t>
            </a:r>
            <a:r>
              <a:rPr sz="1125" spc="-146" dirty="0">
                <a:solidFill>
                  <a:srgbClr val="445369"/>
                </a:solidFill>
                <a:latin typeface="Arial Black"/>
                <a:cs typeface="Arial Black"/>
              </a:rPr>
              <a:t>“İmza Bekleyenler” ekranı</a:t>
            </a:r>
            <a:r>
              <a:rPr sz="1125" spc="-139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125" spc="-153" dirty="0">
                <a:solidFill>
                  <a:srgbClr val="445369"/>
                </a:solidFill>
                <a:latin typeface="Arial Black"/>
                <a:cs typeface="Arial Black"/>
              </a:rPr>
              <a:t>açılır.</a:t>
            </a:r>
            <a:endParaRPr sz="1125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9525" marR="3810" algn="just" defTabSz="685800" fontAlgn="auto">
              <a:spcBef>
                <a:spcPts val="0"/>
              </a:spcBef>
              <a:spcAft>
                <a:spcPts val="0"/>
              </a:spcAft>
            </a:pPr>
            <a:r>
              <a:rPr sz="1125" spc="-150" dirty="0">
                <a:solidFill>
                  <a:srgbClr val="445369"/>
                </a:solidFill>
                <a:latin typeface="Arial Black"/>
                <a:cs typeface="Arial Black"/>
              </a:rPr>
              <a:t>Açılan ekranda </a:t>
            </a:r>
            <a:r>
              <a:rPr sz="1125" spc="-139" dirty="0">
                <a:solidFill>
                  <a:srgbClr val="445369"/>
                </a:solidFill>
                <a:latin typeface="Arial Black"/>
                <a:cs typeface="Arial Black"/>
              </a:rPr>
              <a:t>sol </a:t>
            </a:r>
            <a:r>
              <a:rPr sz="1125" spc="-135" dirty="0">
                <a:solidFill>
                  <a:srgbClr val="445369"/>
                </a:solidFill>
                <a:latin typeface="Arial Black"/>
                <a:cs typeface="Arial Black"/>
              </a:rPr>
              <a:t>tarafta  </a:t>
            </a:r>
            <a:r>
              <a:rPr sz="1125" spc="-139" dirty="0">
                <a:solidFill>
                  <a:srgbClr val="445369"/>
                </a:solidFill>
                <a:latin typeface="Arial Black"/>
                <a:cs typeface="Arial Black"/>
              </a:rPr>
              <a:t>listelenen </a:t>
            </a:r>
            <a:r>
              <a:rPr sz="1125" spc="-131" dirty="0">
                <a:solidFill>
                  <a:srgbClr val="445369"/>
                </a:solidFill>
                <a:latin typeface="Arial Black"/>
                <a:cs typeface="Arial Black"/>
              </a:rPr>
              <a:t>teklif </a:t>
            </a:r>
            <a:r>
              <a:rPr sz="1125" spc="-135" dirty="0">
                <a:solidFill>
                  <a:srgbClr val="445369"/>
                </a:solidFill>
                <a:latin typeface="Arial Black"/>
                <a:cs typeface="Arial Black"/>
              </a:rPr>
              <a:t>kayıtlarından  </a:t>
            </a:r>
            <a:r>
              <a:rPr sz="1125" spc="-161" dirty="0">
                <a:solidFill>
                  <a:srgbClr val="445369"/>
                </a:solidFill>
                <a:latin typeface="Arial Black"/>
                <a:cs typeface="Arial Black"/>
              </a:rPr>
              <a:t>imzalanacak </a:t>
            </a:r>
            <a:r>
              <a:rPr sz="1125" spc="-131" dirty="0">
                <a:solidFill>
                  <a:srgbClr val="445369"/>
                </a:solidFill>
                <a:latin typeface="Arial Black"/>
                <a:cs typeface="Arial Black"/>
              </a:rPr>
              <a:t>teklif </a:t>
            </a:r>
            <a:r>
              <a:rPr sz="1125" spc="-158" dirty="0">
                <a:solidFill>
                  <a:srgbClr val="445369"/>
                </a:solidFill>
                <a:latin typeface="Arial Black"/>
                <a:cs typeface="Arial Black"/>
              </a:rPr>
              <a:t>seçilir. </a:t>
            </a:r>
            <a:r>
              <a:rPr sz="1125" spc="-180" dirty="0">
                <a:solidFill>
                  <a:srgbClr val="445369"/>
                </a:solidFill>
                <a:latin typeface="Arial Black"/>
                <a:cs typeface="Arial Black"/>
              </a:rPr>
              <a:t>Seçim  </a:t>
            </a:r>
            <a:r>
              <a:rPr sz="1125" spc="-116" dirty="0">
                <a:solidFill>
                  <a:srgbClr val="445369"/>
                </a:solidFill>
                <a:latin typeface="Arial Black"/>
                <a:cs typeface="Arial Black"/>
              </a:rPr>
              <a:t>yapıldığında </a:t>
            </a:r>
            <a:r>
              <a:rPr sz="1125" spc="-135" dirty="0">
                <a:solidFill>
                  <a:srgbClr val="445369"/>
                </a:solidFill>
                <a:latin typeface="Arial Black"/>
                <a:cs typeface="Arial Black"/>
              </a:rPr>
              <a:t>teklife ilişkin </a:t>
            </a:r>
            <a:r>
              <a:rPr sz="1125" spc="-116" dirty="0">
                <a:solidFill>
                  <a:srgbClr val="445369"/>
                </a:solidFill>
                <a:latin typeface="Arial Black"/>
                <a:cs typeface="Arial Black"/>
              </a:rPr>
              <a:t>durum  bilgisi, </a:t>
            </a:r>
            <a:r>
              <a:rPr sz="1125" spc="-101" dirty="0">
                <a:solidFill>
                  <a:srgbClr val="445369"/>
                </a:solidFill>
                <a:latin typeface="Arial Black"/>
                <a:cs typeface="Arial Black"/>
              </a:rPr>
              <a:t>ilgili </a:t>
            </a:r>
            <a:r>
              <a:rPr sz="1125" spc="-116" dirty="0">
                <a:solidFill>
                  <a:srgbClr val="445369"/>
                </a:solidFill>
                <a:latin typeface="Arial Black"/>
                <a:cs typeface="Arial Black"/>
              </a:rPr>
              <a:t>tur </a:t>
            </a:r>
            <a:r>
              <a:rPr sz="1125" spc="-143" dirty="0">
                <a:solidFill>
                  <a:srgbClr val="445369"/>
                </a:solidFill>
                <a:latin typeface="Arial Black"/>
                <a:cs typeface="Arial Black"/>
              </a:rPr>
              <a:t>için </a:t>
            </a:r>
            <a:r>
              <a:rPr sz="1125" spc="-158" dirty="0">
                <a:solidFill>
                  <a:srgbClr val="445369"/>
                </a:solidFill>
                <a:latin typeface="Arial Black"/>
                <a:cs typeface="Arial Black"/>
              </a:rPr>
              <a:t>kalan </a:t>
            </a:r>
            <a:r>
              <a:rPr sz="1125" spc="-153" dirty="0">
                <a:solidFill>
                  <a:srgbClr val="445369"/>
                </a:solidFill>
                <a:latin typeface="Arial Black"/>
                <a:cs typeface="Arial Black"/>
              </a:rPr>
              <a:t>süre  </a:t>
            </a:r>
            <a:r>
              <a:rPr sz="1125" spc="-176" dirty="0">
                <a:solidFill>
                  <a:srgbClr val="445369"/>
                </a:solidFill>
                <a:latin typeface="Arial Black"/>
                <a:cs typeface="Arial Black"/>
              </a:rPr>
              <a:t>(sayaç </a:t>
            </a:r>
            <a:r>
              <a:rPr sz="1125" spc="-139" dirty="0">
                <a:solidFill>
                  <a:srgbClr val="445369"/>
                </a:solidFill>
                <a:latin typeface="Arial Black"/>
                <a:cs typeface="Arial Black"/>
              </a:rPr>
              <a:t>şeklinde) </a:t>
            </a:r>
            <a:r>
              <a:rPr sz="1125" spc="-161" dirty="0">
                <a:solidFill>
                  <a:srgbClr val="445369"/>
                </a:solidFill>
                <a:latin typeface="Arial Black"/>
                <a:cs typeface="Arial Black"/>
              </a:rPr>
              <a:t>ve </a:t>
            </a:r>
            <a:r>
              <a:rPr sz="1125" spc="-127" dirty="0">
                <a:solidFill>
                  <a:srgbClr val="445369"/>
                </a:solidFill>
                <a:latin typeface="Arial Black"/>
                <a:cs typeface="Arial Black"/>
              </a:rPr>
              <a:t>teklifin </a:t>
            </a:r>
            <a:r>
              <a:rPr sz="1125" spc="-139" dirty="0">
                <a:solidFill>
                  <a:srgbClr val="445369"/>
                </a:solidFill>
                <a:latin typeface="Arial Black"/>
                <a:cs typeface="Arial Black"/>
              </a:rPr>
              <a:t>detay  </a:t>
            </a:r>
            <a:r>
              <a:rPr sz="1125" spc="-109" dirty="0">
                <a:solidFill>
                  <a:srgbClr val="445369"/>
                </a:solidFill>
                <a:latin typeface="Arial Black"/>
                <a:cs typeface="Arial Black"/>
              </a:rPr>
              <a:t>bilgileri</a:t>
            </a:r>
            <a:r>
              <a:rPr sz="1125" spc="158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125" spc="-120" dirty="0">
                <a:solidFill>
                  <a:srgbClr val="445369"/>
                </a:solidFill>
                <a:latin typeface="Arial Black"/>
                <a:cs typeface="Arial Black"/>
              </a:rPr>
              <a:t>görüntülenir. </a:t>
            </a:r>
            <a:r>
              <a:rPr sz="1125" spc="-153" dirty="0">
                <a:solidFill>
                  <a:srgbClr val="445369"/>
                </a:solidFill>
                <a:latin typeface="Arial Black"/>
                <a:cs typeface="Arial Black"/>
              </a:rPr>
              <a:t>Teklifin  </a:t>
            </a:r>
            <a:r>
              <a:rPr sz="1125" spc="-131" dirty="0">
                <a:solidFill>
                  <a:srgbClr val="445369"/>
                </a:solidFill>
                <a:latin typeface="Arial Black"/>
                <a:cs typeface="Arial Black"/>
              </a:rPr>
              <a:t>imzalanmadığı </a:t>
            </a:r>
            <a:r>
              <a:rPr sz="1125" spc="-124" dirty="0">
                <a:solidFill>
                  <a:srgbClr val="445369"/>
                </a:solidFill>
                <a:latin typeface="Arial Black"/>
                <a:cs typeface="Arial Black"/>
              </a:rPr>
              <a:t>durumda </a:t>
            </a:r>
            <a:r>
              <a:rPr sz="1125" spc="-116" dirty="0">
                <a:solidFill>
                  <a:srgbClr val="445369"/>
                </a:solidFill>
                <a:latin typeface="Arial Black"/>
                <a:cs typeface="Arial Black"/>
              </a:rPr>
              <a:t>durum  bilgisi </a:t>
            </a:r>
            <a:r>
              <a:rPr sz="1125" spc="-135" dirty="0">
                <a:solidFill>
                  <a:srgbClr val="445369"/>
                </a:solidFill>
                <a:latin typeface="Arial Black"/>
                <a:cs typeface="Arial Black"/>
              </a:rPr>
              <a:t>alanında </a:t>
            </a:r>
            <a:r>
              <a:rPr sz="1125" spc="-150" dirty="0">
                <a:solidFill>
                  <a:srgbClr val="445369"/>
                </a:solidFill>
                <a:latin typeface="Arial Black"/>
                <a:cs typeface="Arial Black"/>
              </a:rPr>
              <a:t>“İmza </a:t>
            </a:r>
            <a:r>
              <a:rPr sz="1125" spc="-139" dirty="0">
                <a:solidFill>
                  <a:srgbClr val="445369"/>
                </a:solidFill>
                <a:latin typeface="Arial Black"/>
                <a:cs typeface="Arial Black"/>
              </a:rPr>
              <a:t>Bekleniyor”  </a:t>
            </a:r>
            <a:r>
              <a:rPr sz="1125" spc="-143" dirty="0">
                <a:solidFill>
                  <a:srgbClr val="445369"/>
                </a:solidFill>
                <a:latin typeface="Arial Black"/>
                <a:cs typeface="Arial Black"/>
              </a:rPr>
              <a:t>ibaresi </a:t>
            </a:r>
            <a:r>
              <a:rPr sz="1125" spc="-120" dirty="0">
                <a:solidFill>
                  <a:srgbClr val="445369"/>
                </a:solidFill>
                <a:latin typeface="Arial Black"/>
                <a:cs typeface="Arial Black"/>
              </a:rPr>
              <a:t>görüntülenir. </a:t>
            </a:r>
            <a:r>
              <a:rPr sz="1125" spc="-180" dirty="0">
                <a:solidFill>
                  <a:srgbClr val="445369"/>
                </a:solidFill>
                <a:latin typeface="Arial Black"/>
                <a:cs typeface="Arial Black"/>
              </a:rPr>
              <a:t>Kaleme  </a:t>
            </a:r>
            <a:r>
              <a:rPr sz="1125" spc="-143" dirty="0">
                <a:solidFill>
                  <a:srgbClr val="445369"/>
                </a:solidFill>
                <a:latin typeface="Arial Black"/>
                <a:cs typeface="Arial Black"/>
              </a:rPr>
              <a:t>İlişkin </a:t>
            </a:r>
            <a:r>
              <a:rPr sz="1125" spc="-165" dirty="0">
                <a:solidFill>
                  <a:srgbClr val="445369"/>
                </a:solidFill>
                <a:latin typeface="Arial Black"/>
                <a:cs typeface="Arial Black"/>
              </a:rPr>
              <a:t>Teklif  </a:t>
            </a:r>
            <a:r>
              <a:rPr sz="1125" spc="-127" dirty="0">
                <a:solidFill>
                  <a:srgbClr val="445369"/>
                </a:solidFill>
                <a:latin typeface="Arial Black"/>
                <a:cs typeface="Arial Black"/>
              </a:rPr>
              <a:t>Bilgileri</a:t>
            </a:r>
            <a:r>
              <a:rPr sz="1125" spc="120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125" spc="-131" dirty="0">
                <a:solidFill>
                  <a:srgbClr val="445369"/>
                </a:solidFill>
                <a:latin typeface="Arial Black"/>
                <a:cs typeface="Arial Black"/>
              </a:rPr>
              <a:t>tablosu </a:t>
            </a:r>
            <a:r>
              <a:rPr sz="1125" spc="-124" dirty="0">
                <a:solidFill>
                  <a:srgbClr val="445369"/>
                </a:solidFill>
                <a:latin typeface="Arial Black"/>
                <a:cs typeface="Arial Black"/>
              </a:rPr>
              <a:t>ile  </a:t>
            </a:r>
            <a:r>
              <a:rPr sz="1125" spc="-135" dirty="0">
                <a:solidFill>
                  <a:srgbClr val="445369"/>
                </a:solidFill>
                <a:latin typeface="Arial Black"/>
                <a:cs typeface="Arial Black"/>
              </a:rPr>
              <a:t>detayı </a:t>
            </a:r>
            <a:r>
              <a:rPr sz="1125" spc="-131" dirty="0">
                <a:solidFill>
                  <a:srgbClr val="445369"/>
                </a:solidFill>
                <a:latin typeface="Arial Black"/>
                <a:cs typeface="Arial Black"/>
              </a:rPr>
              <a:t>verilen </a:t>
            </a:r>
            <a:r>
              <a:rPr sz="1125" spc="-146" dirty="0">
                <a:solidFill>
                  <a:srgbClr val="445369"/>
                </a:solidFill>
                <a:latin typeface="Arial Black"/>
                <a:cs typeface="Arial Black"/>
              </a:rPr>
              <a:t>eksiltilmiş </a:t>
            </a:r>
            <a:r>
              <a:rPr sz="1125" spc="-131" dirty="0">
                <a:solidFill>
                  <a:srgbClr val="445369"/>
                </a:solidFill>
                <a:latin typeface="Arial Black"/>
                <a:cs typeface="Arial Black"/>
              </a:rPr>
              <a:t>yeni  teklif </a:t>
            </a:r>
            <a:r>
              <a:rPr sz="1125" spc="-124" dirty="0">
                <a:solidFill>
                  <a:srgbClr val="445369"/>
                </a:solidFill>
                <a:latin typeface="Arial Black"/>
                <a:cs typeface="Arial Black"/>
              </a:rPr>
              <a:t>kontrol </a:t>
            </a:r>
            <a:r>
              <a:rPr sz="1125" spc="-127" dirty="0">
                <a:solidFill>
                  <a:srgbClr val="445369"/>
                </a:solidFill>
                <a:latin typeface="Arial Black"/>
                <a:cs typeface="Arial Black"/>
              </a:rPr>
              <a:t>edildikten </a:t>
            </a:r>
            <a:r>
              <a:rPr sz="1125" spc="-146" dirty="0">
                <a:solidFill>
                  <a:srgbClr val="445369"/>
                </a:solidFill>
                <a:latin typeface="Arial Black"/>
                <a:cs typeface="Arial Black"/>
              </a:rPr>
              <a:t>sonra  </a:t>
            </a:r>
            <a:r>
              <a:rPr sz="1125" spc="-150" dirty="0">
                <a:solidFill>
                  <a:srgbClr val="445369"/>
                </a:solidFill>
                <a:latin typeface="Arial Black"/>
                <a:cs typeface="Arial Black"/>
              </a:rPr>
              <a:t>İmzala </a:t>
            </a:r>
            <a:r>
              <a:rPr sz="1125" spc="-120" dirty="0">
                <a:solidFill>
                  <a:srgbClr val="445369"/>
                </a:solidFill>
                <a:latin typeface="Arial Black"/>
                <a:cs typeface="Arial Black"/>
              </a:rPr>
              <a:t>butonuna </a:t>
            </a:r>
            <a:r>
              <a:rPr sz="1125" spc="-143" dirty="0">
                <a:solidFill>
                  <a:srgbClr val="445369"/>
                </a:solidFill>
                <a:latin typeface="Arial Black"/>
                <a:cs typeface="Arial Black"/>
              </a:rPr>
              <a:t>tıklanır. </a:t>
            </a:r>
            <a:r>
              <a:rPr sz="1125" spc="-153" dirty="0">
                <a:solidFill>
                  <a:srgbClr val="445369"/>
                </a:solidFill>
                <a:latin typeface="Arial Black"/>
                <a:cs typeface="Arial Black"/>
              </a:rPr>
              <a:t>Teklifin  </a:t>
            </a:r>
            <a:r>
              <a:rPr sz="1125" spc="-135" dirty="0">
                <a:solidFill>
                  <a:srgbClr val="445369"/>
                </a:solidFill>
                <a:latin typeface="Arial Black"/>
                <a:cs typeface="Arial Black"/>
              </a:rPr>
              <a:t>hatalı </a:t>
            </a:r>
            <a:r>
              <a:rPr sz="1125" spc="-143" dirty="0">
                <a:solidFill>
                  <a:srgbClr val="445369"/>
                </a:solidFill>
                <a:latin typeface="Arial Black"/>
                <a:cs typeface="Arial Black"/>
              </a:rPr>
              <a:t>olması </a:t>
            </a:r>
            <a:r>
              <a:rPr sz="1125" spc="-120" dirty="0">
                <a:solidFill>
                  <a:srgbClr val="445369"/>
                </a:solidFill>
                <a:latin typeface="Arial Black"/>
                <a:cs typeface="Arial Black"/>
              </a:rPr>
              <a:t>durumunda </a:t>
            </a:r>
            <a:r>
              <a:rPr sz="1125" spc="-143" dirty="0">
                <a:solidFill>
                  <a:srgbClr val="445369"/>
                </a:solidFill>
                <a:latin typeface="Arial Black"/>
                <a:cs typeface="Arial Black"/>
              </a:rPr>
              <a:t>Reddet  </a:t>
            </a:r>
            <a:r>
              <a:rPr sz="1125" spc="-109" dirty="0">
                <a:solidFill>
                  <a:srgbClr val="445369"/>
                </a:solidFill>
                <a:latin typeface="Arial Black"/>
                <a:cs typeface="Arial Black"/>
              </a:rPr>
              <a:t>butonu</a:t>
            </a:r>
            <a:r>
              <a:rPr sz="1125" spc="158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125" spc="-124" dirty="0">
                <a:solidFill>
                  <a:srgbClr val="445369"/>
                </a:solidFill>
                <a:latin typeface="Arial Black"/>
                <a:cs typeface="Arial Black"/>
              </a:rPr>
              <a:t>ile </a:t>
            </a:r>
            <a:r>
              <a:rPr sz="1125" spc="-131" dirty="0">
                <a:solidFill>
                  <a:srgbClr val="445369"/>
                </a:solidFill>
                <a:latin typeface="Arial Black"/>
                <a:cs typeface="Arial Black"/>
              </a:rPr>
              <a:t>teklif </a:t>
            </a:r>
            <a:r>
              <a:rPr sz="1125" spc="-153" dirty="0">
                <a:solidFill>
                  <a:srgbClr val="445369"/>
                </a:solidFill>
                <a:latin typeface="Arial Black"/>
                <a:cs typeface="Arial Black"/>
              </a:rPr>
              <a:t>verme </a:t>
            </a:r>
            <a:r>
              <a:rPr sz="1125" spc="-161" dirty="0">
                <a:solidFill>
                  <a:srgbClr val="445369"/>
                </a:solidFill>
                <a:latin typeface="Arial Black"/>
                <a:cs typeface="Arial Black"/>
              </a:rPr>
              <a:t>süreci  </a:t>
            </a:r>
            <a:r>
              <a:rPr sz="1125" spc="-146" dirty="0">
                <a:solidFill>
                  <a:srgbClr val="445369"/>
                </a:solidFill>
                <a:latin typeface="Arial Black"/>
                <a:cs typeface="Arial Black"/>
              </a:rPr>
              <a:t>tekrar</a:t>
            </a:r>
            <a:r>
              <a:rPr sz="1125" spc="-56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125" spc="-135" dirty="0">
                <a:solidFill>
                  <a:srgbClr val="445369"/>
                </a:solidFill>
                <a:latin typeface="Arial Black"/>
                <a:cs typeface="Arial Black"/>
              </a:rPr>
              <a:t>başlatılabilir.</a:t>
            </a:r>
            <a:endParaRPr sz="1125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715" y="857250"/>
            <a:ext cx="9144000" cy="1332548"/>
            <a:chOff x="2286" y="0"/>
            <a:chExt cx="12192000" cy="1776730"/>
          </a:xfrm>
        </p:grpSpPr>
        <p:sp>
          <p:nvSpPr>
            <p:cNvPr id="4" name="object 4"/>
            <p:cNvSpPr/>
            <p:nvPr/>
          </p:nvSpPr>
          <p:spPr>
            <a:xfrm>
              <a:off x="2286" y="0"/>
              <a:ext cx="12192000" cy="1776730"/>
            </a:xfrm>
            <a:custGeom>
              <a:avLst/>
              <a:gdLst/>
              <a:ahLst/>
              <a:cxnLst/>
              <a:rect l="l" t="t" r="r" b="b"/>
              <a:pathLst>
                <a:path w="12192000" h="1776730">
                  <a:moveTo>
                    <a:pt x="12192000" y="0"/>
                  </a:moveTo>
                  <a:lnTo>
                    <a:pt x="0" y="0"/>
                  </a:lnTo>
                  <a:lnTo>
                    <a:pt x="0" y="1341247"/>
                  </a:lnTo>
                  <a:lnTo>
                    <a:pt x="2552" y="1388629"/>
                  </a:lnTo>
                  <a:lnTo>
                    <a:pt x="10033" y="1434537"/>
                  </a:lnTo>
                  <a:lnTo>
                    <a:pt x="22176" y="1478704"/>
                  </a:lnTo>
                  <a:lnTo>
                    <a:pt x="38717" y="1520865"/>
                  </a:lnTo>
                  <a:lnTo>
                    <a:pt x="59389" y="1560754"/>
                  </a:lnTo>
                  <a:lnTo>
                    <a:pt x="83929" y="1598106"/>
                  </a:lnTo>
                  <a:lnTo>
                    <a:pt x="112070" y="1632653"/>
                  </a:lnTo>
                  <a:lnTo>
                    <a:pt x="143546" y="1664132"/>
                  </a:lnTo>
                  <a:lnTo>
                    <a:pt x="178094" y="1692276"/>
                  </a:lnTo>
                  <a:lnTo>
                    <a:pt x="215446" y="1716818"/>
                  </a:lnTo>
                  <a:lnTo>
                    <a:pt x="255338" y="1737495"/>
                  </a:lnTo>
                  <a:lnTo>
                    <a:pt x="297505" y="1754039"/>
                  </a:lnTo>
                  <a:lnTo>
                    <a:pt x="341682" y="1766186"/>
                  </a:lnTo>
                  <a:lnTo>
                    <a:pt x="387601" y="1773668"/>
                  </a:lnTo>
                  <a:lnTo>
                    <a:pt x="435000" y="1776222"/>
                  </a:lnTo>
                  <a:lnTo>
                    <a:pt x="11757025" y="1776222"/>
                  </a:lnTo>
                  <a:lnTo>
                    <a:pt x="11804407" y="1773668"/>
                  </a:lnTo>
                  <a:lnTo>
                    <a:pt x="11850315" y="1766186"/>
                  </a:lnTo>
                  <a:lnTo>
                    <a:pt x="11894482" y="1754039"/>
                  </a:lnTo>
                  <a:lnTo>
                    <a:pt x="11936643" y="1737495"/>
                  </a:lnTo>
                  <a:lnTo>
                    <a:pt x="11976532" y="1716818"/>
                  </a:lnTo>
                  <a:lnTo>
                    <a:pt x="12013884" y="1692276"/>
                  </a:lnTo>
                  <a:lnTo>
                    <a:pt x="12048431" y="1664132"/>
                  </a:lnTo>
                  <a:lnTo>
                    <a:pt x="12079910" y="1632653"/>
                  </a:lnTo>
                  <a:lnTo>
                    <a:pt x="12108054" y="1598106"/>
                  </a:lnTo>
                  <a:lnTo>
                    <a:pt x="12132596" y="1560754"/>
                  </a:lnTo>
                  <a:lnTo>
                    <a:pt x="12153273" y="1520865"/>
                  </a:lnTo>
                  <a:lnTo>
                    <a:pt x="12169817" y="1478704"/>
                  </a:lnTo>
                  <a:lnTo>
                    <a:pt x="12181964" y="1434537"/>
                  </a:lnTo>
                  <a:lnTo>
                    <a:pt x="12189446" y="1388629"/>
                  </a:lnTo>
                  <a:lnTo>
                    <a:pt x="12192000" y="1341247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3BB1C3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53339" y="54102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10388345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768865" y="1331214"/>
            <a:ext cx="3320272" cy="84061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56" dirty="0"/>
              <a:t>EKAP </a:t>
            </a:r>
            <a:r>
              <a:rPr dirty="0"/>
              <a:t>İmzacı </a:t>
            </a:r>
            <a:r>
              <a:rPr spc="56" dirty="0"/>
              <a:t>Uygulaması</a:t>
            </a:r>
            <a:r>
              <a:rPr spc="-296" dirty="0"/>
              <a:t> </a:t>
            </a:r>
            <a:r>
              <a:rPr sz="1200" spc="4" dirty="0"/>
              <a:t>(2/4)</a:t>
            </a:r>
            <a:endParaRPr sz="1200"/>
          </a:p>
        </p:txBody>
      </p:sp>
      <p:sp>
        <p:nvSpPr>
          <p:cNvPr id="8" name="object 8"/>
          <p:cNvSpPr txBox="1"/>
          <p:nvPr/>
        </p:nvSpPr>
        <p:spPr>
          <a:xfrm>
            <a:off x="4215765" y="1878901"/>
            <a:ext cx="712946" cy="194765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defTabSz="685800" fontAlgn="auto">
              <a:spcBef>
                <a:spcPts val="79"/>
              </a:spcBef>
              <a:spcAft>
                <a:spcPts val="0"/>
              </a:spcAft>
            </a:pPr>
            <a:r>
              <a:rPr sz="1200" spc="-158" dirty="0">
                <a:solidFill>
                  <a:srgbClr val="F1F1F1"/>
                </a:solidFill>
                <a:latin typeface="Arial Black"/>
                <a:cs typeface="Arial Black"/>
              </a:rPr>
              <a:t>E-Eksiltme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0" y="2216849"/>
            <a:ext cx="6895148" cy="3522821"/>
            <a:chOff x="0" y="1812798"/>
            <a:chExt cx="9193530" cy="4697095"/>
          </a:xfrm>
        </p:grpSpPr>
        <p:sp>
          <p:nvSpPr>
            <p:cNvPr id="10" name="object 10"/>
            <p:cNvSpPr/>
            <p:nvPr/>
          </p:nvSpPr>
          <p:spPr>
            <a:xfrm>
              <a:off x="0" y="1812798"/>
              <a:ext cx="9193530" cy="4696968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6930390" y="5282183"/>
              <a:ext cx="1407413" cy="21640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82043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531864" y="2297048"/>
            <a:ext cx="2446972" cy="748282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 algn="just" defTabSz="685800" fontAlgn="auto">
              <a:spcBef>
                <a:spcPts val="75"/>
              </a:spcBef>
              <a:spcAft>
                <a:spcPts val="0"/>
              </a:spcAft>
            </a:pPr>
            <a:r>
              <a:rPr sz="1200" spc="-161" dirty="0">
                <a:solidFill>
                  <a:srgbClr val="445369"/>
                </a:solidFill>
                <a:latin typeface="Arial Black"/>
                <a:cs typeface="Arial Black"/>
              </a:rPr>
              <a:t>İmzala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butonuna </a:t>
            </a: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tıklanması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halinde  </a:t>
            </a:r>
            <a:r>
              <a:rPr sz="1200" spc="-158" dirty="0">
                <a:solidFill>
                  <a:srgbClr val="445369"/>
                </a:solidFill>
                <a:latin typeface="Arial Black"/>
                <a:cs typeface="Arial Black"/>
              </a:rPr>
              <a:t>ekranda </a:t>
            </a:r>
            <a:r>
              <a:rPr sz="1200" spc="-150" dirty="0">
                <a:solidFill>
                  <a:srgbClr val="445369"/>
                </a:solidFill>
                <a:latin typeface="Arial Black"/>
                <a:cs typeface="Arial Black"/>
              </a:rPr>
              <a:t>eksiltilen </a:t>
            </a:r>
            <a:r>
              <a:rPr sz="1200" spc="-135" dirty="0">
                <a:solidFill>
                  <a:srgbClr val="445369"/>
                </a:solidFill>
                <a:latin typeface="Arial Black"/>
                <a:cs typeface="Arial Black"/>
              </a:rPr>
              <a:t>teklifin  </a:t>
            </a:r>
            <a:r>
              <a:rPr sz="1200" spc="-139" dirty="0">
                <a:solidFill>
                  <a:srgbClr val="445369"/>
                </a:solidFill>
                <a:latin typeface="Arial Black"/>
                <a:cs typeface="Arial Black"/>
              </a:rPr>
              <a:t>imzalandığına </a:t>
            </a:r>
            <a:r>
              <a:rPr sz="1200" spc="-127" dirty="0">
                <a:solidFill>
                  <a:srgbClr val="445369"/>
                </a:solidFill>
                <a:latin typeface="Arial Black"/>
                <a:cs typeface="Arial Black"/>
              </a:rPr>
              <a:t>dair</a:t>
            </a:r>
            <a:r>
              <a:rPr sz="1200" spc="143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200" spc="-105" dirty="0">
                <a:solidFill>
                  <a:srgbClr val="445369"/>
                </a:solidFill>
                <a:latin typeface="Arial Black"/>
                <a:cs typeface="Arial Black"/>
              </a:rPr>
              <a:t>bilgi </a:t>
            </a:r>
            <a:r>
              <a:rPr sz="1200" spc="-120" dirty="0">
                <a:solidFill>
                  <a:srgbClr val="445369"/>
                </a:solidFill>
                <a:latin typeface="Arial Black"/>
                <a:cs typeface="Arial Black"/>
              </a:rPr>
              <a:t>notu  </a:t>
            </a:r>
            <a:r>
              <a:rPr sz="1200" spc="-131" dirty="0">
                <a:solidFill>
                  <a:srgbClr val="445369"/>
                </a:solidFill>
                <a:latin typeface="Arial Black"/>
                <a:cs typeface="Arial Black"/>
              </a:rPr>
              <a:t>görüntülenir.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26872" y="2228850"/>
            <a:ext cx="6345365" cy="3657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715" y="857250"/>
            <a:ext cx="9144000" cy="1332548"/>
            <a:chOff x="2286" y="0"/>
            <a:chExt cx="12192000" cy="1776730"/>
          </a:xfrm>
        </p:grpSpPr>
        <p:sp>
          <p:nvSpPr>
            <p:cNvPr id="5" name="object 5"/>
            <p:cNvSpPr/>
            <p:nvPr/>
          </p:nvSpPr>
          <p:spPr>
            <a:xfrm>
              <a:off x="2286" y="0"/>
              <a:ext cx="12192000" cy="1776730"/>
            </a:xfrm>
            <a:custGeom>
              <a:avLst/>
              <a:gdLst/>
              <a:ahLst/>
              <a:cxnLst/>
              <a:rect l="l" t="t" r="r" b="b"/>
              <a:pathLst>
                <a:path w="12192000" h="1776730">
                  <a:moveTo>
                    <a:pt x="12192000" y="0"/>
                  </a:moveTo>
                  <a:lnTo>
                    <a:pt x="0" y="0"/>
                  </a:lnTo>
                  <a:lnTo>
                    <a:pt x="0" y="1341247"/>
                  </a:lnTo>
                  <a:lnTo>
                    <a:pt x="2552" y="1388629"/>
                  </a:lnTo>
                  <a:lnTo>
                    <a:pt x="10033" y="1434537"/>
                  </a:lnTo>
                  <a:lnTo>
                    <a:pt x="22176" y="1478704"/>
                  </a:lnTo>
                  <a:lnTo>
                    <a:pt x="38717" y="1520865"/>
                  </a:lnTo>
                  <a:lnTo>
                    <a:pt x="59389" y="1560754"/>
                  </a:lnTo>
                  <a:lnTo>
                    <a:pt x="83929" y="1598106"/>
                  </a:lnTo>
                  <a:lnTo>
                    <a:pt x="112070" y="1632653"/>
                  </a:lnTo>
                  <a:lnTo>
                    <a:pt x="143546" y="1664132"/>
                  </a:lnTo>
                  <a:lnTo>
                    <a:pt x="178094" y="1692276"/>
                  </a:lnTo>
                  <a:lnTo>
                    <a:pt x="215446" y="1716818"/>
                  </a:lnTo>
                  <a:lnTo>
                    <a:pt x="255338" y="1737495"/>
                  </a:lnTo>
                  <a:lnTo>
                    <a:pt x="297505" y="1754039"/>
                  </a:lnTo>
                  <a:lnTo>
                    <a:pt x="341682" y="1766186"/>
                  </a:lnTo>
                  <a:lnTo>
                    <a:pt x="387601" y="1773668"/>
                  </a:lnTo>
                  <a:lnTo>
                    <a:pt x="435000" y="1776222"/>
                  </a:lnTo>
                  <a:lnTo>
                    <a:pt x="11757025" y="1776222"/>
                  </a:lnTo>
                  <a:lnTo>
                    <a:pt x="11804407" y="1773668"/>
                  </a:lnTo>
                  <a:lnTo>
                    <a:pt x="11850315" y="1766186"/>
                  </a:lnTo>
                  <a:lnTo>
                    <a:pt x="11894482" y="1754039"/>
                  </a:lnTo>
                  <a:lnTo>
                    <a:pt x="11936643" y="1737495"/>
                  </a:lnTo>
                  <a:lnTo>
                    <a:pt x="11976532" y="1716818"/>
                  </a:lnTo>
                  <a:lnTo>
                    <a:pt x="12013884" y="1692276"/>
                  </a:lnTo>
                  <a:lnTo>
                    <a:pt x="12048431" y="1664132"/>
                  </a:lnTo>
                  <a:lnTo>
                    <a:pt x="12079910" y="1632653"/>
                  </a:lnTo>
                  <a:lnTo>
                    <a:pt x="12108054" y="1598106"/>
                  </a:lnTo>
                  <a:lnTo>
                    <a:pt x="12132596" y="1560754"/>
                  </a:lnTo>
                  <a:lnTo>
                    <a:pt x="12153273" y="1520865"/>
                  </a:lnTo>
                  <a:lnTo>
                    <a:pt x="12169817" y="1478704"/>
                  </a:lnTo>
                  <a:lnTo>
                    <a:pt x="12181964" y="1434537"/>
                  </a:lnTo>
                  <a:lnTo>
                    <a:pt x="12189446" y="1388629"/>
                  </a:lnTo>
                  <a:lnTo>
                    <a:pt x="12192000" y="1341247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3BB1C3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53339" y="54102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10388345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768865" y="1331214"/>
            <a:ext cx="3320272" cy="84061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56" dirty="0"/>
              <a:t>EKAP </a:t>
            </a:r>
            <a:r>
              <a:rPr dirty="0"/>
              <a:t>İmzacı </a:t>
            </a:r>
            <a:r>
              <a:rPr spc="56" dirty="0"/>
              <a:t>Uygulaması</a:t>
            </a:r>
            <a:r>
              <a:rPr spc="-296" dirty="0"/>
              <a:t> </a:t>
            </a:r>
            <a:r>
              <a:rPr sz="1200" spc="4" dirty="0"/>
              <a:t>(3/4)</a:t>
            </a:r>
            <a:endParaRPr sz="1200"/>
          </a:p>
        </p:txBody>
      </p:sp>
      <p:sp>
        <p:nvSpPr>
          <p:cNvPr id="9" name="object 9"/>
          <p:cNvSpPr txBox="1"/>
          <p:nvPr/>
        </p:nvSpPr>
        <p:spPr>
          <a:xfrm>
            <a:off x="4215765" y="1878901"/>
            <a:ext cx="712946" cy="194765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defTabSz="685800" fontAlgn="auto">
              <a:spcBef>
                <a:spcPts val="79"/>
              </a:spcBef>
              <a:spcAft>
                <a:spcPts val="0"/>
              </a:spcAft>
            </a:pPr>
            <a:r>
              <a:rPr sz="1200" spc="-158" dirty="0">
                <a:solidFill>
                  <a:srgbClr val="F1F1F1"/>
                </a:solidFill>
                <a:latin typeface="Arial Black"/>
                <a:cs typeface="Arial Black"/>
              </a:rPr>
              <a:t>E-Eksiltme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3135725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172266" y="2462593"/>
            <a:ext cx="3765709" cy="63286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 algn="just" defTabSz="685800" fontAlgn="auto">
              <a:spcBef>
                <a:spcPts val="75"/>
              </a:spcBef>
              <a:spcAft>
                <a:spcPts val="0"/>
              </a:spcAft>
            </a:pPr>
            <a:r>
              <a:rPr sz="1350" spc="-176" dirty="0">
                <a:solidFill>
                  <a:srgbClr val="445369"/>
                </a:solidFill>
                <a:latin typeface="Arial Black"/>
                <a:cs typeface="Arial Black"/>
              </a:rPr>
              <a:t>E-Eksiltme </a:t>
            </a:r>
            <a:r>
              <a:rPr sz="1350" spc="-180" dirty="0">
                <a:solidFill>
                  <a:srgbClr val="445369"/>
                </a:solidFill>
                <a:latin typeface="Arial Black"/>
                <a:cs typeface="Arial Black"/>
              </a:rPr>
              <a:t>İmza </a:t>
            </a:r>
            <a:r>
              <a:rPr sz="1350" spc="-191" dirty="0">
                <a:solidFill>
                  <a:srgbClr val="445369"/>
                </a:solidFill>
                <a:latin typeface="Arial Black"/>
                <a:cs typeface="Arial Black"/>
              </a:rPr>
              <a:t>Yetkilisi, </a:t>
            </a:r>
            <a:r>
              <a:rPr sz="1350" spc="-180" dirty="0">
                <a:solidFill>
                  <a:srgbClr val="445369"/>
                </a:solidFill>
                <a:latin typeface="Arial Black"/>
                <a:cs typeface="Arial Black"/>
              </a:rPr>
              <a:t>İmzala </a:t>
            </a:r>
            <a:r>
              <a:rPr sz="1350" spc="-146" dirty="0">
                <a:solidFill>
                  <a:srgbClr val="445369"/>
                </a:solidFill>
                <a:latin typeface="Arial Black"/>
                <a:cs typeface="Arial Black"/>
              </a:rPr>
              <a:t>butonuna  tıkladığında </a:t>
            </a:r>
            <a:r>
              <a:rPr sz="1350" spc="-184" dirty="0">
                <a:solidFill>
                  <a:srgbClr val="445369"/>
                </a:solidFill>
                <a:latin typeface="Arial Black"/>
                <a:cs typeface="Arial Black"/>
              </a:rPr>
              <a:t>açılan </a:t>
            </a:r>
            <a:r>
              <a:rPr sz="1350" spc="-176" dirty="0">
                <a:solidFill>
                  <a:srgbClr val="445369"/>
                </a:solidFill>
                <a:latin typeface="Arial Black"/>
                <a:cs typeface="Arial Black"/>
              </a:rPr>
              <a:t>ekranda, </a:t>
            </a:r>
            <a:r>
              <a:rPr sz="1350" spc="-169" dirty="0">
                <a:solidFill>
                  <a:srgbClr val="445369"/>
                </a:solidFill>
                <a:latin typeface="Arial Black"/>
                <a:cs typeface="Arial Black"/>
              </a:rPr>
              <a:t>elektronik imza </a:t>
            </a:r>
            <a:r>
              <a:rPr sz="1350" spc="-176" dirty="0">
                <a:solidFill>
                  <a:srgbClr val="445369"/>
                </a:solidFill>
                <a:latin typeface="Arial Black"/>
                <a:cs typeface="Arial Black"/>
              </a:rPr>
              <a:t>kart  </a:t>
            </a:r>
            <a:r>
              <a:rPr sz="1350" spc="-165" dirty="0">
                <a:solidFill>
                  <a:srgbClr val="445369"/>
                </a:solidFill>
                <a:latin typeface="Arial Black"/>
                <a:cs typeface="Arial Black"/>
              </a:rPr>
              <a:t>şifresini </a:t>
            </a:r>
            <a:r>
              <a:rPr sz="1350" spc="-143" dirty="0">
                <a:solidFill>
                  <a:srgbClr val="445369"/>
                </a:solidFill>
                <a:latin typeface="Arial Black"/>
                <a:cs typeface="Arial Black"/>
              </a:rPr>
              <a:t>girer </a:t>
            </a:r>
            <a:r>
              <a:rPr sz="1350" spc="-195" dirty="0">
                <a:solidFill>
                  <a:srgbClr val="445369"/>
                </a:solidFill>
                <a:latin typeface="Arial Black"/>
                <a:cs typeface="Arial Black"/>
              </a:rPr>
              <a:t>ve </a:t>
            </a:r>
            <a:r>
              <a:rPr sz="1350" spc="-244" dirty="0">
                <a:solidFill>
                  <a:srgbClr val="445369"/>
                </a:solidFill>
                <a:latin typeface="Arial Black"/>
                <a:cs typeface="Arial Black"/>
              </a:rPr>
              <a:t>Tamam </a:t>
            </a:r>
            <a:r>
              <a:rPr sz="1350" spc="-143" dirty="0">
                <a:solidFill>
                  <a:srgbClr val="445369"/>
                </a:solidFill>
                <a:latin typeface="Arial Black"/>
                <a:cs typeface="Arial Black"/>
              </a:rPr>
              <a:t>butonuna</a:t>
            </a:r>
            <a:r>
              <a:rPr sz="1350" spc="-191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350" spc="-176" dirty="0">
                <a:solidFill>
                  <a:srgbClr val="445369"/>
                </a:solidFill>
                <a:latin typeface="Arial Black"/>
                <a:cs typeface="Arial Black"/>
              </a:rPr>
              <a:t>tıklar.</a:t>
            </a:r>
            <a:endParaRPr sz="135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143691" y="3278885"/>
            <a:ext cx="3787140" cy="1448473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264319" defTabSz="685800" fontAlgn="auto">
              <a:spcBef>
                <a:spcPts val="75"/>
              </a:spcBef>
              <a:spcAft>
                <a:spcPts val="0"/>
              </a:spcAft>
            </a:pPr>
            <a:r>
              <a:rPr sz="1350" spc="-199" dirty="0">
                <a:solidFill>
                  <a:srgbClr val="445369"/>
                </a:solidFill>
                <a:latin typeface="Arial Black"/>
                <a:cs typeface="Arial Black"/>
              </a:rPr>
              <a:t>Sistem </a:t>
            </a:r>
            <a:r>
              <a:rPr sz="1350" spc="-191" dirty="0">
                <a:solidFill>
                  <a:srgbClr val="445369"/>
                </a:solidFill>
                <a:latin typeface="Arial Black"/>
                <a:cs typeface="Arial Black"/>
              </a:rPr>
              <a:t>imzalanacak </a:t>
            </a:r>
            <a:r>
              <a:rPr sz="1350" spc="-158" dirty="0">
                <a:solidFill>
                  <a:srgbClr val="445369"/>
                </a:solidFill>
                <a:latin typeface="Arial Black"/>
                <a:cs typeface="Arial Black"/>
              </a:rPr>
              <a:t>içeriği </a:t>
            </a:r>
            <a:r>
              <a:rPr sz="1350" spc="-150" dirty="0">
                <a:solidFill>
                  <a:srgbClr val="445369"/>
                </a:solidFill>
                <a:latin typeface="Arial Black"/>
                <a:cs typeface="Arial Black"/>
              </a:rPr>
              <a:t>görüntüler. </a:t>
            </a:r>
            <a:r>
              <a:rPr sz="1350" spc="-180" dirty="0">
                <a:solidFill>
                  <a:srgbClr val="445369"/>
                </a:solidFill>
                <a:latin typeface="Arial Black"/>
                <a:cs typeface="Arial Black"/>
              </a:rPr>
              <a:t>Kullanıcı  İmzala </a:t>
            </a:r>
            <a:r>
              <a:rPr sz="1350" spc="-143" dirty="0">
                <a:solidFill>
                  <a:srgbClr val="445369"/>
                </a:solidFill>
                <a:latin typeface="Arial Black"/>
                <a:cs typeface="Arial Black"/>
              </a:rPr>
              <a:t>butonuna</a:t>
            </a:r>
            <a:r>
              <a:rPr sz="1350" spc="-26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350" spc="-176" dirty="0">
                <a:solidFill>
                  <a:srgbClr val="445369"/>
                </a:solidFill>
                <a:latin typeface="Arial Black"/>
                <a:cs typeface="Arial Black"/>
              </a:rPr>
              <a:t>tıklar.</a:t>
            </a:r>
            <a:endParaRPr sz="135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25718" marR="3810" algn="just" defTabSz="685800" fontAlgn="auto">
              <a:spcBef>
                <a:spcPts val="1549"/>
              </a:spcBef>
              <a:spcAft>
                <a:spcPts val="0"/>
              </a:spcAft>
            </a:pPr>
            <a:r>
              <a:rPr sz="1350" spc="-199" dirty="0">
                <a:solidFill>
                  <a:srgbClr val="445369"/>
                </a:solidFill>
                <a:latin typeface="Arial Black"/>
                <a:cs typeface="Arial Black"/>
              </a:rPr>
              <a:t>Sistem </a:t>
            </a:r>
            <a:r>
              <a:rPr sz="1350" spc="-150" dirty="0">
                <a:solidFill>
                  <a:srgbClr val="445369"/>
                </a:solidFill>
                <a:latin typeface="Arial Black"/>
                <a:cs typeface="Arial Black"/>
              </a:rPr>
              <a:t>teklifin </a:t>
            </a:r>
            <a:r>
              <a:rPr sz="1350" spc="-176" dirty="0">
                <a:solidFill>
                  <a:srgbClr val="445369"/>
                </a:solidFill>
                <a:latin typeface="Arial Black"/>
                <a:cs typeface="Arial Black"/>
              </a:rPr>
              <a:t>başarıyla </a:t>
            </a:r>
            <a:r>
              <a:rPr sz="1350" spc="-153" dirty="0">
                <a:solidFill>
                  <a:srgbClr val="445369"/>
                </a:solidFill>
                <a:latin typeface="Arial Black"/>
                <a:cs typeface="Arial Black"/>
              </a:rPr>
              <a:t>imzalandığına </a:t>
            </a:r>
            <a:r>
              <a:rPr sz="1350" spc="-161" dirty="0">
                <a:solidFill>
                  <a:srgbClr val="445369"/>
                </a:solidFill>
                <a:latin typeface="Arial Black"/>
                <a:cs typeface="Arial Black"/>
              </a:rPr>
              <a:t>ilişkin </a:t>
            </a:r>
            <a:r>
              <a:rPr sz="1350" spc="-116" dirty="0">
                <a:solidFill>
                  <a:srgbClr val="445369"/>
                </a:solidFill>
                <a:latin typeface="Arial Black"/>
                <a:cs typeface="Arial Black"/>
              </a:rPr>
              <a:t>bilgi  </a:t>
            </a:r>
            <a:r>
              <a:rPr sz="1350" spc="-176" dirty="0">
                <a:solidFill>
                  <a:srgbClr val="445369"/>
                </a:solidFill>
                <a:latin typeface="Arial Black"/>
                <a:cs typeface="Arial Black"/>
              </a:rPr>
              <a:t>mesajını </a:t>
            </a:r>
            <a:r>
              <a:rPr sz="1350" spc="-150" dirty="0">
                <a:solidFill>
                  <a:srgbClr val="445369"/>
                </a:solidFill>
                <a:latin typeface="Arial Black"/>
                <a:cs typeface="Arial Black"/>
              </a:rPr>
              <a:t>görüntüler. </a:t>
            </a:r>
            <a:r>
              <a:rPr sz="1350" spc="-180" dirty="0">
                <a:solidFill>
                  <a:srgbClr val="445369"/>
                </a:solidFill>
                <a:latin typeface="Arial Black"/>
                <a:cs typeface="Arial Black"/>
              </a:rPr>
              <a:t>İmzalanmış </a:t>
            </a:r>
            <a:r>
              <a:rPr sz="1350" spc="-191" dirty="0">
                <a:solidFill>
                  <a:srgbClr val="445369"/>
                </a:solidFill>
                <a:latin typeface="Arial Black"/>
                <a:cs typeface="Arial Black"/>
              </a:rPr>
              <a:t>Teklifi </a:t>
            </a:r>
            <a:r>
              <a:rPr sz="1350" spc="-150" dirty="0">
                <a:solidFill>
                  <a:srgbClr val="445369"/>
                </a:solidFill>
                <a:latin typeface="Arial Black"/>
                <a:cs typeface="Arial Black"/>
              </a:rPr>
              <a:t>Gönder  </a:t>
            </a:r>
            <a:r>
              <a:rPr sz="1350" spc="-146" dirty="0">
                <a:solidFill>
                  <a:srgbClr val="445369"/>
                </a:solidFill>
                <a:latin typeface="Arial Black"/>
                <a:cs typeface="Arial Black"/>
              </a:rPr>
              <a:t>butonuna </a:t>
            </a:r>
            <a:r>
              <a:rPr sz="1350" spc="-180" dirty="0">
                <a:solidFill>
                  <a:srgbClr val="445369"/>
                </a:solidFill>
                <a:latin typeface="Arial Black"/>
                <a:cs typeface="Arial Black"/>
              </a:rPr>
              <a:t>tıklanarak </a:t>
            </a:r>
            <a:r>
              <a:rPr sz="1350" spc="-172" dirty="0">
                <a:solidFill>
                  <a:srgbClr val="445369"/>
                </a:solidFill>
                <a:latin typeface="Arial Black"/>
                <a:cs typeface="Arial Black"/>
              </a:rPr>
              <a:t>imzalanan </a:t>
            </a:r>
            <a:r>
              <a:rPr sz="1350" spc="-158" dirty="0">
                <a:solidFill>
                  <a:srgbClr val="445369"/>
                </a:solidFill>
                <a:latin typeface="Arial Black"/>
                <a:cs typeface="Arial Black"/>
              </a:rPr>
              <a:t>teklif </a:t>
            </a:r>
            <a:r>
              <a:rPr sz="1350" spc="-143" dirty="0">
                <a:solidFill>
                  <a:srgbClr val="445369"/>
                </a:solidFill>
                <a:latin typeface="Arial Black"/>
                <a:cs typeface="Arial Black"/>
              </a:rPr>
              <a:t>bilgisi, </a:t>
            </a:r>
            <a:r>
              <a:rPr sz="1350" spc="-259" dirty="0">
                <a:solidFill>
                  <a:srgbClr val="445369"/>
                </a:solidFill>
                <a:latin typeface="Arial Black"/>
                <a:cs typeface="Arial Black"/>
              </a:rPr>
              <a:t>EKAP  </a:t>
            </a:r>
            <a:r>
              <a:rPr sz="1350" spc="-184" dirty="0">
                <a:solidFill>
                  <a:srgbClr val="445369"/>
                </a:solidFill>
                <a:latin typeface="Arial Black"/>
                <a:cs typeface="Arial Black"/>
              </a:rPr>
              <a:t>sistemine</a:t>
            </a:r>
            <a:r>
              <a:rPr sz="1350" spc="-98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350" spc="-143" dirty="0">
                <a:solidFill>
                  <a:srgbClr val="445369"/>
                </a:solidFill>
                <a:latin typeface="Arial Black"/>
                <a:cs typeface="Arial Black"/>
              </a:rPr>
              <a:t>gönderilir.</a:t>
            </a:r>
            <a:endParaRPr sz="135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160073" y="4826889"/>
            <a:ext cx="3701415" cy="63286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 algn="just" defTabSz="685800" fontAlgn="auto">
              <a:spcBef>
                <a:spcPts val="75"/>
              </a:spcBef>
              <a:spcAft>
                <a:spcPts val="0"/>
              </a:spcAft>
            </a:pPr>
            <a:r>
              <a:rPr sz="1350" spc="-165" dirty="0">
                <a:solidFill>
                  <a:srgbClr val="445369"/>
                </a:solidFill>
                <a:latin typeface="Arial Black"/>
                <a:cs typeface="Arial Black"/>
              </a:rPr>
              <a:t>İmzalı </a:t>
            </a:r>
            <a:r>
              <a:rPr sz="1350" spc="-158" dirty="0">
                <a:solidFill>
                  <a:srgbClr val="445369"/>
                </a:solidFill>
                <a:latin typeface="Arial Black"/>
                <a:cs typeface="Arial Black"/>
              </a:rPr>
              <a:t>teklif </a:t>
            </a:r>
            <a:r>
              <a:rPr sz="1350" spc="-259" dirty="0">
                <a:solidFill>
                  <a:srgbClr val="445369"/>
                </a:solidFill>
                <a:latin typeface="Arial Black"/>
                <a:cs typeface="Arial Black"/>
              </a:rPr>
              <a:t>EKAP </a:t>
            </a:r>
            <a:r>
              <a:rPr sz="1350" spc="-184" dirty="0">
                <a:solidFill>
                  <a:srgbClr val="445369"/>
                </a:solidFill>
                <a:latin typeface="Arial Black"/>
                <a:cs typeface="Arial Black"/>
              </a:rPr>
              <a:t>sistemine </a:t>
            </a:r>
            <a:r>
              <a:rPr sz="1350" spc="-131" dirty="0">
                <a:solidFill>
                  <a:srgbClr val="445369"/>
                </a:solidFill>
                <a:latin typeface="Arial Black"/>
                <a:cs typeface="Arial Black"/>
              </a:rPr>
              <a:t>gönderildiğinde  </a:t>
            </a:r>
            <a:r>
              <a:rPr sz="1350" spc="-180" dirty="0">
                <a:solidFill>
                  <a:srgbClr val="445369"/>
                </a:solidFill>
                <a:latin typeface="Arial Black"/>
                <a:cs typeface="Arial Black"/>
              </a:rPr>
              <a:t>başarı </a:t>
            </a:r>
            <a:r>
              <a:rPr sz="1350" spc="-188" dirty="0">
                <a:solidFill>
                  <a:srgbClr val="445369"/>
                </a:solidFill>
                <a:latin typeface="Arial Black"/>
                <a:cs typeface="Arial Black"/>
              </a:rPr>
              <a:t>mesajı </a:t>
            </a:r>
            <a:r>
              <a:rPr sz="1350" spc="-139" dirty="0">
                <a:solidFill>
                  <a:srgbClr val="445369"/>
                </a:solidFill>
                <a:latin typeface="Arial Black"/>
                <a:cs typeface="Arial Black"/>
              </a:rPr>
              <a:t>görüntülenir </a:t>
            </a:r>
            <a:r>
              <a:rPr sz="1350" spc="-195" dirty="0">
                <a:solidFill>
                  <a:srgbClr val="445369"/>
                </a:solidFill>
                <a:latin typeface="Arial Black"/>
                <a:cs typeface="Arial Black"/>
              </a:rPr>
              <a:t>ve </a:t>
            </a:r>
            <a:r>
              <a:rPr sz="1350" spc="-248" dirty="0">
                <a:solidFill>
                  <a:srgbClr val="445369"/>
                </a:solidFill>
                <a:latin typeface="Arial Black"/>
                <a:cs typeface="Arial Black"/>
              </a:rPr>
              <a:t>Tamam </a:t>
            </a:r>
            <a:r>
              <a:rPr sz="1350" spc="-146" dirty="0">
                <a:solidFill>
                  <a:srgbClr val="445369"/>
                </a:solidFill>
                <a:latin typeface="Arial Black"/>
                <a:cs typeface="Arial Black"/>
              </a:rPr>
              <a:t>butonuna  </a:t>
            </a:r>
            <a:r>
              <a:rPr sz="1350" spc="-169" dirty="0">
                <a:solidFill>
                  <a:srgbClr val="445369"/>
                </a:solidFill>
                <a:latin typeface="Arial Black"/>
                <a:cs typeface="Arial Black"/>
              </a:rPr>
              <a:t>tıklanır.</a:t>
            </a:r>
            <a:endParaRPr sz="135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1715" y="857250"/>
            <a:ext cx="9144000" cy="1332548"/>
            <a:chOff x="2286" y="0"/>
            <a:chExt cx="12192000" cy="1776730"/>
          </a:xfrm>
        </p:grpSpPr>
        <p:sp>
          <p:nvSpPr>
            <p:cNvPr id="6" name="object 6"/>
            <p:cNvSpPr/>
            <p:nvPr/>
          </p:nvSpPr>
          <p:spPr>
            <a:xfrm>
              <a:off x="2286" y="0"/>
              <a:ext cx="12192000" cy="1776730"/>
            </a:xfrm>
            <a:custGeom>
              <a:avLst/>
              <a:gdLst/>
              <a:ahLst/>
              <a:cxnLst/>
              <a:rect l="l" t="t" r="r" b="b"/>
              <a:pathLst>
                <a:path w="12192000" h="1776730">
                  <a:moveTo>
                    <a:pt x="12192000" y="0"/>
                  </a:moveTo>
                  <a:lnTo>
                    <a:pt x="0" y="0"/>
                  </a:lnTo>
                  <a:lnTo>
                    <a:pt x="0" y="1341247"/>
                  </a:lnTo>
                  <a:lnTo>
                    <a:pt x="2552" y="1388629"/>
                  </a:lnTo>
                  <a:lnTo>
                    <a:pt x="10033" y="1434537"/>
                  </a:lnTo>
                  <a:lnTo>
                    <a:pt x="22176" y="1478704"/>
                  </a:lnTo>
                  <a:lnTo>
                    <a:pt x="38717" y="1520865"/>
                  </a:lnTo>
                  <a:lnTo>
                    <a:pt x="59389" y="1560754"/>
                  </a:lnTo>
                  <a:lnTo>
                    <a:pt x="83929" y="1598106"/>
                  </a:lnTo>
                  <a:lnTo>
                    <a:pt x="112070" y="1632653"/>
                  </a:lnTo>
                  <a:lnTo>
                    <a:pt x="143546" y="1664132"/>
                  </a:lnTo>
                  <a:lnTo>
                    <a:pt x="178094" y="1692276"/>
                  </a:lnTo>
                  <a:lnTo>
                    <a:pt x="215446" y="1716818"/>
                  </a:lnTo>
                  <a:lnTo>
                    <a:pt x="255338" y="1737495"/>
                  </a:lnTo>
                  <a:lnTo>
                    <a:pt x="297505" y="1754039"/>
                  </a:lnTo>
                  <a:lnTo>
                    <a:pt x="341682" y="1766186"/>
                  </a:lnTo>
                  <a:lnTo>
                    <a:pt x="387601" y="1773668"/>
                  </a:lnTo>
                  <a:lnTo>
                    <a:pt x="435000" y="1776222"/>
                  </a:lnTo>
                  <a:lnTo>
                    <a:pt x="11757025" y="1776222"/>
                  </a:lnTo>
                  <a:lnTo>
                    <a:pt x="11804407" y="1773668"/>
                  </a:lnTo>
                  <a:lnTo>
                    <a:pt x="11850315" y="1766186"/>
                  </a:lnTo>
                  <a:lnTo>
                    <a:pt x="11894482" y="1754039"/>
                  </a:lnTo>
                  <a:lnTo>
                    <a:pt x="11936643" y="1737495"/>
                  </a:lnTo>
                  <a:lnTo>
                    <a:pt x="11976532" y="1716818"/>
                  </a:lnTo>
                  <a:lnTo>
                    <a:pt x="12013884" y="1692276"/>
                  </a:lnTo>
                  <a:lnTo>
                    <a:pt x="12048431" y="1664132"/>
                  </a:lnTo>
                  <a:lnTo>
                    <a:pt x="12079910" y="1632653"/>
                  </a:lnTo>
                  <a:lnTo>
                    <a:pt x="12108054" y="1598106"/>
                  </a:lnTo>
                  <a:lnTo>
                    <a:pt x="12132596" y="1560754"/>
                  </a:lnTo>
                  <a:lnTo>
                    <a:pt x="12153273" y="1520865"/>
                  </a:lnTo>
                  <a:lnTo>
                    <a:pt x="12169817" y="1478704"/>
                  </a:lnTo>
                  <a:lnTo>
                    <a:pt x="12181964" y="1434537"/>
                  </a:lnTo>
                  <a:lnTo>
                    <a:pt x="12189446" y="1388629"/>
                  </a:lnTo>
                  <a:lnTo>
                    <a:pt x="12192000" y="1341247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3BB1C3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53339" y="54102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10388345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768865" y="1331214"/>
            <a:ext cx="3320272" cy="84061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56" dirty="0"/>
              <a:t>EKAP </a:t>
            </a:r>
            <a:r>
              <a:rPr dirty="0"/>
              <a:t>İmzacı </a:t>
            </a:r>
            <a:r>
              <a:rPr spc="56" dirty="0"/>
              <a:t>Uygulaması</a:t>
            </a:r>
            <a:r>
              <a:rPr spc="-296" dirty="0"/>
              <a:t> </a:t>
            </a:r>
            <a:r>
              <a:rPr sz="1200" spc="4" dirty="0"/>
              <a:t>(4/4)</a:t>
            </a:r>
            <a:endParaRPr sz="1200"/>
          </a:p>
        </p:txBody>
      </p:sp>
      <p:sp>
        <p:nvSpPr>
          <p:cNvPr id="10" name="object 10"/>
          <p:cNvSpPr txBox="1"/>
          <p:nvPr/>
        </p:nvSpPr>
        <p:spPr>
          <a:xfrm>
            <a:off x="4215765" y="1878901"/>
            <a:ext cx="712946" cy="194765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defTabSz="685800" fontAlgn="auto">
              <a:spcBef>
                <a:spcPts val="79"/>
              </a:spcBef>
              <a:spcAft>
                <a:spcPts val="0"/>
              </a:spcAft>
            </a:pPr>
            <a:r>
              <a:rPr sz="1200" spc="-158" dirty="0">
                <a:solidFill>
                  <a:srgbClr val="F1F1F1"/>
                </a:solidFill>
                <a:latin typeface="Arial Black"/>
                <a:cs typeface="Arial Black"/>
              </a:rPr>
              <a:t>E-Eksiltme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114300" y="2234565"/>
            <a:ext cx="2205038" cy="1574483"/>
            <a:chOff x="152400" y="1836420"/>
            <a:chExt cx="2940050" cy="2099310"/>
          </a:xfrm>
        </p:grpSpPr>
        <p:sp>
          <p:nvSpPr>
            <p:cNvPr id="12" name="object 12"/>
            <p:cNvSpPr/>
            <p:nvPr/>
          </p:nvSpPr>
          <p:spPr>
            <a:xfrm>
              <a:off x="152400" y="1989582"/>
              <a:ext cx="2939796" cy="1946148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3" name="object 13"/>
            <p:cNvSpPr/>
            <p:nvPr/>
          </p:nvSpPr>
          <p:spPr>
            <a:xfrm>
              <a:off x="1622297" y="3525012"/>
              <a:ext cx="651510" cy="18211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4" name="object 14"/>
            <p:cNvSpPr/>
            <p:nvPr/>
          </p:nvSpPr>
          <p:spPr>
            <a:xfrm>
              <a:off x="1408175" y="1836420"/>
              <a:ext cx="375285" cy="375285"/>
            </a:xfrm>
            <a:custGeom>
              <a:avLst/>
              <a:gdLst/>
              <a:ahLst/>
              <a:cxnLst/>
              <a:rect l="l" t="t" r="r" b="b"/>
              <a:pathLst>
                <a:path w="375285" h="375285">
                  <a:moveTo>
                    <a:pt x="187452" y="0"/>
                  </a:moveTo>
                  <a:lnTo>
                    <a:pt x="137627" y="6697"/>
                  </a:lnTo>
                  <a:lnTo>
                    <a:pt x="92851" y="25597"/>
                  </a:lnTo>
                  <a:lnTo>
                    <a:pt x="54911" y="54911"/>
                  </a:lnTo>
                  <a:lnTo>
                    <a:pt x="25597" y="92851"/>
                  </a:lnTo>
                  <a:lnTo>
                    <a:pt x="6697" y="137627"/>
                  </a:lnTo>
                  <a:lnTo>
                    <a:pt x="0" y="187451"/>
                  </a:lnTo>
                  <a:lnTo>
                    <a:pt x="6697" y="237276"/>
                  </a:lnTo>
                  <a:lnTo>
                    <a:pt x="25597" y="282052"/>
                  </a:lnTo>
                  <a:lnTo>
                    <a:pt x="54911" y="319992"/>
                  </a:lnTo>
                  <a:lnTo>
                    <a:pt x="92851" y="349306"/>
                  </a:lnTo>
                  <a:lnTo>
                    <a:pt x="137627" y="368206"/>
                  </a:lnTo>
                  <a:lnTo>
                    <a:pt x="187452" y="374903"/>
                  </a:lnTo>
                  <a:lnTo>
                    <a:pt x="237276" y="368206"/>
                  </a:lnTo>
                  <a:lnTo>
                    <a:pt x="282052" y="349306"/>
                  </a:lnTo>
                  <a:lnTo>
                    <a:pt x="319992" y="319992"/>
                  </a:lnTo>
                  <a:lnTo>
                    <a:pt x="349306" y="282052"/>
                  </a:lnTo>
                  <a:lnTo>
                    <a:pt x="368206" y="237276"/>
                  </a:lnTo>
                  <a:lnTo>
                    <a:pt x="374904" y="187451"/>
                  </a:lnTo>
                  <a:lnTo>
                    <a:pt x="368206" y="137627"/>
                  </a:lnTo>
                  <a:lnTo>
                    <a:pt x="349306" y="92851"/>
                  </a:lnTo>
                  <a:lnTo>
                    <a:pt x="319992" y="54911"/>
                  </a:lnTo>
                  <a:lnTo>
                    <a:pt x="282052" y="25597"/>
                  </a:lnTo>
                  <a:lnTo>
                    <a:pt x="237276" y="6697"/>
                  </a:lnTo>
                  <a:lnTo>
                    <a:pt x="187452" y="0"/>
                  </a:lnTo>
                  <a:close/>
                </a:path>
              </a:pathLst>
            </a:custGeom>
            <a:solidFill>
              <a:srgbClr val="51C3C9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grpSp>
        <p:nvGrpSpPr>
          <p:cNvPr id="15" name="object 15"/>
          <p:cNvGrpSpPr/>
          <p:nvPr/>
        </p:nvGrpSpPr>
        <p:grpSpPr>
          <a:xfrm>
            <a:off x="114300" y="3892486"/>
            <a:ext cx="2205038" cy="1852613"/>
            <a:chOff x="152400" y="4046982"/>
            <a:chExt cx="2940050" cy="2470150"/>
          </a:xfrm>
        </p:grpSpPr>
        <p:sp>
          <p:nvSpPr>
            <p:cNvPr id="16" name="object 16"/>
            <p:cNvSpPr/>
            <p:nvPr/>
          </p:nvSpPr>
          <p:spPr>
            <a:xfrm>
              <a:off x="152400" y="4311396"/>
              <a:ext cx="2939796" cy="2205228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7" name="object 17"/>
            <p:cNvSpPr/>
            <p:nvPr/>
          </p:nvSpPr>
          <p:spPr>
            <a:xfrm>
              <a:off x="1400555" y="4046982"/>
              <a:ext cx="375285" cy="375285"/>
            </a:xfrm>
            <a:custGeom>
              <a:avLst/>
              <a:gdLst/>
              <a:ahLst/>
              <a:cxnLst/>
              <a:rect l="l" t="t" r="r" b="b"/>
              <a:pathLst>
                <a:path w="375285" h="375285">
                  <a:moveTo>
                    <a:pt x="187452" y="0"/>
                  </a:moveTo>
                  <a:lnTo>
                    <a:pt x="137627" y="6697"/>
                  </a:lnTo>
                  <a:lnTo>
                    <a:pt x="92851" y="25597"/>
                  </a:lnTo>
                  <a:lnTo>
                    <a:pt x="54911" y="54911"/>
                  </a:lnTo>
                  <a:lnTo>
                    <a:pt x="25597" y="92851"/>
                  </a:lnTo>
                  <a:lnTo>
                    <a:pt x="6697" y="137627"/>
                  </a:lnTo>
                  <a:lnTo>
                    <a:pt x="0" y="187452"/>
                  </a:lnTo>
                  <a:lnTo>
                    <a:pt x="6697" y="237276"/>
                  </a:lnTo>
                  <a:lnTo>
                    <a:pt x="25597" y="282052"/>
                  </a:lnTo>
                  <a:lnTo>
                    <a:pt x="54911" y="319992"/>
                  </a:lnTo>
                  <a:lnTo>
                    <a:pt x="92851" y="349306"/>
                  </a:lnTo>
                  <a:lnTo>
                    <a:pt x="137627" y="368206"/>
                  </a:lnTo>
                  <a:lnTo>
                    <a:pt x="187452" y="374904"/>
                  </a:lnTo>
                  <a:lnTo>
                    <a:pt x="237276" y="368206"/>
                  </a:lnTo>
                  <a:lnTo>
                    <a:pt x="282052" y="349306"/>
                  </a:lnTo>
                  <a:lnTo>
                    <a:pt x="319992" y="319992"/>
                  </a:lnTo>
                  <a:lnTo>
                    <a:pt x="349306" y="282052"/>
                  </a:lnTo>
                  <a:lnTo>
                    <a:pt x="368206" y="237276"/>
                  </a:lnTo>
                  <a:lnTo>
                    <a:pt x="374904" y="187452"/>
                  </a:lnTo>
                  <a:lnTo>
                    <a:pt x="368206" y="137627"/>
                  </a:lnTo>
                  <a:lnTo>
                    <a:pt x="349306" y="92851"/>
                  </a:lnTo>
                  <a:lnTo>
                    <a:pt x="319992" y="54911"/>
                  </a:lnTo>
                  <a:lnTo>
                    <a:pt x="282052" y="25597"/>
                  </a:lnTo>
                  <a:lnTo>
                    <a:pt x="237276" y="6697"/>
                  </a:lnTo>
                  <a:lnTo>
                    <a:pt x="187452" y="0"/>
                  </a:lnTo>
                  <a:close/>
                </a:path>
              </a:pathLst>
            </a:custGeom>
            <a:solidFill>
              <a:srgbClr val="51C3C9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grpSp>
        <p:nvGrpSpPr>
          <p:cNvPr id="18" name="object 18"/>
          <p:cNvGrpSpPr/>
          <p:nvPr/>
        </p:nvGrpSpPr>
        <p:grpSpPr>
          <a:xfrm>
            <a:off x="2432305" y="2427161"/>
            <a:ext cx="2651759" cy="1087279"/>
            <a:chOff x="3243072" y="2093214"/>
            <a:chExt cx="3535679" cy="1449705"/>
          </a:xfrm>
        </p:grpSpPr>
        <p:sp>
          <p:nvSpPr>
            <p:cNvPr id="19" name="object 19"/>
            <p:cNvSpPr/>
            <p:nvPr/>
          </p:nvSpPr>
          <p:spPr>
            <a:xfrm>
              <a:off x="3243072" y="2316480"/>
              <a:ext cx="3535679" cy="1226058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20" name="object 20"/>
            <p:cNvSpPr/>
            <p:nvPr/>
          </p:nvSpPr>
          <p:spPr>
            <a:xfrm>
              <a:off x="4815077" y="2093214"/>
              <a:ext cx="375285" cy="375285"/>
            </a:xfrm>
            <a:custGeom>
              <a:avLst/>
              <a:gdLst/>
              <a:ahLst/>
              <a:cxnLst/>
              <a:rect l="l" t="t" r="r" b="b"/>
              <a:pathLst>
                <a:path w="375285" h="375285">
                  <a:moveTo>
                    <a:pt x="187451" y="0"/>
                  </a:moveTo>
                  <a:lnTo>
                    <a:pt x="137627" y="6697"/>
                  </a:lnTo>
                  <a:lnTo>
                    <a:pt x="92851" y="25597"/>
                  </a:lnTo>
                  <a:lnTo>
                    <a:pt x="54911" y="54911"/>
                  </a:lnTo>
                  <a:lnTo>
                    <a:pt x="25597" y="92851"/>
                  </a:lnTo>
                  <a:lnTo>
                    <a:pt x="6697" y="137627"/>
                  </a:lnTo>
                  <a:lnTo>
                    <a:pt x="0" y="187451"/>
                  </a:lnTo>
                  <a:lnTo>
                    <a:pt x="6697" y="237276"/>
                  </a:lnTo>
                  <a:lnTo>
                    <a:pt x="25597" y="282052"/>
                  </a:lnTo>
                  <a:lnTo>
                    <a:pt x="54911" y="319992"/>
                  </a:lnTo>
                  <a:lnTo>
                    <a:pt x="92851" y="349306"/>
                  </a:lnTo>
                  <a:lnTo>
                    <a:pt x="137627" y="368206"/>
                  </a:lnTo>
                  <a:lnTo>
                    <a:pt x="187451" y="374903"/>
                  </a:lnTo>
                  <a:lnTo>
                    <a:pt x="237276" y="368206"/>
                  </a:lnTo>
                  <a:lnTo>
                    <a:pt x="282052" y="349306"/>
                  </a:lnTo>
                  <a:lnTo>
                    <a:pt x="319992" y="319992"/>
                  </a:lnTo>
                  <a:lnTo>
                    <a:pt x="349306" y="282052"/>
                  </a:lnTo>
                  <a:lnTo>
                    <a:pt x="368206" y="237276"/>
                  </a:lnTo>
                  <a:lnTo>
                    <a:pt x="374904" y="187451"/>
                  </a:lnTo>
                  <a:lnTo>
                    <a:pt x="368206" y="137627"/>
                  </a:lnTo>
                  <a:lnTo>
                    <a:pt x="349306" y="92851"/>
                  </a:lnTo>
                  <a:lnTo>
                    <a:pt x="319992" y="54911"/>
                  </a:lnTo>
                  <a:lnTo>
                    <a:pt x="282052" y="25597"/>
                  </a:lnTo>
                  <a:lnTo>
                    <a:pt x="237276" y="6697"/>
                  </a:lnTo>
                  <a:lnTo>
                    <a:pt x="187451" y="0"/>
                  </a:lnTo>
                  <a:close/>
                </a:path>
              </a:pathLst>
            </a:custGeom>
            <a:solidFill>
              <a:srgbClr val="51C3C9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grpSp>
        <p:nvGrpSpPr>
          <p:cNvPr id="21" name="object 21"/>
          <p:cNvGrpSpPr/>
          <p:nvPr/>
        </p:nvGrpSpPr>
        <p:grpSpPr>
          <a:xfrm>
            <a:off x="2419731" y="4114228"/>
            <a:ext cx="2664619" cy="1115378"/>
            <a:chOff x="3226307" y="4342638"/>
            <a:chExt cx="3552825" cy="1487170"/>
          </a:xfrm>
        </p:grpSpPr>
        <p:sp>
          <p:nvSpPr>
            <p:cNvPr id="22" name="object 22"/>
            <p:cNvSpPr/>
            <p:nvPr/>
          </p:nvSpPr>
          <p:spPr>
            <a:xfrm>
              <a:off x="3226307" y="4597146"/>
              <a:ext cx="3552444" cy="1232153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23" name="object 23"/>
            <p:cNvSpPr/>
            <p:nvPr/>
          </p:nvSpPr>
          <p:spPr>
            <a:xfrm>
              <a:off x="4815077" y="4342638"/>
              <a:ext cx="375285" cy="375285"/>
            </a:xfrm>
            <a:custGeom>
              <a:avLst/>
              <a:gdLst/>
              <a:ahLst/>
              <a:cxnLst/>
              <a:rect l="l" t="t" r="r" b="b"/>
              <a:pathLst>
                <a:path w="375285" h="375285">
                  <a:moveTo>
                    <a:pt x="187451" y="0"/>
                  </a:moveTo>
                  <a:lnTo>
                    <a:pt x="137627" y="6697"/>
                  </a:lnTo>
                  <a:lnTo>
                    <a:pt x="92851" y="25597"/>
                  </a:lnTo>
                  <a:lnTo>
                    <a:pt x="54911" y="54911"/>
                  </a:lnTo>
                  <a:lnTo>
                    <a:pt x="25597" y="92851"/>
                  </a:lnTo>
                  <a:lnTo>
                    <a:pt x="6697" y="137627"/>
                  </a:lnTo>
                  <a:lnTo>
                    <a:pt x="0" y="187451"/>
                  </a:lnTo>
                  <a:lnTo>
                    <a:pt x="6697" y="237276"/>
                  </a:lnTo>
                  <a:lnTo>
                    <a:pt x="25597" y="282052"/>
                  </a:lnTo>
                  <a:lnTo>
                    <a:pt x="54911" y="319992"/>
                  </a:lnTo>
                  <a:lnTo>
                    <a:pt x="92851" y="349306"/>
                  </a:lnTo>
                  <a:lnTo>
                    <a:pt x="137627" y="368206"/>
                  </a:lnTo>
                  <a:lnTo>
                    <a:pt x="187451" y="374904"/>
                  </a:lnTo>
                  <a:lnTo>
                    <a:pt x="237276" y="368206"/>
                  </a:lnTo>
                  <a:lnTo>
                    <a:pt x="282052" y="349306"/>
                  </a:lnTo>
                  <a:lnTo>
                    <a:pt x="319992" y="319992"/>
                  </a:lnTo>
                  <a:lnTo>
                    <a:pt x="349306" y="282052"/>
                  </a:lnTo>
                  <a:lnTo>
                    <a:pt x="368206" y="237276"/>
                  </a:lnTo>
                  <a:lnTo>
                    <a:pt x="374904" y="187451"/>
                  </a:lnTo>
                  <a:lnTo>
                    <a:pt x="368206" y="137627"/>
                  </a:lnTo>
                  <a:lnTo>
                    <a:pt x="349306" y="92851"/>
                  </a:lnTo>
                  <a:lnTo>
                    <a:pt x="319992" y="54911"/>
                  </a:lnTo>
                  <a:lnTo>
                    <a:pt x="282052" y="25597"/>
                  </a:lnTo>
                  <a:lnTo>
                    <a:pt x="237276" y="6697"/>
                  </a:lnTo>
                  <a:lnTo>
                    <a:pt x="187451" y="0"/>
                  </a:lnTo>
                  <a:close/>
                </a:path>
              </a:pathLst>
            </a:custGeom>
            <a:solidFill>
              <a:srgbClr val="51C3C9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1140714" y="2257996"/>
            <a:ext cx="111919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</a:pPr>
            <a:r>
              <a:rPr sz="1350" spc="-172" dirty="0">
                <a:solidFill>
                  <a:srgbClr val="FFFFFF"/>
                </a:solidFill>
                <a:latin typeface="Arial Black"/>
                <a:cs typeface="Arial Black"/>
              </a:rPr>
              <a:t>1</a:t>
            </a:r>
            <a:endParaRPr sz="135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134999" y="3916109"/>
            <a:ext cx="111919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</a:pPr>
            <a:r>
              <a:rPr sz="1350" spc="-176" dirty="0">
                <a:solidFill>
                  <a:srgbClr val="FFFFFF"/>
                </a:solidFill>
                <a:latin typeface="Arial Black"/>
                <a:cs typeface="Arial Black"/>
              </a:rPr>
              <a:t>2</a:t>
            </a:r>
            <a:endParaRPr sz="135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3696462" y="2451163"/>
            <a:ext cx="111919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</a:pPr>
            <a:r>
              <a:rPr sz="1350" spc="-176" dirty="0">
                <a:solidFill>
                  <a:srgbClr val="FFFFFF"/>
                </a:solidFill>
                <a:latin typeface="Arial Black"/>
                <a:cs typeface="Arial Black"/>
              </a:rPr>
              <a:t>3</a:t>
            </a:r>
            <a:endParaRPr sz="135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696462" y="4138041"/>
            <a:ext cx="111919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</a:pPr>
            <a:r>
              <a:rPr sz="1350" spc="-176" dirty="0">
                <a:solidFill>
                  <a:srgbClr val="FFFFFF"/>
                </a:solidFill>
                <a:latin typeface="Arial Black"/>
                <a:cs typeface="Arial Black"/>
              </a:rPr>
              <a:t>4</a:t>
            </a:r>
            <a:endParaRPr sz="1350">
              <a:solidFill>
                <a:prstClr val="black"/>
              </a:solidFill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125782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1716" y="2358008"/>
            <a:ext cx="6015038" cy="33427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096381" y="2286953"/>
            <a:ext cx="1848326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  <a:tabLst>
                <a:tab pos="910590" algn="l"/>
              </a:tabLst>
            </a:pPr>
            <a:r>
              <a:rPr sz="1350" spc="-184" dirty="0">
                <a:solidFill>
                  <a:srgbClr val="445369"/>
                </a:solidFill>
                <a:latin typeface="Arial Black"/>
                <a:cs typeface="Arial Black"/>
              </a:rPr>
              <a:t>Teklifin	</a:t>
            </a:r>
            <a:r>
              <a:rPr sz="1350" spc="-180" dirty="0">
                <a:solidFill>
                  <a:srgbClr val="445369"/>
                </a:solidFill>
                <a:latin typeface="Arial Black"/>
                <a:cs typeface="Arial Black"/>
              </a:rPr>
              <a:t>imzalanması</a:t>
            </a:r>
            <a:endParaRPr sz="135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304276" y="2286953"/>
            <a:ext cx="573405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</a:pPr>
            <a:r>
              <a:rPr sz="1350" spc="-139" dirty="0">
                <a:solidFill>
                  <a:srgbClr val="445369"/>
                </a:solidFill>
                <a:latin typeface="Arial Black"/>
                <a:cs typeface="Arial Black"/>
              </a:rPr>
              <a:t>hali</a:t>
            </a:r>
            <a:r>
              <a:rPr sz="1350" spc="-191" dirty="0">
                <a:solidFill>
                  <a:srgbClr val="445369"/>
                </a:solidFill>
                <a:latin typeface="Arial Black"/>
                <a:cs typeface="Arial Black"/>
              </a:rPr>
              <a:t>n</a:t>
            </a:r>
            <a:r>
              <a:rPr sz="1350" spc="-150" dirty="0">
                <a:solidFill>
                  <a:srgbClr val="445369"/>
                </a:solidFill>
                <a:latin typeface="Arial Black"/>
                <a:cs typeface="Arial Black"/>
              </a:rPr>
              <a:t>de</a:t>
            </a:r>
            <a:endParaRPr sz="135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096381" y="2492693"/>
            <a:ext cx="2780824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</a:pPr>
            <a:r>
              <a:rPr sz="1350" spc="-176" dirty="0">
                <a:solidFill>
                  <a:srgbClr val="445369"/>
                </a:solidFill>
                <a:latin typeface="Arial Black"/>
                <a:cs typeface="Arial Black"/>
              </a:rPr>
              <a:t>“Elektronik </a:t>
            </a:r>
            <a:r>
              <a:rPr sz="1350" spc="-195" dirty="0">
                <a:solidFill>
                  <a:srgbClr val="445369"/>
                </a:solidFill>
                <a:latin typeface="Arial Black"/>
                <a:cs typeface="Arial Black"/>
              </a:rPr>
              <a:t>Eksiltme </a:t>
            </a:r>
            <a:r>
              <a:rPr sz="1350" spc="-199" dirty="0">
                <a:solidFill>
                  <a:srgbClr val="445369"/>
                </a:solidFill>
                <a:latin typeface="Arial Black"/>
                <a:cs typeface="Arial Black"/>
              </a:rPr>
              <a:t>Teklif</a:t>
            </a:r>
            <a:r>
              <a:rPr sz="1350" spc="-23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350" spc="-172" dirty="0">
                <a:solidFill>
                  <a:srgbClr val="445369"/>
                </a:solidFill>
                <a:latin typeface="Arial Black"/>
                <a:cs typeface="Arial Black"/>
              </a:rPr>
              <a:t>İşlemleri”</a:t>
            </a:r>
            <a:endParaRPr sz="135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096380" y="2698432"/>
            <a:ext cx="1838325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defTabSz="685800" fontAlgn="auto">
              <a:spcBef>
                <a:spcPts val="75"/>
              </a:spcBef>
              <a:spcAft>
                <a:spcPts val="0"/>
              </a:spcAft>
              <a:tabLst>
                <a:tab pos="1252061" algn="l"/>
              </a:tabLst>
            </a:pPr>
            <a:r>
              <a:rPr sz="1350" spc="-188" dirty="0">
                <a:solidFill>
                  <a:srgbClr val="445369"/>
                </a:solidFill>
                <a:latin typeface="Arial Black"/>
                <a:cs typeface="Arial Black"/>
              </a:rPr>
              <a:t>ekr</a:t>
            </a:r>
            <a:r>
              <a:rPr sz="1350" spc="-217" dirty="0">
                <a:solidFill>
                  <a:srgbClr val="445369"/>
                </a:solidFill>
                <a:latin typeface="Arial Black"/>
                <a:cs typeface="Arial Black"/>
              </a:rPr>
              <a:t>a</a:t>
            </a:r>
            <a:r>
              <a:rPr sz="1350" spc="-120" dirty="0">
                <a:solidFill>
                  <a:srgbClr val="445369"/>
                </a:solidFill>
                <a:latin typeface="Arial Black"/>
                <a:cs typeface="Arial Black"/>
              </a:rPr>
              <a:t>nı</a:t>
            </a:r>
            <a:r>
              <a:rPr sz="1350" spc="-169" dirty="0">
                <a:solidFill>
                  <a:srgbClr val="445369"/>
                </a:solidFill>
                <a:latin typeface="Arial Black"/>
                <a:cs typeface="Arial Black"/>
              </a:rPr>
              <a:t>ndaki</a:t>
            </a:r>
            <a:r>
              <a:rPr sz="1350" dirty="0">
                <a:solidFill>
                  <a:srgbClr val="445369"/>
                </a:solidFill>
                <a:latin typeface="Arial Black"/>
                <a:cs typeface="Arial Black"/>
              </a:rPr>
              <a:t>	</a:t>
            </a:r>
            <a:r>
              <a:rPr sz="1350" spc="-127" dirty="0">
                <a:solidFill>
                  <a:srgbClr val="445369"/>
                </a:solidFill>
                <a:latin typeface="Arial Black"/>
                <a:cs typeface="Arial Black"/>
              </a:rPr>
              <a:t>bild</a:t>
            </a:r>
            <a:r>
              <a:rPr sz="1350" spc="-83" dirty="0">
                <a:solidFill>
                  <a:srgbClr val="445369"/>
                </a:solidFill>
                <a:latin typeface="Arial Black"/>
                <a:cs typeface="Arial Black"/>
              </a:rPr>
              <a:t>i</a:t>
            </a:r>
            <a:r>
              <a:rPr sz="1350" spc="-150" dirty="0">
                <a:solidFill>
                  <a:srgbClr val="445369"/>
                </a:solidFill>
                <a:latin typeface="Arial Black"/>
                <a:cs typeface="Arial Black"/>
              </a:rPr>
              <a:t>rim</a:t>
            </a:r>
            <a:endParaRPr sz="1350">
              <a:solidFill>
                <a:prstClr val="black"/>
              </a:solidFill>
              <a:latin typeface="Arial Black"/>
              <a:cs typeface="Arial Black"/>
            </a:endParaRPr>
          </a:p>
          <a:p>
            <a:pPr marL="9525" defTabSz="685800" fontAlgn="auto">
              <a:spcBef>
                <a:spcPts val="0"/>
              </a:spcBef>
              <a:spcAft>
                <a:spcPts val="0"/>
              </a:spcAft>
              <a:tabLst>
                <a:tab pos="1057751" algn="l"/>
              </a:tabLst>
            </a:pPr>
            <a:r>
              <a:rPr sz="1350" spc="-180" dirty="0">
                <a:solidFill>
                  <a:srgbClr val="445369"/>
                </a:solidFill>
                <a:latin typeface="Arial Black"/>
                <a:cs typeface="Arial Black"/>
              </a:rPr>
              <a:t>“Eksiltilmiş	</a:t>
            </a:r>
            <a:r>
              <a:rPr sz="1350" spc="-146" dirty="0">
                <a:solidFill>
                  <a:srgbClr val="445369"/>
                </a:solidFill>
                <a:latin typeface="Arial Black"/>
                <a:cs typeface="Arial Black"/>
              </a:rPr>
              <a:t>teklifiniz</a:t>
            </a:r>
            <a:endParaRPr sz="135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023478" y="2698432"/>
            <a:ext cx="854393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R="4763" algn="r" defTabSz="685800" fontAlgn="auto">
              <a:spcBef>
                <a:spcPts val="75"/>
              </a:spcBef>
              <a:spcAft>
                <a:spcPts val="0"/>
              </a:spcAft>
            </a:pPr>
            <a:r>
              <a:rPr sz="1350" spc="-131" dirty="0">
                <a:solidFill>
                  <a:srgbClr val="445369"/>
                </a:solidFill>
                <a:latin typeface="Arial Black"/>
                <a:cs typeface="Arial Black"/>
              </a:rPr>
              <a:t>b</a:t>
            </a:r>
            <a:r>
              <a:rPr sz="1350" spc="-206" dirty="0">
                <a:solidFill>
                  <a:srgbClr val="445369"/>
                </a:solidFill>
                <a:latin typeface="Arial Black"/>
                <a:cs typeface="Arial Black"/>
              </a:rPr>
              <a:t>a</a:t>
            </a:r>
            <a:r>
              <a:rPr sz="1350" spc="-146" dirty="0">
                <a:solidFill>
                  <a:srgbClr val="445369"/>
                </a:solidFill>
                <a:latin typeface="Arial Black"/>
                <a:cs typeface="Arial Black"/>
              </a:rPr>
              <a:t>r</a:t>
            </a:r>
            <a:r>
              <a:rPr sz="1350" spc="-150" dirty="0">
                <a:solidFill>
                  <a:srgbClr val="445369"/>
                </a:solidFill>
                <a:latin typeface="Arial Black"/>
                <a:cs typeface="Arial Black"/>
              </a:rPr>
              <a:t>ında</a:t>
            </a:r>
            <a:endParaRPr sz="1350">
              <a:solidFill>
                <a:prstClr val="black"/>
              </a:solidFill>
              <a:latin typeface="Arial Black"/>
              <a:cs typeface="Arial Black"/>
            </a:endParaRPr>
          </a:p>
          <a:p>
            <a:pPr marR="3810" algn="r" defTabSz="685800" fontAlgn="auto">
              <a:spcBef>
                <a:spcPts val="0"/>
              </a:spcBef>
              <a:spcAft>
                <a:spcPts val="0"/>
              </a:spcAft>
            </a:pPr>
            <a:r>
              <a:rPr sz="1350" spc="-83" dirty="0">
                <a:solidFill>
                  <a:srgbClr val="445369"/>
                </a:solidFill>
                <a:latin typeface="Arial Black"/>
                <a:cs typeface="Arial Black"/>
              </a:rPr>
              <a:t>i</a:t>
            </a:r>
            <a:r>
              <a:rPr sz="1350" spc="-240" dirty="0">
                <a:solidFill>
                  <a:srgbClr val="445369"/>
                </a:solidFill>
                <a:latin typeface="Arial Black"/>
                <a:cs typeface="Arial Black"/>
              </a:rPr>
              <a:t>m</a:t>
            </a:r>
            <a:r>
              <a:rPr sz="1350" spc="-191" dirty="0">
                <a:solidFill>
                  <a:srgbClr val="445369"/>
                </a:solidFill>
                <a:latin typeface="Arial Black"/>
                <a:cs typeface="Arial Black"/>
              </a:rPr>
              <a:t>za</a:t>
            </a:r>
            <a:r>
              <a:rPr sz="1350" spc="-113" dirty="0">
                <a:solidFill>
                  <a:srgbClr val="445369"/>
                </a:solidFill>
                <a:latin typeface="Arial Black"/>
                <a:cs typeface="Arial Black"/>
              </a:rPr>
              <a:t>l</a:t>
            </a:r>
            <a:r>
              <a:rPr sz="1350" spc="-135" dirty="0">
                <a:solidFill>
                  <a:srgbClr val="445369"/>
                </a:solidFill>
                <a:latin typeface="Arial Black"/>
                <a:cs typeface="Arial Black"/>
              </a:rPr>
              <a:t>andı!”</a:t>
            </a:r>
            <a:endParaRPr sz="135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096381" y="3110103"/>
            <a:ext cx="2780824" cy="271035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 algn="just" defTabSz="685800" fontAlgn="auto">
              <a:spcBef>
                <a:spcPts val="75"/>
              </a:spcBef>
              <a:spcAft>
                <a:spcPts val="0"/>
              </a:spcAft>
            </a:pPr>
            <a:r>
              <a:rPr sz="1350" spc="-139" dirty="0">
                <a:solidFill>
                  <a:srgbClr val="445369"/>
                </a:solidFill>
                <a:latin typeface="Arial Black"/>
                <a:cs typeface="Arial Black"/>
              </a:rPr>
              <a:t>bilgisi </a:t>
            </a:r>
            <a:r>
              <a:rPr sz="1350" spc="-150" dirty="0">
                <a:solidFill>
                  <a:srgbClr val="445369"/>
                </a:solidFill>
                <a:latin typeface="Arial Black"/>
                <a:cs typeface="Arial Black"/>
              </a:rPr>
              <a:t>görüntülenir. </a:t>
            </a:r>
            <a:r>
              <a:rPr sz="1350" spc="-199" dirty="0">
                <a:solidFill>
                  <a:srgbClr val="445369"/>
                </a:solidFill>
                <a:latin typeface="Arial Black"/>
                <a:cs typeface="Arial Black"/>
              </a:rPr>
              <a:t>Sistem  </a:t>
            </a:r>
            <a:r>
              <a:rPr sz="1350" spc="-169" dirty="0">
                <a:solidFill>
                  <a:srgbClr val="445369"/>
                </a:solidFill>
                <a:latin typeface="Arial Black"/>
                <a:cs typeface="Arial Black"/>
              </a:rPr>
              <a:t>imzalanan </a:t>
            </a:r>
            <a:r>
              <a:rPr sz="1350" spc="-153" dirty="0">
                <a:solidFill>
                  <a:srgbClr val="445369"/>
                </a:solidFill>
                <a:latin typeface="Arial Black"/>
                <a:cs typeface="Arial Black"/>
              </a:rPr>
              <a:t>teklifi </a:t>
            </a:r>
            <a:r>
              <a:rPr sz="1350" spc="-161" dirty="0">
                <a:solidFill>
                  <a:srgbClr val="445369"/>
                </a:solidFill>
                <a:latin typeface="Arial Black"/>
                <a:cs typeface="Arial Black"/>
              </a:rPr>
              <a:t>alt </a:t>
            </a:r>
            <a:r>
              <a:rPr sz="1350" spc="-165" dirty="0">
                <a:solidFill>
                  <a:srgbClr val="445369"/>
                </a:solidFill>
                <a:latin typeface="Arial Black"/>
                <a:cs typeface="Arial Black"/>
              </a:rPr>
              <a:t>barda </a:t>
            </a:r>
            <a:r>
              <a:rPr sz="1350" spc="-172" dirty="0">
                <a:solidFill>
                  <a:srgbClr val="445369"/>
                </a:solidFill>
                <a:latin typeface="Arial Black"/>
                <a:cs typeface="Arial Black"/>
              </a:rPr>
              <a:t>yer </a:t>
            </a:r>
            <a:r>
              <a:rPr sz="1350" spc="-176" dirty="0">
                <a:solidFill>
                  <a:srgbClr val="445369"/>
                </a:solidFill>
                <a:latin typeface="Arial Black"/>
                <a:cs typeface="Arial Black"/>
              </a:rPr>
              <a:t>alan  </a:t>
            </a:r>
            <a:r>
              <a:rPr sz="1350" spc="-120" dirty="0">
                <a:solidFill>
                  <a:srgbClr val="445369"/>
                </a:solidFill>
                <a:latin typeface="Arial Black"/>
                <a:cs typeface="Arial Black"/>
              </a:rPr>
              <a:t>ilgili </a:t>
            </a:r>
            <a:r>
              <a:rPr sz="1350" spc="-158" dirty="0">
                <a:solidFill>
                  <a:srgbClr val="445369"/>
                </a:solidFill>
                <a:latin typeface="Arial Black"/>
                <a:cs typeface="Arial Black"/>
              </a:rPr>
              <a:t>tura </a:t>
            </a:r>
            <a:r>
              <a:rPr sz="1350" spc="-161" dirty="0">
                <a:solidFill>
                  <a:srgbClr val="445369"/>
                </a:solidFill>
                <a:latin typeface="Arial Black"/>
                <a:cs typeface="Arial Black"/>
              </a:rPr>
              <a:t>ait </a:t>
            </a:r>
            <a:r>
              <a:rPr sz="1350" spc="-188" dirty="0">
                <a:solidFill>
                  <a:srgbClr val="445369"/>
                </a:solidFill>
                <a:latin typeface="Arial Black"/>
                <a:cs typeface="Arial Black"/>
              </a:rPr>
              <a:t>kutucukta </a:t>
            </a:r>
            <a:r>
              <a:rPr sz="1350" spc="-153" dirty="0">
                <a:solidFill>
                  <a:srgbClr val="445369"/>
                </a:solidFill>
                <a:latin typeface="Arial Black"/>
                <a:cs typeface="Arial Black"/>
              </a:rPr>
              <a:t>gösterir </a:t>
            </a:r>
            <a:r>
              <a:rPr sz="1350" spc="-203" dirty="0">
                <a:solidFill>
                  <a:srgbClr val="445369"/>
                </a:solidFill>
                <a:latin typeface="Arial Black"/>
                <a:cs typeface="Arial Black"/>
              </a:rPr>
              <a:t>ve  </a:t>
            </a:r>
            <a:r>
              <a:rPr sz="1350" spc="-188" dirty="0">
                <a:solidFill>
                  <a:srgbClr val="445369"/>
                </a:solidFill>
                <a:latin typeface="Arial Black"/>
                <a:cs typeface="Arial Black"/>
              </a:rPr>
              <a:t>sıralama </a:t>
            </a:r>
            <a:r>
              <a:rPr sz="1350" spc="-139" dirty="0">
                <a:solidFill>
                  <a:srgbClr val="445369"/>
                </a:solidFill>
                <a:latin typeface="Arial Black"/>
                <a:cs typeface="Arial Black"/>
              </a:rPr>
              <a:t>bilgisini </a:t>
            </a:r>
            <a:r>
              <a:rPr sz="1350" spc="-158" dirty="0">
                <a:solidFill>
                  <a:srgbClr val="445369"/>
                </a:solidFill>
                <a:latin typeface="Arial Black"/>
                <a:cs typeface="Arial Black"/>
              </a:rPr>
              <a:t>yeniden  </a:t>
            </a:r>
            <a:r>
              <a:rPr sz="1350" spc="-188" dirty="0">
                <a:solidFill>
                  <a:srgbClr val="445369"/>
                </a:solidFill>
                <a:latin typeface="Arial Black"/>
                <a:cs typeface="Arial Black"/>
              </a:rPr>
              <a:t>hesaplayarak </a:t>
            </a:r>
            <a:r>
              <a:rPr sz="1350" spc="-172" dirty="0">
                <a:solidFill>
                  <a:srgbClr val="445369"/>
                </a:solidFill>
                <a:latin typeface="Arial Black"/>
                <a:cs typeface="Arial Black"/>
              </a:rPr>
              <a:t>günceller. </a:t>
            </a:r>
            <a:r>
              <a:rPr sz="1350" spc="-184" dirty="0">
                <a:solidFill>
                  <a:srgbClr val="445369"/>
                </a:solidFill>
                <a:latin typeface="Arial Black"/>
                <a:cs typeface="Arial Black"/>
              </a:rPr>
              <a:t>Sıralama,  </a:t>
            </a:r>
            <a:r>
              <a:rPr sz="1350" spc="-153" dirty="0">
                <a:solidFill>
                  <a:srgbClr val="445369"/>
                </a:solidFill>
                <a:latin typeface="Arial Black"/>
                <a:cs typeface="Arial Black"/>
              </a:rPr>
              <a:t>yerli </a:t>
            </a:r>
            <a:r>
              <a:rPr sz="1350" spc="-146" dirty="0">
                <a:solidFill>
                  <a:srgbClr val="445369"/>
                </a:solidFill>
                <a:latin typeface="Arial Black"/>
                <a:cs typeface="Arial Black"/>
              </a:rPr>
              <a:t>malı/istekli </a:t>
            </a:r>
            <a:r>
              <a:rPr sz="1350" spc="-158" dirty="0">
                <a:solidFill>
                  <a:srgbClr val="445369"/>
                </a:solidFill>
                <a:latin typeface="Arial Black"/>
                <a:cs typeface="Arial Black"/>
              </a:rPr>
              <a:t>lehine </a:t>
            </a:r>
            <a:r>
              <a:rPr sz="1350" spc="-153" dirty="0">
                <a:solidFill>
                  <a:srgbClr val="445369"/>
                </a:solidFill>
                <a:latin typeface="Arial Black"/>
                <a:cs typeface="Arial Black"/>
              </a:rPr>
              <a:t>fiyat </a:t>
            </a:r>
            <a:r>
              <a:rPr sz="1350" spc="-172" dirty="0">
                <a:solidFill>
                  <a:srgbClr val="445369"/>
                </a:solidFill>
                <a:latin typeface="Arial Black"/>
                <a:cs typeface="Arial Black"/>
              </a:rPr>
              <a:t>avantajı  </a:t>
            </a:r>
            <a:r>
              <a:rPr sz="1350" spc="-169" dirty="0">
                <a:solidFill>
                  <a:srgbClr val="445369"/>
                </a:solidFill>
                <a:latin typeface="Arial Black"/>
                <a:cs typeface="Arial Black"/>
              </a:rPr>
              <a:t>tanımlanmış </a:t>
            </a:r>
            <a:r>
              <a:rPr sz="1350" spc="-158" dirty="0">
                <a:solidFill>
                  <a:srgbClr val="445369"/>
                </a:solidFill>
                <a:latin typeface="Arial Black"/>
                <a:cs typeface="Arial Black"/>
              </a:rPr>
              <a:t>ihalelerde, </a:t>
            </a:r>
            <a:r>
              <a:rPr sz="1350" spc="-153" dirty="0">
                <a:solidFill>
                  <a:srgbClr val="445369"/>
                </a:solidFill>
                <a:latin typeface="Arial Black"/>
                <a:cs typeface="Arial Black"/>
              </a:rPr>
              <a:t>fiyat </a:t>
            </a:r>
            <a:r>
              <a:rPr sz="1350" spc="-172" dirty="0">
                <a:solidFill>
                  <a:srgbClr val="445369"/>
                </a:solidFill>
                <a:latin typeface="Arial Black"/>
                <a:cs typeface="Arial Black"/>
              </a:rPr>
              <a:t>avantajı  </a:t>
            </a:r>
            <a:r>
              <a:rPr sz="1350" spc="-169" dirty="0">
                <a:solidFill>
                  <a:srgbClr val="445369"/>
                </a:solidFill>
                <a:latin typeface="Arial Black"/>
                <a:cs typeface="Arial Black"/>
              </a:rPr>
              <a:t>uygulanarak </a:t>
            </a:r>
            <a:r>
              <a:rPr sz="1350" spc="-176" dirty="0">
                <a:solidFill>
                  <a:srgbClr val="445369"/>
                </a:solidFill>
                <a:latin typeface="Arial Black"/>
                <a:cs typeface="Arial Black"/>
              </a:rPr>
              <a:t>hesaplanır. </a:t>
            </a:r>
            <a:r>
              <a:rPr sz="1350" spc="-188" dirty="0">
                <a:solidFill>
                  <a:srgbClr val="445369"/>
                </a:solidFill>
                <a:latin typeface="Arial Black"/>
                <a:cs typeface="Arial Black"/>
              </a:rPr>
              <a:t>Sıralama  </a:t>
            </a:r>
            <a:r>
              <a:rPr sz="1350" spc="-139" dirty="0">
                <a:solidFill>
                  <a:srgbClr val="445369"/>
                </a:solidFill>
                <a:latin typeface="Arial Black"/>
                <a:cs typeface="Arial Black"/>
              </a:rPr>
              <a:t>bilgisi </a:t>
            </a:r>
            <a:r>
              <a:rPr sz="1350" spc="-184" dirty="0">
                <a:solidFill>
                  <a:srgbClr val="445369"/>
                </a:solidFill>
                <a:latin typeface="Arial Black"/>
                <a:cs typeface="Arial Black"/>
              </a:rPr>
              <a:t>eksiltme</a:t>
            </a:r>
            <a:r>
              <a:rPr sz="1350" spc="83" dirty="0">
                <a:solidFill>
                  <a:srgbClr val="445369"/>
                </a:solidFill>
                <a:latin typeface="Arial Black"/>
                <a:cs typeface="Arial Black"/>
              </a:rPr>
              <a:t> </a:t>
            </a:r>
            <a:r>
              <a:rPr sz="1350" spc="-153" dirty="0">
                <a:solidFill>
                  <a:srgbClr val="445369"/>
                </a:solidFill>
                <a:latin typeface="Arial Black"/>
                <a:cs typeface="Arial Black"/>
              </a:rPr>
              <a:t>oturumuna </a:t>
            </a:r>
            <a:r>
              <a:rPr sz="1350" spc="-172" dirty="0">
                <a:solidFill>
                  <a:srgbClr val="445369"/>
                </a:solidFill>
                <a:latin typeface="Arial Black"/>
                <a:cs typeface="Arial Black"/>
              </a:rPr>
              <a:t>katılan  </a:t>
            </a:r>
            <a:r>
              <a:rPr sz="1350" spc="-161" dirty="0">
                <a:solidFill>
                  <a:srgbClr val="445369"/>
                </a:solidFill>
                <a:latin typeface="Arial Black"/>
                <a:cs typeface="Arial Black"/>
              </a:rPr>
              <a:t>isteklilerin </a:t>
            </a:r>
            <a:r>
              <a:rPr sz="1350" spc="-150" dirty="0">
                <a:solidFill>
                  <a:srgbClr val="445369"/>
                </a:solidFill>
                <a:latin typeface="Arial Black"/>
                <a:cs typeface="Arial Black"/>
              </a:rPr>
              <a:t>herhangi </a:t>
            </a:r>
            <a:r>
              <a:rPr sz="1350" spc="-120" dirty="0">
                <a:solidFill>
                  <a:srgbClr val="445369"/>
                </a:solidFill>
                <a:latin typeface="Arial Black"/>
                <a:cs typeface="Arial Black"/>
              </a:rPr>
              <a:t>biri </a:t>
            </a:r>
            <a:r>
              <a:rPr sz="1350" spc="-158" dirty="0">
                <a:solidFill>
                  <a:srgbClr val="445369"/>
                </a:solidFill>
                <a:latin typeface="Arial Black"/>
                <a:cs typeface="Arial Black"/>
              </a:rPr>
              <a:t>teklif  </a:t>
            </a:r>
            <a:r>
              <a:rPr sz="1350" spc="-146" dirty="0">
                <a:solidFill>
                  <a:srgbClr val="445369"/>
                </a:solidFill>
                <a:latin typeface="Arial Black"/>
                <a:cs typeface="Arial Black"/>
              </a:rPr>
              <a:t>verdiğinde </a:t>
            </a:r>
            <a:r>
              <a:rPr sz="1350" spc="-158" dirty="0">
                <a:solidFill>
                  <a:srgbClr val="445369"/>
                </a:solidFill>
                <a:latin typeface="Arial Black"/>
                <a:cs typeface="Arial Black"/>
              </a:rPr>
              <a:t>yeniden </a:t>
            </a:r>
            <a:r>
              <a:rPr sz="1350" spc="-188" dirty="0">
                <a:solidFill>
                  <a:srgbClr val="445369"/>
                </a:solidFill>
                <a:latin typeface="Arial Black"/>
                <a:cs typeface="Arial Black"/>
              </a:rPr>
              <a:t>hesaplanmakta  </a:t>
            </a:r>
            <a:r>
              <a:rPr sz="1350" spc="-195" dirty="0">
                <a:solidFill>
                  <a:srgbClr val="445369"/>
                </a:solidFill>
                <a:latin typeface="Arial Black"/>
                <a:cs typeface="Arial Black"/>
              </a:rPr>
              <a:t>ve </a:t>
            </a:r>
            <a:r>
              <a:rPr sz="1350" spc="-161" dirty="0">
                <a:solidFill>
                  <a:srgbClr val="445369"/>
                </a:solidFill>
                <a:latin typeface="Arial Black"/>
                <a:cs typeface="Arial Black"/>
              </a:rPr>
              <a:t>değişiklik </a:t>
            </a:r>
            <a:r>
              <a:rPr sz="1350" spc="-169" dirty="0">
                <a:solidFill>
                  <a:srgbClr val="445369"/>
                </a:solidFill>
                <a:latin typeface="Arial Black"/>
                <a:cs typeface="Arial Black"/>
              </a:rPr>
              <a:t>olması </a:t>
            </a:r>
            <a:r>
              <a:rPr sz="1350" spc="-150" dirty="0">
                <a:solidFill>
                  <a:srgbClr val="445369"/>
                </a:solidFill>
                <a:latin typeface="Arial Black"/>
                <a:cs typeface="Arial Black"/>
              </a:rPr>
              <a:t>halinde  </a:t>
            </a:r>
            <a:r>
              <a:rPr sz="1350" spc="-169" dirty="0">
                <a:solidFill>
                  <a:srgbClr val="445369"/>
                </a:solidFill>
                <a:latin typeface="Arial Black"/>
                <a:cs typeface="Arial Black"/>
              </a:rPr>
              <a:t>güncellenmektedir.</a:t>
            </a:r>
            <a:endParaRPr sz="135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1715" y="857250"/>
            <a:ext cx="9144000" cy="1332548"/>
            <a:chOff x="2286" y="0"/>
            <a:chExt cx="12192000" cy="1776730"/>
          </a:xfrm>
        </p:grpSpPr>
        <p:sp>
          <p:nvSpPr>
            <p:cNvPr id="10" name="object 10"/>
            <p:cNvSpPr/>
            <p:nvPr/>
          </p:nvSpPr>
          <p:spPr>
            <a:xfrm>
              <a:off x="2286" y="0"/>
              <a:ext cx="12192000" cy="1776730"/>
            </a:xfrm>
            <a:custGeom>
              <a:avLst/>
              <a:gdLst/>
              <a:ahLst/>
              <a:cxnLst/>
              <a:rect l="l" t="t" r="r" b="b"/>
              <a:pathLst>
                <a:path w="12192000" h="1776730">
                  <a:moveTo>
                    <a:pt x="12192000" y="0"/>
                  </a:moveTo>
                  <a:lnTo>
                    <a:pt x="0" y="0"/>
                  </a:lnTo>
                  <a:lnTo>
                    <a:pt x="0" y="1341247"/>
                  </a:lnTo>
                  <a:lnTo>
                    <a:pt x="2552" y="1388629"/>
                  </a:lnTo>
                  <a:lnTo>
                    <a:pt x="10033" y="1434537"/>
                  </a:lnTo>
                  <a:lnTo>
                    <a:pt x="22176" y="1478704"/>
                  </a:lnTo>
                  <a:lnTo>
                    <a:pt x="38717" y="1520865"/>
                  </a:lnTo>
                  <a:lnTo>
                    <a:pt x="59389" y="1560754"/>
                  </a:lnTo>
                  <a:lnTo>
                    <a:pt x="83929" y="1598106"/>
                  </a:lnTo>
                  <a:lnTo>
                    <a:pt x="112070" y="1632653"/>
                  </a:lnTo>
                  <a:lnTo>
                    <a:pt x="143546" y="1664132"/>
                  </a:lnTo>
                  <a:lnTo>
                    <a:pt x="178094" y="1692276"/>
                  </a:lnTo>
                  <a:lnTo>
                    <a:pt x="215446" y="1716818"/>
                  </a:lnTo>
                  <a:lnTo>
                    <a:pt x="255338" y="1737495"/>
                  </a:lnTo>
                  <a:lnTo>
                    <a:pt x="297505" y="1754039"/>
                  </a:lnTo>
                  <a:lnTo>
                    <a:pt x="341682" y="1766186"/>
                  </a:lnTo>
                  <a:lnTo>
                    <a:pt x="387601" y="1773668"/>
                  </a:lnTo>
                  <a:lnTo>
                    <a:pt x="435000" y="1776222"/>
                  </a:lnTo>
                  <a:lnTo>
                    <a:pt x="11757025" y="1776222"/>
                  </a:lnTo>
                  <a:lnTo>
                    <a:pt x="11804407" y="1773668"/>
                  </a:lnTo>
                  <a:lnTo>
                    <a:pt x="11850315" y="1766186"/>
                  </a:lnTo>
                  <a:lnTo>
                    <a:pt x="11894482" y="1754039"/>
                  </a:lnTo>
                  <a:lnTo>
                    <a:pt x="11936643" y="1737495"/>
                  </a:lnTo>
                  <a:lnTo>
                    <a:pt x="11976532" y="1716818"/>
                  </a:lnTo>
                  <a:lnTo>
                    <a:pt x="12013884" y="1692276"/>
                  </a:lnTo>
                  <a:lnTo>
                    <a:pt x="12048431" y="1664132"/>
                  </a:lnTo>
                  <a:lnTo>
                    <a:pt x="12079910" y="1632653"/>
                  </a:lnTo>
                  <a:lnTo>
                    <a:pt x="12108054" y="1598106"/>
                  </a:lnTo>
                  <a:lnTo>
                    <a:pt x="12132596" y="1560754"/>
                  </a:lnTo>
                  <a:lnTo>
                    <a:pt x="12153273" y="1520865"/>
                  </a:lnTo>
                  <a:lnTo>
                    <a:pt x="12169817" y="1478704"/>
                  </a:lnTo>
                  <a:lnTo>
                    <a:pt x="12181964" y="1434537"/>
                  </a:lnTo>
                  <a:lnTo>
                    <a:pt x="12189446" y="1388629"/>
                  </a:lnTo>
                  <a:lnTo>
                    <a:pt x="12192000" y="1341247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3BB1C3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53339" y="54102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10388345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3644836" y="1331214"/>
            <a:ext cx="1856423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30" dirty="0"/>
              <a:t>Sonraki</a:t>
            </a:r>
            <a:r>
              <a:rPr spc="-124" dirty="0"/>
              <a:t> </a:t>
            </a:r>
            <a:r>
              <a:rPr spc="-101" dirty="0"/>
              <a:t>Tur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4215765" y="1878901"/>
            <a:ext cx="712946" cy="194765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defTabSz="685800" fontAlgn="auto">
              <a:spcBef>
                <a:spcPts val="79"/>
              </a:spcBef>
              <a:spcAft>
                <a:spcPts val="0"/>
              </a:spcAft>
            </a:pPr>
            <a:r>
              <a:rPr sz="1200" spc="-158" dirty="0">
                <a:solidFill>
                  <a:srgbClr val="F1F1F1"/>
                </a:solidFill>
                <a:latin typeface="Arial Black"/>
                <a:cs typeface="Arial Black"/>
              </a:rPr>
              <a:t>E-Eksiltme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3815683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object 12"/>
          <p:cNvGrpSpPr/>
          <p:nvPr/>
        </p:nvGrpSpPr>
        <p:grpSpPr>
          <a:xfrm>
            <a:off x="1715" y="857250"/>
            <a:ext cx="9144000" cy="1332548"/>
            <a:chOff x="2286" y="0"/>
            <a:chExt cx="12192000" cy="1776730"/>
          </a:xfrm>
        </p:grpSpPr>
        <p:sp>
          <p:nvSpPr>
            <p:cNvPr id="13" name="object 13"/>
            <p:cNvSpPr/>
            <p:nvPr/>
          </p:nvSpPr>
          <p:spPr>
            <a:xfrm>
              <a:off x="2286" y="0"/>
              <a:ext cx="12192000" cy="1776730"/>
            </a:xfrm>
            <a:custGeom>
              <a:avLst/>
              <a:gdLst/>
              <a:ahLst/>
              <a:cxnLst/>
              <a:rect l="l" t="t" r="r" b="b"/>
              <a:pathLst>
                <a:path w="12192000" h="1776730">
                  <a:moveTo>
                    <a:pt x="12192000" y="0"/>
                  </a:moveTo>
                  <a:lnTo>
                    <a:pt x="0" y="0"/>
                  </a:lnTo>
                  <a:lnTo>
                    <a:pt x="0" y="1341247"/>
                  </a:lnTo>
                  <a:lnTo>
                    <a:pt x="2552" y="1388629"/>
                  </a:lnTo>
                  <a:lnTo>
                    <a:pt x="10033" y="1434537"/>
                  </a:lnTo>
                  <a:lnTo>
                    <a:pt x="22176" y="1478704"/>
                  </a:lnTo>
                  <a:lnTo>
                    <a:pt x="38717" y="1520865"/>
                  </a:lnTo>
                  <a:lnTo>
                    <a:pt x="59389" y="1560754"/>
                  </a:lnTo>
                  <a:lnTo>
                    <a:pt x="83929" y="1598106"/>
                  </a:lnTo>
                  <a:lnTo>
                    <a:pt x="112070" y="1632653"/>
                  </a:lnTo>
                  <a:lnTo>
                    <a:pt x="143546" y="1664132"/>
                  </a:lnTo>
                  <a:lnTo>
                    <a:pt x="178094" y="1692276"/>
                  </a:lnTo>
                  <a:lnTo>
                    <a:pt x="215446" y="1716818"/>
                  </a:lnTo>
                  <a:lnTo>
                    <a:pt x="255338" y="1737495"/>
                  </a:lnTo>
                  <a:lnTo>
                    <a:pt x="297505" y="1754039"/>
                  </a:lnTo>
                  <a:lnTo>
                    <a:pt x="341682" y="1766186"/>
                  </a:lnTo>
                  <a:lnTo>
                    <a:pt x="387601" y="1773668"/>
                  </a:lnTo>
                  <a:lnTo>
                    <a:pt x="435000" y="1776222"/>
                  </a:lnTo>
                  <a:lnTo>
                    <a:pt x="11757025" y="1776222"/>
                  </a:lnTo>
                  <a:lnTo>
                    <a:pt x="11804407" y="1773668"/>
                  </a:lnTo>
                  <a:lnTo>
                    <a:pt x="11850315" y="1766186"/>
                  </a:lnTo>
                  <a:lnTo>
                    <a:pt x="11894482" y="1754039"/>
                  </a:lnTo>
                  <a:lnTo>
                    <a:pt x="11936643" y="1737495"/>
                  </a:lnTo>
                  <a:lnTo>
                    <a:pt x="11976532" y="1716818"/>
                  </a:lnTo>
                  <a:lnTo>
                    <a:pt x="12013884" y="1692276"/>
                  </a:lnTo>
                  <a:lnTo>
                    <a:pt x="12048431" y="1664132"/>
                  </a:lnTo>
                  <a:lnTo>
                    <a:pt x="12079910" y="1632653"/>
                  </a:lnTo>
                  <a:lnTo>
                    <a:pt x="12108054" y="1598106"/>
                  </a:lnTo>
                  <a:lnTo>
                    <a:pt x="12132596" y="1560754"/>
                  </a:lnTo>
                  <a:lnTo>
                    <a:pt x="12153273" y="1520865"/>
                  </a:lnTo>
                  <a:lnTo>
                    <a:pt x="12169817" y="1478704"/>
                  </a:lnTo>
                  <a:lnTo>
                    <a:pt x="12181964" y="1434537"/>
                  </a:lnTo>
                  <a:lnTo>
                    <a:pt x="12189446" y="1388629"/>
                  </a:lnTo>
                  <a:lnTo>
                    <a:pt x="12192000" y="1341247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3BB1C3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4" name="object 14"/>
            <p:cNvSpPr/>
            <p:nvPr/>
          </p:nvSpPr>
          <p:spPr>
            <a:xfrm>
              <a:off x="53339" y="54102"/>
              <a:ext cx="1729739" cy="1629410"/>
            </a:xfrm>
            <a:custGeom>
              <a:avLst/>
              <a:gdLst/>
              <a:ahLst/>
              <a:cxnLst/>
              <a:rect l="l" t="t" r="r" b="b"/>
              <a:pathLst>
                <a:path w="1729739" h="1629410">
                  <a:moveTo>
                    <a:pt x="1322070" y="0"/>
                  </a:moveTo>
                  <a:lnTo>
                    <a:pt x="1281993" y="7310"/>
                  </a:lnTo>
                  <a:lnTo>
                    <a:pt x="1249298" y="27241"/>
                  </a:lnTo>
                  <a:lnTo>
                    <a:pt x="1227272" y="56792"/>
                  </a:lnTo>
                  <a:lnTo>
                    <a:pt x="1219200" y="92964"/>
                  </a:lnTo>
                  <a:lnTo>
                    <a:pt x="1227272" y="129208"/>
                  </a:lnTo>
                  <a:lnTo>
                    <a:pt x="1249299" y="158797"/>
                  </a:lnTo>
                  <a:lnTo>
                    <a:pt x="1281993" y="178742"/>
                  </a:lnTo>
                  <a:lnTo>
                    <a:pt x="1322070" y="186054"/>
                  </a:lnTo>
                  <a:lnTo>
                    <a:pt x="1362092" y="178742"/>
                  </a:lnTo>
                  <a:lnTo>
                    <a:pt x="1394793" y="158797"/>
                  </a:lnTo>
                  <a:lnTo>
                    <a:pt x="1416849" y="129208"/>
                  </a:lnTo>
                  <a:lnTo>
                    <a:pt x="1424940" y="92964"/>
                  </a:lnTo>
                  <a:lnTo>
                    <a:pt x="1416849" y="56792"/>
                  </a:lnTo>
                  <a:lnTo>
                    <a:pt x="1394793" y="27241"/>
                  </a:lnTo>
                  <a:lnTo>
                    <a:pt x="1362092" y="7310"/>
                  </a:lnTo>
                  <a:lnTo>
                    <a:pt x="1322070" y="0"/>
                  </a:lnTo>
                  <a:close/>
                </a:path>
                <a:path w="1729739" h="1629410">
                  <a:moveTo>
                    <a:pt x="1017257" y="0"/>
                  </a:moveTo>
                  <a:lnTo>
                    <a:pt x="977203" y="7310"/>
                  </a:lnTo>
                  <a:lnTo>
                    <a:pt x="944497" y="27241"/>
                  </a:lnTo>
                  <a:lnTo>
                    <a:pt x="922447" y="56792"/>
                  </a:lnTo>
                  <a:lnTo>
                    <a:pt x="914361" y="92964"/>
                  </a:lnTo>
                  <a:lnTo>
                    <a:pt x="922447" y="129208"/>
                  </a:lnTo>
                  <a:lnTo>
                    <a:pt x="944497" y="158797"/>
                  </a:lnTo>
                  <a:lnTo>
                    <a:pt x="977203" y="178742"/>
                  </a:lnTo>
                  <a:lnTo>
                    <a:pt x="1017257" y="186054"/>
                  </a:lnTo>
                  <a:lnTo>
                    <a:pt x="1057312" y="178742"/>
                  </a:lnTo>
                  <a:lnTo>
                    <a:pt x="1090023" y="158797"/>
                  </a:lnTo>
                  <a:lnTo>
                    <a:pt x="1112078" y="129208"/>
                  </a:lnTo>
                  <a:lnTo>
                    <a:pt x="1120165" y="92964"/>
                  </a:lnTo>
                  <a:lnTo>
                    <a:pt x="1112078" y="56792"/>
                  </a:lnTo>
                  <a:lnTo>
                    <a:pt x="1090023" y="27241"/>
                  </a:lnTo>
                  <a:lnTo>
                    <a:pt x="1057312" y="7310"/>
                  </a:lnTo>
                  <a:lnTo>
                    <a:pt x="1017257" y="0"/>
                  </a:lnTo>
                  <a:close/>
                </a:path>
                <a:path w="1729739" h="1629410">
                  <a:moveTo>
                    <a:pt x="712469" y="0"/>
                  </a:moveTo>
                  <a:lnTo>
                    <a:pt x="672416" y="7310"/>
                  </a:lnTo>
                  <a:lnTo>
                    <a:pt x="639710" y="27241"/>
                  </a:lnTo>
                  <a:lnTo>
                    <a:pt x="617659" y="56792"/>
                  </a:lnTo>
                  <a:lnTo>
                    <a:pt x="609574" y="92964"/>
                  </a:lnTo>
                  <a:lnTo>
                    <a:pt x="617659" y="129208"/>
                  </a:lnTo>
                  <a:lnTo>
                    <a:pt x="639710" y="158797"/>
                  </a:lnTo>
                  <a:lnTo>
                    <a:pt x="672416" y="178742"/>
                  </a:lnTo>
                  <a:lnTo>
                    <a:pt x="712469" y="186054"/>
                  </a:lnTo>
                  <a:lnTo>
                    <a:pt x="752525" y="178742"/>
                  </a:lnTo>
                  <a:lnTo>
                    <a:pt x="785236" y="158797"/>
                  </a:lnTo>
                  <a:lnTo>
                    <a:pt x="807290" y="129208"/>
                  </a:lnTo>
                  <a:lnTo>
                    <a:pt x="815378" y="92964"/>
                  </a:lnTo>
                  <a:lnTo>
                    <a:pt x="807290" y="56792"/>
                  </a:lnTo>
                  <a:lnTo>
                    <a:pt x="785236" y="27241"/>
                  </a:lnTo>
                  <a:lnTo>
                    <a:pt x="752525" y="7310"/>
                  </a:lnTo>
                  <a:lnTo>
                    <a:pt x="712469" y="0"/>
                  </a:lnTo>
                  <a:close/>
                </a:path>
                <a:path w="1729739" h="1629410">
                  <a:moveTo>
                    <a:pt x="407695" y="0"/>
                  </a:moveTo>
                  <a:lnTo>
                    <a:pt x="367639" y="7310"/>
                  </a:lnTo>
                  <a:lnTo>
                    <a:pt x="334929" y="27241"/>
                  </a:lnTo>
                  <a:lnTo>
                    <a:pt x="312874" y="56792"/>
                  </a:lnTo>
                  <a:lnTo>
                    <a:pt x="304787" y="92964"/>
                  </a:lnTo>
                  <a:lnTo>
                    <a:pt x="312874" y="129208"/>
                  </a:lnTo>
                  <a:lnTo>
                    <a:pt x="334929" y="158797"/>
                  </a:lnTo>
                  <a:lnTo>
                    <a:pt x="367639" y="178742"/>
                  </a:lnTo>
                  <a:lnTo>
                    <a:pt x="407695" y="186054"/>
                  </a:lnTo>
                  <a:lnTo>
                    <a:pt x="447743" y="178742"/>
                  </a:lnTo>
                  <a:lnTo>
                    <a:pt x="480450" y="158797"/>
                  </a:lnTo>
                  <a:lnTo>
                    <a:pt x="502503" y="129208"/>
                  </a:lnTo>
                  <a:lnTo>
                    <a:pt x="510590" y="92964"/>
                  </a:lnTo>
                  <a:lnTo>
                    <a:pt x="502503" y="56792"/>
                  </a:lnTo>
                  <a:lnTo>
                    <a:pt x="480450" y="27241"/>
                  </a:lnTo>
                  <a:lnTo>
                    <a:pt x="447743" y="7310"/>
                  </a:lnTo>
                  <a:lnTo>
                    <a:pt x="407695" y="0"/>
                  </a:lnTo>
                  <a:close/>
                </a:path>
                <a:path w="1729739" h="1629410">
                  <a:moveTo>
                    <a:pt x="102908" y="0"/>
                  </a:moveTo>
                  <a:lnTo>
                    <a:pt x="62850" y="7310"/>
                  </a:lnTo>
                  <a:lnTo>
                    <a:pt x="30139" y="27241"/>
                  </a:lnTo>
                  <a:lnTo>
                    <a:pt x="8086" y="56792"/>
                  </a:lnTo>
                  <a:lnTo>
                    <a:pt x="0" y="92964"/>
                  </a:lnTo>
                  <a:lnTo>
                    <a:pt x="8086" y="129208"/>
                  </a:lnTo>
                  <a:lnTo>
                    <a:pt x="30139" y="158797"/>
                  </a:lnTo>
                  <a:lnTo>
                    <a:pt x="62850" y="178742"/>
                  </a:lnTo>
                  <a:lnTo>
                    <a:pt x="102908" y="186054"/>
                  </a:lnTo>
                  <a:lnTo>
                    <a:pt x="142961" y="178742"/>
                  </a:lnTo>
                  <a:lnTo>
                    <a:pt x="175667" y="158797"/>
                  </a:lnTo>
                  <a:lnTo>
                    <a:pt x="197718" y="129208"/>
                  </a:lnTo>
                  <a:lnTo>
                    <a:pt x="205803" y="92964"/>
                  </a:lnTo>
                  <a:lnTo>
                    <a:pt x="197718" y="56792"/>
                  </a:lnTo>
                  <a:lnTo>
                    <a:pt x="175667" y="27241"/>
                  </a:lnTo>
                  <a:lnTo>
                    <a:pt x="142961" y="7310"/>
                  </a:lnTo>
                  <a:lnTo>
                    <a:pt x="102908" y="0"/>
                  </a:lnTo>
                  <a:close/>
                </a:path>
                <a:path w="1729739" h="1629410">
                  <a:moveTo>
                    <a:pt x="1626870" y="288671"/>
                  </a:moveTo>
                  <a:lnTo>
                    <a:pt x="1586773" y="295981"/>
                  </a:lnTo>
                  <a:lnTo>
                    <a:pt x="1554035" y="315912"/>
                  </a:lnTo>
                  <a:lnTo>
                    <a:pt x="1531965" y="345463"/>
                  </a:lnTo>
                  <a:lnTo>
                    <a:pt x="1523873" y="381635"/>
                  </a:lnTo>
                  <a:lnTo>
                    <a:pt x="1531965" y="417806"/>
                  </a:lnTo>
                  <a:lnTo>
                    <a:pt x="1554035" y="447357"/>
                  </a:lnTo>
                  <a:lnTo>
                    <a:pt x="1586773" y="467288"/>
                  </a:lnTo>
                  <a:lnTo>
                    <a:pt x="1626870" y="474599"/>
                  </a:lnTo>
                  <a:lnTo>
                    <a:pt x="1666892" y="467288"/>
                  </a:lnTo>
                  <a:lnTo>
                    <a:pt x="1699593" y="447357"/>
                  </a:lnTo>
                  <a:lnTo>
                    <a:pt x="1721649" y="417806"/>
                  </a:lnTo>
                  <a:lnTo>
                    <a:pt x="1729740" y="381635"/>
                  </a:lnTo>
                  <a:lnTo>
                    <a:pt x="1721649" y="345463"/>
                  </a:lnTo>
                  <a:lnTo>
                    <a:pt x="1699593" y="315912"/>
                  </a:lnTo>
                  <a:lnTo>
                    <a:pt x="1666892" y="295981"/>
                  </a:lnTo>
                  <a:lnTo>
                    <a:pt x="1626870" y="288671"/>
                  </a:lnTo>
                  <a:close/>
                </a:path>
                <a:path w="1729739" h="1629410">
                  <a:moveTo>
                    <a:pt x="1322070" y="288671"/>
                  </a:moveTo>
                  <a:lnTo>
                    <a:pt x="1281993" y="295981"/>
                  </a:lnTo>
                  <a:lnTo>
                    <a:pt x="1249298" y="315912"/>
                  </a:lnTo>
                  <a:lnTo>
                    <a:pt x="1227272" y="345463"/>
                  </a:lnTo>
                  <a:lnTo>
                    <a:pt x="1219200" y="381635"/>
                  </a:lnTo>
                  <a:lnTo>
                    <a:pt x="1227272" y="417806"/>
                  </a:lnTo>
                  <a:lnTo>
                    <a:pt x="1249299" y="447357"/>
                  </a:lnTo>
                  <a:lnTo>
                    <a:pt x="1281993" y="467288"/>
                  </a:lnTo>
                  <a:lnTo>
                    <a:pt x="1322070" y="474599"/>
                  </a:lnTo>
                  <a:lnTo>
                    <a:pt x="1362092" y="467288"/>
                  </a:lnTo>
                  <a:lnTo>
                    <a:pt x="1394793" y="447357"/>
                  </a:lnTo>
                  <a:lnTo>
                    <a:pt x="1416849" y="417806"/>
                  </a:lnTo>
                  <a:lnTo>
                    <a:pt x="1424940" y="381635"/>
                  </a:lnTo>
                  <a:lnTo>
                    <a:pt x="1416849" y="345463"/>
                  </a:lnTo>
                  <a:lnTo>
                    <a:pt x="1394793" y="315912"/>
                  </a:lnTo>
                  <a:lnTo>
                    <a:pt x="1362092" y="295981"/>
                  </a:lnTo>
                  <a:lnTo>
                    <a:pt x="1322070" y="288671"/>
                  </a:lnTo>
                  <a:close/>
                </a:path>
                <a:path w="1729739" h="1629410">
                  <a:moveTo>
                    <a:pt x="1017257" y="288671"/>
                  </a:moveTo>
                  <a:lnTo>
                    <a:pt x="977203" y="295981"/>
                  </a:lnTo>
                  <a:lnTo>
                    <a:pt x="944497" y="315912"/>
                  </a:lnTo>
                  <a:lnTo>
                    <a:pt x="922447" y="345463"/>
                  </a:lnTo>
                  <a:lnTo>
                    <a:pt x="914361" y="381635"/>
                  </a:lnTo>
                  <a:lnTo>
                    <a:pt x="922447" y="417806"/>
                  </a:lnTo>
                  <a:lnTo>
                    <a:pt x="944497" y="447357"/>
                  </a:lnTo>
                  <a:lnTo>
                    <a:pt x="977203" y="467288"/>
                  </a:lnTo>
                  <a:lnTo>
                    <a:pt x="1017257" y="474599"/>
                  </a:lnTo>
                  <a:lnTo>
                    <a:pt x="1057312" y="467288"/>
                  </a:lnTo>
                  <a:lnTo>
                    <a:pt x="1090023" y="447357"/>
                  </a:lnTo>
                  <a:lnTo>
                    <a:pt x="1112078" y="417806"/>
                  </a:lnTo>
                  <a:lnTo>
                    <a:pt x="1120165" y="381635"/>
                  </a:lnTo>
                  <a:lnTo>
                    <a:pt x="1112078" y="345463"/>
                  </a:lnTo>
                  <a:lnTo>
                    <a:pt x="1090023" y="315912"/>
                  </a:lnTo>
                  <a:lnTo>
                    <a:pt x="1057312" y="295981"/>
                  </a:lnTo>
                  <a:lnTo>
                    <a:pt x="1017257" y="288671"/>
                  </a:lnTo>
                  <a:close/>
                </a:path>
                <a:path w="1729739" h="1629410">
                  <a:moveTo>
                    <a:pt x="712469" y="288671"/>
                  </a:moveTo>
                  <a:lnTo>
                    <a:pt x="672416" y="295981"/>
                  </a:lnTo>
                  <a:lnTo>
                    <a:pt x="639710" y="315912"/>
                  </a:lnTo>
                  <a:lnTo>
                    <a:pt x="617659" y="345463"/>
                  </a:lnTo>
                  <a:lnTo>
                    <a:pt x="609574" y="381635"/>
                  </a:lnTo>
                  <a:lnTo>
                    <a:pt x="617659" y="417806"/>
                  </a:lnTo>
                  <a:lnTo>
                    <a:pt x="639710" y="447357"/>
                  </a:lnTo>
                  <a:lnTo>
                    <a:pt x="672416" y="467288"/>
                  </a:lnTo>
                  <a:lnTo>
                    <a:pt x="712469" y="474599"/>
                  </a:lnTo>
                  <a:lnTo>
                    <a:pt x="752525" y="467288"/>
                  </a:lnTo>
                  <a:lnTo>
                    <a:pt x="785236" y="447357"/>
                  </a:lnTo>
                  <a:lnTo>
                    <a:pt x="807290" y="417806"/>
                  </a:lnTo>
                  <a:lnTo>
                    <a:pt x="815378" y="381635"/>
                  </a:lnTo>
                  <a:lnTo>
                    <a:pt x="807290" y="345463"/>
                  </a:lnTo>
                  <a:lnTo>
                    <a:pt x="785236" y="315912"/>
                  </a:lnTo>
                  <a:lnTo>
                    <a:pt x="752525" y="295981"/>
                  </a:lnTo>
                  <a:lnTo>
                    <a:pt x="712469" y="288671"/>
                  </a:lnTo>
                  <a:close/>
                </a:path>
                <a:path w="1729739" h="1629410">
                  <a:moveTo>
                    <a:pt x="407695" y="288671"/>
                  </a:moveTo>
                  <a:lnTo>
                    <a:pt x="367639" y="295981"/>
                  </a:lnTo>
                  <a:lnTo>
                    <a:pt x="334929" y="315912"/>
                  </a:lnTo>
                  <a:lnTo>
                    <a:pt x="312874" y="345463"/>
                  </a:lnTo>
                  <a:lnTo>
                    <a:pt x="304787" y="381635"/>
                  </a:lnTo>
                  <a:lnTo>
                    <a:pt x="312874" y="417806"/>
                  </a:lnTo>
                  <a:lnTo>
                    <a:pt x="334929" y="447357"/>
                  </a:lnTo>
                  <a:lnTo>
                    <a:pt x="367639" y="467288"/>
                  </a:lnTo>
                  <a:lnTo>
                    <a:pt x="407695" y="474599"/>
                  </a:lnTo>
                  <a:lnTo>
                    <a:pt x="447743" y="467288"/>
                  </a:lnTo>
                  <a:lnTo>
                    <a:pt x="480450" y="447357"/>
                  </a:lnTo>
                  <a:lnTo>
                    <a:pt x="502503" y="417806"/>
                  </a:lnTo>
                  <a:lnTo>
                    <a:pt x="510590" y="381635"/>
                  </a:lnTo>
                  <a:lnTo>
                    <a:pt x="502503" y="345463"/>
                  </a:lnTo>
                  <a:lnTo>
                    <a:pt x="480450" y="315912"/>
                  </a:lnTo>
                  <a:lnTo>
                    <a:pt x="447743" y="295981"/>
                  </a:lnTo>
                  <a:lnTo>
                    <a:pt x="407695" y="288671"/>
                  </a:lnTo>
                  <a:close/>
                </a:path>
                <a:path w="1729739" h="1629410">
                  <a:moveTo>
                    <a:pt x="102908" y="288671"/>
                  </a:moveTo>
                  <a:lnTo>
                    <a:pt x="62850" y="295981"/>
                  </a:lnTo>
                  <a:lnTo>
                    <a:pt x="30139" y="315912"/>
                  </a:lnTo>
                  <a:lnTo>
                    <a:pt x="8086" y="345463"/>
                  </a:lnTo>
                  <a:lnTo>
                    <a:pt x="0" y="381635"/>
                  </a:lnTo>
                  <a:lnTo>
                    <a:pt x="8086" y="417806"/>
                  </a:lnTo>
                  <a:lnTo>
                    <a:pt x="30139" y="447357"/>
                  </a:lnTo>
                  <a:lnTo>
                    <a:pt x="62850" y="467288"/>
                  </a:lnTo>
                  <a:lnTo>
                    <a:pt x="102908" y="474599"/>
                  </a:lnTo>
                  <a:lnTo>
                    <a:pt x="142961" y="467288"/>
                  </a:lnTo>
                  <a:lnTo>
                    <a:pt x="175667" y="447357"/>
                  </a:lnTo>
                  <a:lnTo>
                    <a:pt x="197718" y="417806"/>
                  </a:lnTo>
                  <a:lnTo>
                    <a:pt x="205803" y="381635"/>
                  </a:lnTo>
                  <a:lnTo>
                    <a:pt x="197718" y="345463"/>
                  </a:lnTo>
                  <a:lnTo>
                    <a:pt x="175667" y="315912"/>
                  </a:lnTo>
                  <a:lnTo>
                    <a:pt x="142961" y="295981"/>
                  </a:lnTo>
                  <a:lnTo>
                    <a:pt x="102908" y="288671"/>
                  </a:lnTo>
                  <a:close/>
                </a:path>
                <a:path w="1729739" h="1629410">
                  <a:moveTo>
                    <a:pt x="407695" y="577214"/>
                  </a:moveTo>
                  <a:lnTo>
                    <a:pt x="367639" y="584527"/>
                  </a:lnTo>
                  <a:lnTo>
                    <a:pt x="334929" y="604472"/>
                  </a:lnTo>
                  <a:lnTo>
                    <a:pt x="312874" y="634061"/>
                  </a:lnTo>
                  <a:lnTo>
                    <a:pt x="304787" y="670306"/>
                  </a:lnTo>
                  <a:lnTo>
                    <a:pt x="312874" y="706477"/>
                  </a:lnTo>
                  <a:lnTo>
                    <a:pt x="334929" y="736028"/>
                  </a:lnTo>
                  <a:lnTo>
                    <a:pt x="367639" y="755959"/>
                  </a:lnTo>
                  <a:lnTo>
                    <a:pt x="407695" y="763270"/>
                  </a:lnTo>
                  <a:lnTo>
                    <a:pt x="447743" y="755959"/>
                  </a:lnTo>
                  <a:lnTo>
                    <a:pt x="480450" y="736028"/>
                  </a:lnTo>
                  <a:lnTo>
                    <a:pt x="502503" y="706477"/>
                  </a:lnTo>
                  <a:lnTo>
                    <a:pt x="510590" y="670306"/>
                  </a:lnTo>
                  <a:lnTo>
                    <a:pt x="502503" y="634061"/>
                  </a:lnTo>
                  <a:lnTo>
                    <a:pt x="480450" y="604472"/>
                  </a:lnTo>
                  <a:lnTo>
                    <a:pt x="447743" y="584527"/>
                  </a:lnTo>
                  <a:lnTo>
                    <a:pt x="407695" y="577214"/>
                  </a:lnTo>
                  <a:close/>
                </a:path>
                <a:path w="1729739" h="1629410">
                  <a:moveTo>
                    <a:pt x="102908" y="577214"/>
                  </a:moveTo>
                  <a:lnTo>
                    <a:pt x="62850" y="584527"/>
                  </a:lnTo>
                  <a:lnTo>
                    <a:pt x="30139" y="604472"/>
                  </a:lnTo>
                  <a:lnTo>
                    <a:pt x="8086" y="634061"/>
                  </a:lnTo>
                  <a:lnTo>
                    <a:pt x="0" y="670306"/>
                  </a:lnTo>
                  <a:lnTo>
                    <a:pt x="8086" y="706477"/>
                  </a:lnTo>
                  <a:lnTo>
                    <a:pt x="30139" y="736028"/>
                  </a:lnTo>
                  <a:lnTo>
                    <a:pt x="62850" y="755959"/>
                  </a:lnTo>
                  <a:lnTo>
                    <a:pt x="102908" y="763270"/>
                  </a:lnTo>
                  <a:lnTo>
                    <a:pt x="142961" y="755959"/>
                  </a:lnTo>
                  <a:lnTo>
                    <a:pt x="175667" y="736028"/>
                  </a:lnTo>
                  <a:lnTo>
                    <a:pt x="197718" y="706477"/>
                  </a:lnTo>
                  <a:lnTo>
                    <a:pt x="205803" y="670306"/>
                  </a:lnTo>
                  <a:lnTo>
                    <a:pt x="197718" y="634061"/>
                  </a:lnTo>
                  <a:lnTo>
                    <a:pt x="175667" y="604472"/>
                  </a:lnTo>
                  <a:lnTo>
                    <a:pt x="142961" y="584527"/>
                  </a:lnTo>
                  <a:lnTo>
                    <a:pt x="102908" y="577214"/>
                  </a:lnTo>
                  <a:close/>
                </a:path>
                <a:path w="1729739" h="1629410">
                  <a:moveTo>
                    <a:pt x="407695" y="865886"/>
                  </a:moveTo>
                  <a:lnTo>
                    <a:pt x="367639" y="873196"/>
                  </a:lnTo>
                  <a:lnTo>
                    <a:pt x="334929" y="893127"/>
                  </a:lnTo>
                  <a:lnTo>
                    <a:pt x="312874" y="922678"/>
                  </a:lnTo>
                  <a:lnTo>
                    <a:pt x="304787" y="958850"/>
                  </a:lnTo>
                  <a:lnTo>
                    <a:pt x="312874" y="995094"/>
                  </a:lnTo>
                  <a:lnTo>
                    <a:pt x="334929" y="1024683"/>
                  </a:lnTo>
                  <a:lnTo>
                    <a:pt x="367639" y="1044628"/>
                  </a:lnTo>
                  <a:lnTo>
                    <a:pt x="407695" y="1051940"/>
                  </a:lnTo>
                  <a:lnTo>
                    <a:pt x="447743" y="1044628"/>
                  </a:lnTo>
                  <a:lnTo>
                    <a:pt x="480450" y="1024683"/>
                  </a:lnTo>
                  <a:lnTo>
                    <a:pt x="502503" y="995094"/>
                  </a:lnTo>
                  <a:lnTo>
                    <a:pt x="510590" y="958850"/>
                  </a:lnTo>
                  <a:lnTo>
                    <a:pt x="502503" y="922678"/>
                  </a:lnTo>
                  <a:lnTo>
                    <a:pt x="480450" y="893127"/>
                  </a:lnTo>
                  <a:lnTo>
                    <a:pt x="447743" y="873196"/>
                  </a:lnTo>
                  <a:lnTo>
                    <a:pt x="407695" y="865886"/>
                  </a:lnTo>
                  <a:close/>
                </a:path>
                <a:path w="1729739" h="1629410">
                  <a:moveTo>
                    <a:pt x="102908" y="865886"/>
                  </a:moveTo>
                  <a:lnTo>
                    <a:pt x="62850" y="873196"/>
                  </a:lnTo>
                  <a:lnTo>
                    <a:pt x="30139" y="893127"/>
                  </a:lnTo>
                  <a:lnTo>
                    <a:pt x="8086" y="922678"/>
                  </a:lnTo>
                  <a:lnTo>
                    <a:pt x="0" y="958850"/>
                  </a:lnTo>
                  <a:lnTo>
                    <a:pt x="8086" y="995094"/>
                  </a:lnTo>
                  <a:lnTo>
                    <a:pt x="30139" y="1024683"/>
                  </a:lnTo>
                  <a:lnTo>
                    <a:pt x="62850" y="1044628"/>
                  </a:lnTo>
                  <a:lnTo>
                    <a:pt x="102908" y="1051940"/>
                  </a:lnTo>
                  <a:lnTo>
                    <a:pt x="142961" y="1044628"/>
                  </a:lnTo>
                  <a:lnTo>
                    <a:pt x="175667" y="1024683"/>
                  </a:lnTo>
                  <a:lnTo>
                    <a:pt x="197718" y="995094"/>
                  </a:lnTo>
                  <a:lnTo>
                    <a:pt x="205803" y="958850"/>
                  </a:lnTo>
                  <a:lnTo>
                    <a:pt x="197718" y="922678"/>
                  </a:lnTo>
                  <a:lnTo>
                    <a:pt x="175667" y="893127"/>
                  </a:lnTo>
                  <a:lnTo>
                    <a:pt x="142961" y="873196"/>
                  </a:lnTo>
                  <a:lnTo>
                    <a:pt x="102908" y="865886"/>
                  </a:lnTo>
                  <a:close/>
                </a:path>
                <a:path w="1729739" h="1629410">
                  <a:moveTo>
                    <a:pt x="407695" y="1154557"/>
                  </a:moveTo>
                  <a:lnTo>
                    <a:pt x="367639" y="1161867"/>
                  </a:lnTo>
                  <a:lnTo>
                    <a:pt x="334929" y="1181798"/>
                  </a:lnTo>
                  <a:lnTo>
                    <a:pt x="312874" y="1211349"/>
                  </a:lnTo>
                  <a:lnTo>
                    <a:pt x="304787" y="1247521"/>
                  </a:lnTo>
                  <a:lnTo>
                    <a:pt x="312874" y="1283692"/>
                  </a:lnTo>
                  <a:lnTo>
                    <a:pt x="334929" y="1313243"/>
                  </a:lnTo>
                  <a:lnTo>
                    <a:pt x="367639" y="1333174"/>
                  </a:lnTo>
                  <a:lnTo>
                    <a:pt x="407695" y="1340485"/>
                  </a:lnTo>
                  <a:lnTo>
                    <a:pt x="447743" y="1333174"/>
                  </a:lnTo>
                  <a:lnTo>
                    <a:pt x="480450" y="1313243"/>
                  </a:lnTo>
                  <a:lnTo>
                    <a:pt x="502503" y="1283692"/>
                  </a:lnTo>
                  <a:lnTo>
                    <a:pt x="510590" y="1247521"/>
                  </a:lnTo>
                  <a:lnTo>
                    <a:pt x="502503" y="1211349"/>
                  </a:lnTo>
                  <a:lnTo>
                    <a:pt x="480450" y="1181798"/>
                  </a:lnTo>
                  <a:lnTo>
                    <a:pt x="447743" y="1161867"/>
                  </a:lnTo>
                  <a:lnTo>
                    <a:pt x="407695" y="1154557"/>
                  </a:lnTo>
                  <a:close/>
                </a:path>
                <a:path w="1729739" h="1629410">
                  <a:moveTo>
                    <a:pt x="102908" y="1154557"/>
                  </a:moveTo>
                  <a:lnTo>
                    <a:pt x="62850" y="1161867"/>
                  </a:lnTo>
                  <a:lnTo>
                    <a:pt x="30139" y="1181798"/>
                  </a:lnTo>
                  <a:lnTo>
                    <a:pt x="8086" y="1211349"/>
                  </a:lnTo>
                  <a:lnTo>
                    <a:pt x="0" y="1247521"/>
                  </a:lnTo>
                  <a:lnTo>
                    <a:pt x="8086" y="1283692"/>
                  </a:lnTo>
                  <a:lnTo>
                    <a:pt x="30139" y="1313243"/>
                  </a:lnTo>
                  <a:lnTo>
                    <a:pt x="62850" y="1333174"/>
                  </a:lnTo>
                  <a:lnTo>
                    <a:pt x="102908" y="1340485"/>
                  </a:lnTo>
                  <a:lnTo>
                    <a:pt x="142961" y="1333174"/>
                  </a:lnTo>
                  <a:lnTo>
                    <a:pt x="175667" y="1313243"/>
                  </a:lnTo>
                  <a:lnTo>
                    <a:pt x="197718" y="1283692"/>
                  </a:lnTo>
                  <a:lnTo>
                    <a:pt x="205803" y="1247521"/>
                  </a:lnTo>
                  <a:lnTo>
                    <a:pt x="197718" y="1211349"/>
                  </a:lnTo>
                  <a:lnTo>
                    <a:pt x="175667" y="1181798"/>
                  </a:lnTo>
                  <a:lnTo>
                    <a:pt x="142961" y="1161867"/>
                  </a:lnTo>
                  <a:lnTo>
                    <a:pt x="102908" y="1154557"/>
                  </a:lnTo>
                  <a:close/>
                </a:path>
                <a:path w="1729739" h="1629410">
                  <a:moveTo>
                    <a:pt x="407695" y="1443101"/>
                  </a:moveTo>
                  <a:lnTo>
                    <a:pt x="367639" y="1450413"/>
                  </a:lnTo>
                  <a:lnTo>
                    <a:pt x="334929" y="1470358"/>
                  </a:lnTo>
                  <a:lnTo>
                    <a:pt x="312874" y="1499947"/>
                  </a:lnTo>
                  <a:lnTo>
                    <a:pt x="304787" y="1536192"/>
                  </a:lnTo>
                  <a:lnTo>
                    <a:pt x="312874" y="1572363"/>
                  </a:lnTo>
                  <a:lnTo>
                    <a:pt x="334929" y="1601914"/>
                  </a:lnTo>
                  <a:lnTo>
                    <a:pt x="367639" y="1621845"/>
                  </a:lnTo>
                  <a:lnTo>
                    <a:pt x="407695" y="1629156"/>
                  </a:lnTo>
                  <a:lnTo>
                    <a:pt x="447743" y="1621845"/>
                  </a:lnTo>
                  <a:lnTo>
                    <a:pt x="480450" y="1601914"/>
                  </a:lnTo>
                  <a:lnTo>
                    <a:pt x="502503" y="1572363"/>
                  </a:lnTo>
                  <a:lnTo>
                    <a:pt x="510590" y="1536192"/>
                  </a:lnTo>
                  <a:lnTo>
                    <a:pt x="502503" y="1499947"/>
                  </a:lnTo>
                  <a:lnTo>
                    <a:pt x="480450" y="1470358"/>
                  </a:lnTo>
                  <a:lnTo>
                    <a:pt x="447743" y="1450413"/>
                  </a:lnTo>
                  <a:lnTo>
                    <a:pt x="407695" y="1443101"/>
                  </a:lnTo>
                  <a:close/>
                </a:path>
              </a:pathLst>
            </a:custGeom>
            <a:solidFill>
              <a:srgbClr val="1AA4BC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5" name="object 15"/>
            <p:cNvSpPr/>
            <p:nvPr/>
          </p:nvSpPr>
          <p:spPr>
            <a:xfrm>
              <a:off x="10388345" y="38100"/>
              <a:ext cx="1687195" cy="1700530"/>
            </a:xfrm>
            <a:custGeom>
              <a:avLst/>
              <a:gdLst/>
              <a:ahLst/>
              <a:cxnLst/>
              <a:rect l="l" t="t" r="r" b="b"/>
              <a:pathLst>
                <a:path w="1687195" h="1700530">
                  <a:moveTo>
                    <a:pt x="397636" y="0"/>
                  </a:moveTo>
                  <a:lnTo>
                    <a:pt x="358600" y="7623"/>
                  </a:lnTo>
                  <a:lnTo>
                    <a:pt x="326707" y="28416"/>
                  </a:lnTo>
                  <a:lnTo>
                    <a:pt x="305196" y="59257"/>
                  </a:lnTo>
                  <a:lnTo>
                    <a:pt x="297306" y="97027"/>
                  </a:lnTo>
                  <a:lnTo>
                    <a:pt x="305196" y="134798"/>
                  </a:lnTo>
                  <a:lnTo>
                    <a:pt x="326707" y="165639"/>
                  </a:lnTo>
                  <a:lnTo>
                    <a:pt x="358600" y="186432"/>
                  </a:lnTo>
                  <a:lnTo>
                    <a:pt x="397636" y="194055"/>
                  </a:lnTo>
                  <a:lnTo>
                    <a:pt x="436673" y="186432"/>
                  </a:lnTo>
                  <a:lnTo>
                    <a:pt x="468566" y="165639"/>
                  </a:lnTo>
                  <a:lnTo>
                    <a:pt x="490077" y="134798"/>
                  </a:lnTo>
                  <a:lnTo>
                    <a:pt x="497967" y="97027"/>
                  </a:lnTo>
                  <a:lnTo>
                    <a:pt x="490077" y="59257"/>
                  </a:lnTo>
                  <a:lnTo>
                    <a:pt x="468566" y="28416"/>
                  </a:lnTo>
                  <a:lnTo>
                    <a:pt x="436673" y="7623"/>
                  </a:lnTo>
                  <a:lnTo>
                    <a:pt x="397636" y="0"/>
                  </a:lnTo>
                  <a:close/>
                </a:path>
                <a:path w="1687195" h="1700530">
                  <a:moveTo>
                    <a:pt x="694944" y="0"/>
                  </a:moveTo>
                  <a:lnTo>
                    <a:pt x="655833" y="7623"/>
                  </a:lnTo>
                  <a:lnTo>
                    <a:pt x="623903" y="28416"/>
                  </a:lnTo>
                  <a:lnTo>
                    <a:pt x="602378" y="59257"/>
                  </a:lnTo>
                  <a:lnTo>
                    <a:pt x="594486" y="97027"/>
                  </a:lnTo>
                  <a:lnTo>
                    <a:pt x="602378" y="134798"/>
                  </a:lnTo>
                  <a:lnTo>
                    <a:pt x="623903" y="165639"/>
                  </a:lnTo>
                  <a:lnTo>
                    <a:pt x="655833" y="186432"/>
                  </a:lnTo>
                  <a:lnTo>
                    <a:pt x="694944" y="194055"/>
                  </a:lnTo>
                  <a:lnTo>
                    <a:pt x="733980" y="186432"/>
                  </a:lnTo>
                  <a:lnTo>
                    <a:pt x="765873" y="165639"/>
                  </a:lnTo>
                  <a:lnTo>
                    <a:pt x="787384" y="134798"/>
                  </a:lnTo>
                  <a:lnTo>
                    <a:pt x="795274" y="97027"/>
                  </a:lnTo>
                  <a:lnTo>
                    <a:pt x="787384" y="59257"/>
                  </a:lnTo>
                  <a:lnTo>
                    <a:pt x="765873" y="28416"/>
                  </a:lnTo>
                  <a:lnTo>
                    <a:pt x="733980" y="7623"/>
                  </a:lnTo>
                  <a:lnTo>
                    <a:pt x="694944" y="0"/>
                  </a:lnTo>
                  <a:close/>
                </a:path>
                <a:path w="1687195" h="1700530">
                  <a:moveTo>
                    <a:pt x="992124" y="0"/>
                  </a:moveTo>
                  <a:lnTo>
                    <a:pt x="953087" y="7623"/>
                  </a:lnTo>
                  <a:lnTo>
                    <a:pt x="921194" y="28416"/>
                  </a:lnTo>
                  <a:lnTo>
                    <a:pt x="899683" y="59257"/>
                  </a:lnTo>
                  <a:lnTo>
                    <a:pt x="891794" y="97027"/>
                  </a:lnTo>
                  <a:lnTo>
                    <a:pt x="899683" y="134798"/>
                  </a:lnTo>
                  <a:lnTo>
                    <a:pt x="921194" y="165639"/>
                  </a:lnTo>
                  <a:lnTo>
                    <a:pt x="953087" y="186432"/>
                  </a:lnTo>
                  <a:lnTo>
                    <a:pt x="992124" y="194055"/>
                  </a:lnTo>
                  <a:lnTo>
                    <a:pt x="1031234" y="186432"/>
                  </a:lnTo>
                  <a:lnTo>
                    <a:pt x="1063164" y="165639"/>
                  </a:lnTo>
                  <a:lnTo>
                    <a:pt x="1084689" y="134798"/>
                  </a:lnTo>
                  <a:lnTo>
                    <a:pt x="1092580" y="97027"/>
                  </a:lnTo>
                  <a:lnTo>
                    <a:pt x="1084689" y="59257"/>
                  </a:lnTo>
                  <a:lnTo>
                    <a:pt x="1063164" y="28416"/>
                  </a:lnTo>
                  <a:lnTo>
                    <a:pt x="1031234" y="7623"/>
                  </a:lnTo>
                  <a:lnTo>
                    <a:pt x="992124" y="0"/>
                  </a:lnTo>
                  <a:close/>
                </a:path>
                <a:path w="1687195" h="1700530">
                  <a:moveTo>
                    <a:pt x="1289430" y="0"/>
                  </a:moveTo>
                  <a:lnTo>
                    <a:pt x="1250394" y="7623"/>
                  </a:lnTo>
                  <a:lnTo>
                    <a:pt x="1218501" y="28416"/>
                  </a:lnTo>
                  <a:lnTo>
                    <a:pt x="1196990" y="59257"/>
                  </a:lnTo>
                  <a:lnTo>
                    <a:pt x="1189101" y="97027"/>
                  </a:lnTo>
                  <a:lnTo>
                    <a:pt x="1196990" y="134798"/>
                  </a:lnTo>
                  <a:lnTo>
                    <a:pt x="1218501" y="165639"/>
                  </a:lnTo>
                  <a:lnTo>
                    <a:pt x="1250394" y="186432"/>
                  </a:lnTo>
                  <a:lnTo>
                    <a:pt x="1289430" y="194055"/>
                  </a:lnTo>
                  <a:lnTo>
                    <a:pt x="1328467" y="186432"/>
                  </a:lnTo>
                  <a:lnTo>
                    <a:pt x="1360360" y="165639"/>
                  </a:lnTo>
                  <a:lnTo>
                    <a:pt x="1381871" y="134798"/>
                  </a:lnTo>
                  <a:lnTo>
                    <a:pt x="1389760" y="97027"/>
                  </a:lnTo>
                  <a:lnTo>
                    <a:pt x="1381871" y="59257"/>
                  </a:lnTo>
                  <a:lnTo>
                    <a:pt x="1360360" y="28416"/>
                  </a:lnTo>
                  <a:lnTo>
                    <a:pt x="1328467" y="7623"/>
                  </a:lnTo>
                  <a:lnTo>
                    <a:pt x="1289430" y="0"/>
                  </a:lnTo>
                  <a:close/>
                </a:path>
                <a:path w="1687195" h="1700530">
                  <a:moveTo>
                    <a:pt x="1586737" y="0"/>
                  </a:moveTo>
                  <a:lnTo>
                    <a:pt x="1547627" y="7623"/>
                  </a:lnTo>
                  <a:lnTo>
                    <a:pt x="1515697" y="28416"/>
                  </a:lnTo>
                  <a:lnTo>
                    <a:pt x="1494172" y="59257"/>
                  </a:lnTo>
                  <a:lnTo>
                    <a:pt x="1486280" y="97027"/>
                  </a:lnTo>
                  <a:lnTo>
                    <a:pt x="1494172" y="134798"/>
                  </a:lnTo>
                  <a:lnTo>
                    <a:pt x="1515697" y="165639"/>
                  </a:lnTo>
                  <a:lnTo>
                    <a:pt x="1547627" y="186432"/>
                  </a:lnTo>
                  <a:lnTo>
                    <a:pt x="1586737" y="194055"/>
                  </a:lnTo>
                  <a:lnTo>
                    <a:pt x="1625774" y="186432"/>
                  </a:lnTo>
                  <a:lnTo>
                    <a:pt x="1657667" y="165639"/>
                  </a:lnTo>
                  <a:lnTo>
                    <a:pt x="1679178" y="134798"/>
                  </a:lnTo>
                  <a:lnTo>
                    <a:pt x="1687068" y="97027"/>
                  </a:lnTo>
                  <a:lnTo>
                    <a:pt x="1679178" y="59257"/>
                  </a:lnTo>
                  <a:lnTo>
                    <a:pt x="1657667" y="28416"/>
                  </a:lnTo>
                  <a:lnTo>
                    <a:pt x="1625774" y="7623"/>
                  </a:lnTo>
                  <a:lnTo>
                    <a:pt x="1586737" y="0"/>
                  </a:lnTo>
                  <a:close/>
                </a:path>
                <a:path w="1687195" h="1700530">
                  <a:moveTo>
                    <a:pt x="100329" y="301244"/>
                  </a:moveTo>
                  <a:lnTo>
                    <a:pt x="61293" y="308867"/>
                  </a:lnTo>
                  <a:lnTo>
                    <a:pt x="29400" y="329660"/>
                  </a:lnTo>
                  <a:lnTo>
                    <a:pt x="7889" y="360501"/>
                  </a:lnTo>
                  <a:lnTo>
                    <a:pt x="0" y="398272"/>
                  </a:lnTo>
                  <a:lnTo>
                    <a:pt x="7889" y="436042"/>
                  </a:lnTo>
                  <a:lnTo>
                    <a:pt x="29400" y="466883"/>
                  </a:lnTo>
                  <a:lnTo>
                    <a:pt x="61293" y="487676"/>
                  </a:lnTo>
                  <a:lnTo>
                    <a:pt x="100329" y="495300"/>
                  </a:lnTo>
                  <a:lnTo>
                    <a:pt x="139440" y="487676"/>
                  </a:lnTo>
                  <a:lnTo>
                    <a:pt x="171370" y="466883"/>
                  </a:lnTo>
                  <a:lnTo>
                    <a:pt x="192895" y="436042"/>
                  </a:lnTo>
                  <a:lnTo>
                    <a:pt x="200786" y="398272"/>
                  </a:lnTo>
                  <a:lnTo>
                    <a:pt x="192895" y="360501"/>
                  </a:lnTo>
                  <a:lnTo>
                    <a:pt x="171370" y="329660"/>
                  </a:lnTo>
                  <a:lnTo>
                    <a:pt x="139440" y="308867"/>
                  </a:lnTo>
                  <a:lnTo>
                    <a:pt x="100329" y="301244"/>
                  </a:lnTo>
                  <a:close/>
                </a:path>
                <a:path w="1687195" h="1700530">
                  <a:moveTo>
                    <a:pt x="397636" y="301244"/>
                  </a:moveTo>
                  <a:lnTo>
                    <a:pt x="358600" y="308867"/>
                  </a:lnTo>
                  <a:lnTo>
                    <a:pt x="326707" y="329660"/>
                  </a:lnTo>
                  <a:lnTo>
                    <a:pt x="305196" y="360501"/>
                  </a:lnTo>
                  <a:lnTo>
                    <a:pt x="297306" y="398272"/>
                  </a:lnTo>
                  <a:lnTo>
                    <a:pt x="305196" y="436042"/>
                  </a:lnTo>
                  <a:lnTo>
                    <a:pt x="326707" y="466883"/>
                  </a:lnTo>
                  <a:lnTo>
                    <a:pt x="358600" y="487676"/>
                  </a:lnTo>
                  <a:lnTo>
                    <a:pt x="397636" y="495300"/>
                  </a:lnTo>
                  <a:lnTo>
                    <a:pt x="436673" y="487676"/>
                  </a:lnTo>
                  <a:lnTo>
                    <a:pt x="468566" y="466883"/>
                  </a:lnTo>
                  <a:lnTo>
                    <a:pt x="490077" y="436042"/>
                  </a:lnTo>
                  <a:lnTo>
                    <a:pt x="497967" y="398272"/>
                  </a:lnTo>
                  <a:lnTo>
                    <a:pt x="490077" y="360501"/>
                  </a:lnTo>
                  <a:lnTo>
                    <a:pt x="468566" y="329660"/>
                  </a:lnTo>
                  <a:lnTo>
                    <a:pt x="436673" y="308867"/>
                  </a:lnTo>
                  <a:lnTo>
                    <a:pt x="397636" y="301244"/>
                  </a:lnTo>
                  <a:close/>
                </a:path>
                <a:path w="1687195" h="1700530">
                  <a:moveTo>
                    <a:pt x="694944" y="301244"/>
                  </a:moveTo>
                  <a:lnTo>
                    <a:pt x="655833" y="308867"/>
                  </a:lnTo>
                  <a:lnTo>
                    <a:pt x="623903" y="329660"/>
                  </a:lnTo>
                  <a:lnTo>
                    <a:pt x="602378" y="360501"/>
                  </a:lnTo>
                  <a:lnTo>
                    <a:pt x="594486" y="398272"/>
                  </a:lnTo>
                  <a:lnTo>
                    <a:pt x="602378" y="436042"/>
                  </a:lnTo>
                  <a:lnTo>
                    <a:pt x="623903" y="466883"/>
                  </a:lnTo>
                  <a:lnTo>
                    <a:pt x="655833" y="487676"/>
                  </a:lnTo>
                  <a:lnTo>
                    <a:pt x="694944" y="495300"/>
                  </a:lnTo>
                  <a:lnTo>
                    <a:pt x="733980" y="487676"/>
                  </a:lnTo>
                  <a:lnTo>
                    <a:pt x="765873" y="466883"/>
                  </a:lnTo>
                  <a:lnTo>
                    <a:pt x="787384" y="436042"/>
                  </a:lnTo>
                  <a:lnTo>
                    <a:pt x="795274" y="398272"/>
                  </a:lnTo>
                  <a:lnTo>
                    <a:pt x="787384" y="360501"/>
                  </a:lnTo>
                  <a:lnTo>
                    <a:pt x="765873" y="329660"/>
                  </a:lnTo>
                  <a:lnTo>
                    <a:pt x="733980" y="308867"/>
                  </a:lnTo>
                  <a:lnTo>
                    <a:pt x="694944" y="301244"/>
                  </a:lnTo>
                  <a:close/>
                </a:path>
                <a:path w="1687195" h="1700530">
                  <a:moveTo>
                    <a:pt x="992124" y="301244"/>
                  </a:moveTo>
                  <a:lnTo>
                    <a:pt x="953087" y="308867"/>
                  </a:lnTo>
                  <a:lnTo>
                    <a:pt x="921194" y="329660"/>
                  </a:lnTo>
                  <a:lnTo>
                    <a:pt x="899683" y="360501"/>
                  </a:lnTo>
                  <a:lnTo>
                    <a:pt x="891794" y="398272"/>
                  </a:lnTo>
                  <a:lnTo>
                    <a:pt x="899683" y="436042"/>
                  </a:lnTo>
                  <a:lnTo>
                    <a:pt x="921194" y="466883"/>
                  </a:lnTo>
                  <a:lnTo>
                    <a:pt x="953087" y="487676"/>
                  </a:lnTo>
                  <a:lnTo>
                    <a:pt x="992124" y="495300"/>
                  </a:lnTo>
                  <a:lnTo>
                    <a:pt x="1031234" y="487676"/>
                  </a:lnTo>
                  <a:lnTo>
                    <a:pt x="1063164" y="466883"/>
                  </a:lnTo>
                  <a:lnTo>
                    <a:pt x="1084689" y="436042"/>
                  </a:lnTo>
                  <a:lnTo>
                    <a:pt x="1092580" y="398272"/>
                  </a:lnTo>
                  <a:lnTo>
                    <a:pt x="1084689" y="360501"/>
                  </a:lnTo>
                  <a:lnTo>
                    <a:pt x="1063164" y="329660"/>
                  </a:lnTo>
                  <a:lnTo>
                    <a:pt x="1031234" y="308867"/>
                  </a:lnTo>
                  <a:lnTo>
                    <a:pt x="992124" y="301244"/>
                  </a:lnTo>
                  <a:close/>
                </a:path>
                <a:path w="1687195" h="1700530">
                  <a:moveTo>
                    <a:pt x="1289430" y="301244"/>
                  </a:moveTo>
                  <a:lnTo>
                    <a:pt x="1250394" y="308867"/>
                  </a:lnTo>
                  <a:lnTo>
                    <a:pt x="1218501" y="329660"/>
                  </a:lnTo>
                  <a:lnTo>
                    <a:pt x="1196990" y="360501"/>
                  </a:lnTo>
                  <a:lnTo>
                    <a:pt x="1189101" y="398272"/>
                  </a:lnTo>
                  <a:lnTo>
                    <a:pt x="1196990" y="436042"/>
                  </a:lnTo>
                  <a:lnTo>
                    <a:pt x="1218501" y="466883"/>
                  </a:lnTo>
                  <a:lnTo>
                    <a:pt x="1250394" y="487676"/>
                  </a:lnTo>
                  <a:lnTo>
                    <a:pt x="1289430" y="495300"/>
                  </a:lnTo>
                  <a:lnTo>
                    <a:pt x="1328467" y="487676"/>
                  </a:lnTo>
                  <a:lnTo>
                    <a:pt x="1360360" y="466883"/>
                  </a:lnTo>
                  <a:lnTo>
                    <a:pt x="1381871" y="436042"/>
                  </a:lnTo>
                  <a:lnTo>
                    <a:pt x="1389760" y="398272"/>
                  </a:lnTo>
                  <a:lnTo>
                    <a:pt x="1381871" y="360501"/>
                  </a:lnTo>
                  <a:lnTo>
                    <a:pt x="1360360" y="329660"/>
                  </a:lnTo>
                  <a:lnTo>
                    <a:pt x="1328467" y="308867"/>
                  </a:lnTo>
                  <a:lnTo>
                    <a:pt x="1289430" y="301244"/>
                  </a:lnTo>
                  <a:close/>
                </a:path>
                <a:path w="1687195" h="1700530">
                  <a:moveTo>
                    <a:pt x="1586737" y="301244"/>
                  </a:moveTo>
                  <a:lnTo>
                    <a:pt x="1547627" y="308867"/>
                  </a:lnTo>
                  <a:lnTo>
                    <a:pt x="1515697" y="329660"/>
                  </a:lnTo>
                  <a:lnTo>
                    <a:pt x="1494172" y="360501"/>
                  </a:lnTo>
                  <a:lnTo>
                    <a:pt x="1486280" y="398272"/>
                  </a:lnTo>
                  <a:lnTo>
                    <a:pt x="1494172" y="436042"/>
                  </a:lnTo>
                  <a:lnTo>
                    <a:pt x="1515697" y="466883"/>
                  </a:lnTo>
                  <a:lnTo>
                    <a:pt x="1547627" y="487676"/>
                  </a:lnTo>
                  <a:lnTo>
                    <a:pt x="1586737" y="495300"/>
                  </a:lnTo>
                  <a:lnTo>
                    <a:pt x="1625774" y="487676"/>
                  </a:lnTo>
                  <a:lnTo>
                    <a:pt x="1657667" y="466883"/>
                  </a:lnTo>
                  <a:lnTo>
                    <a:pt x="1679178" y="436042"/>
                  </a:lnTo>
                  <a:lnTo>
                    <a:pt x="1687068" y="398272"/>
                  </a:lnTo>
                  <a:lnTo>
                    <a:pt x="1679178" y="360501"/>
                  </a:lnTo>
                  <a:lnTo>
                    <a:pt x="1657667" y="329660"/>
                  </a:lnTo>
                  <a:lnTo>
                    <a:pt x="1625774" y="308867"/>
                  </a:lnTo>
                  <a:lnTo>
                    <a:pt x="1586737" y="301244"/>
                  </a:lnTo>
                  <a:close/>
                </a:path>
                <a:path w="1687195" h="1700530">
                  <a:moveTo>
                    <a:pt x="1289430" y="602361"/>
                  </a:moveTo>
                  <a:lnTo>
                    <a:pt x="1250394" y="609984"/>
                  </a:lnTo>
                  <a:lnTo>
                    <a:pt x="1218501" y="630777"/>
                  </a:lnTo>
                  <a:lnTo>
                    <a:pt x="1196990" y="661618"/>
                  </a:lnTo>
                  <a:lnTo>
                    <a:pt x="1189101" y="699388"/>
                  </a:lnTo>
                  <a:lnTo>
                    <a:pt x="1196990" y="737159"/>
                  </a:lnTo>
                  <a:lnTo>
                    <a:pt x="1218501" y="768000"/>
                  </a:lnTo>
                  <a:lnTo>
                    <a:pt x="1250394" y="788793"/>
                  </a:lnTo>
                  <a:lnTo>
                    <a:pt x="1289430" y="796416"/>
                  </a:lnTo>
                  <a:lnTo>
                    <a:pt x="1328467" y="788793"/>
                  </a:lnTo>
                  <a:lnTo>
                    <a:pt x="1360360" y="768000"/>
                  </a:lnTo>
                  <a:lnTo>
                    <a:pt x="1381871" y="737159"/>
                  </a:lnTo>
                  <a:lnTo>
                    <a:pt x="1389760" y="699388"/>
                  </a:lnTo>
                  <a:lnTo>
                    <a:pt x="1381871" y="661618"/>
                  </a:lnTo>
                  <a:lnTo>
                    <a:pt x="1360360" y="630777"/>
                  </a:lnTo>
                  <a:lnTo>
                    <a:pt x="1328467" y="609984"/>
                  </a:lnTo>
                  <a:lnTo>
                    <a:pt x="1289430" y="602361"/>
                  </a:lnTo>
                  <a:close/>
                </a:path>
                <a:path w="1687195" h="1700530">
                  <a:moveTo>
                    <a:pt x="1586737" y="602361"/>
                  </a:moveTo>
                  <a:lnTo>
                    <a:pt x="1547627" y="609984"/>
                  </a:lnTo>
                  <a:lnTo>
                    <a:pt x="1515697" y="630777"/>
                  </a:lnTo>
                  <a:lnTo>
                    <a:pt x="1494172" y="661618"/>
                  </a:lnTo>
                  <a:lnTo>
                    <a:pt x="1486280" y="699388"/>
                  </a:lnTo>
                  <a:lnTo>
                    <a:pt x="1494172" y="737159"/>
                  </a:lnTo>
                  <a:lnTo>
                    <a:pt x="1515697" y="768000"/>
                  </a:lnTo>
                  <a:lnTo>
                    <a:pt x="1547627" y="788793"/>
                  </a:lnTo>
                  <a:lnTo>
                    <a:pt x="1586737" y="796416"/>
                  </a:lnTo>
                  <a:lnTo>
                    <a:pt x="1625774" y="788793"/>
                  </a:lnTo>
                  <a:lnTo>
                    <a:pt x="1657667" y="768000"/>
                  </a:lnTo>
                  <a:lnTo>
                    <a:pt x="1679178" y="737159"/>
                  </a:lnTo>
                  <a:lnTo>
                    <a:pt x="1687068" y="699388"/>
                  </a:lnTo>
                  <a:lnTo>
                    <a:pt x="1679178" y="661618"/>
                  </a:lnTo>
                  <a:lnTo>
                    <a:pt x="1657667" y="630777"/>
                  </a:lnTo>
                  <a:lnTo>
                    <a:pt x="1625774" y="609984"/>
                  </a:lnTo>
                  <a:lnTo>
                    <a:pt x="1586737" y="602361"/>
                  </a:lnTo>
                  <a:close/>
                </a:path>
                <a:path w="1687195" h="1700530">
                  <a:moveTo>
                    <a:pt x="1289430" y="903604"/>
                  </a:moveTo>
                  <a:lnTo>
                    <a:pt x="1250394" y="911228"/>
                  </a:lnTo>
                  <a:lnTo>
                    <a:pt x="1218501" y="932021"/>
                  </a:lnTo>
                  <a:lnTo>
                    <a:pt x="1196990" y="962862"/>
                  </a:lnTo>
                  <a:lnTo>
                    <a:pt x="1189101" y="1000633"/>
                  </a:lnTo>
                  <a:lnTo>
                    <a:pt x="1196990" y="1038403"/>
                  </a:lnTo>
                  <a:lnTo>
                    <a:pt x="1218501" y="1069244"/>
                  </a:lnTo>
                  <a:lnTo>
                    <a:pt x="1250394" y="1090037"/>
                  </a:lnTo>
                  <a:lnTo>
                    <a:pt x="1289430" y="1097661"/>
                  </a:lnTo>
                  <a:lnTo>
                    <a:pt x="1328467" y="1090037"/>
                  </a:lnTo>
                  <a:lnTo>
                    <a:pt x="1360360" y="1069244"/>
                  </a:lnTo>
                  <a:lnTo>
                    <a:pt x="1381871" y="1038403"/>
                  </a:lnTo>
                  <a:lnTo>
                    <a:pt x="1389760" y="1000633"/>
                  </a:lnTo>
                  <a:lnTo>
                    <a:pt x="1381871" y="962862"/>
                  </a:lnTo>
                  <a:lnTo>
                    <a:pt x="1360360" y="932021"/>
                  </a:lnTo>
                  <a:lnTo>
                    <a:pt x="1328467" y="911228"/>
                  </a:lnTo>
                  <a:lnTo>
                    <a:pt x="1289430" y="903604"/>
                  </a:lnTo>
                  <a:close/>
                </a:path>
                <a:path w="1687195" h="1700530">
                  <a:moveTo>
                    <a:pt x="1586737" y="903604"/>
                  </a:moveTo>
                  <a:lnTo>
                    <a:pt x="1547627" y="911228"/>
                  </a:lnTo>
                  <a:lnTo>
                    <a:pt x="1515697" y="932021"/>
                  </a:lnTo>
                  <a:lnTo>
                    <a:pt x="1494172" y="962862"/>
                  </a:lnTo>
                  <a:lnTo>
                    <a:pt x="1486280" y="1000633"/>
                  </a:lnTo>
                  <a:lnTo>
                    <a:pt x="1494172" y="1038403"/>
                  </a:lnTo>
                  <a:lnTo>
                    <a:pt x="1515697" y="1069244"/>
                  </a:lnTo>
                  <a:lnTo>
                    <a:pt x="1547627" y="1090037"/>
                  </a:lnTo>
                  <a:lnTo>
                    <a:pt x="1586737" y="1097661"/>
                  </a:lnTo>
                  <a:lnTo>
                    <a:pt x="1625774" y="1090037"/>
                  </a:lnTo>
                  <a:lnTo>
                    <a:pt x="1657667" y="1069244"/>
                  </a:lnTo>
                  <a:lnTo>
                    <a:pt x="1679178" y="1038403"/>
                  </a:lnTo>
                  <a:lnTo>
                    <a:pt x="1687068" y="1000633"/>
                  </a:lnTo>
                  <a:lnTo>
                    <a:pt x="1679178" y="962862"/>
                  </a:lnTo>
                  <a:lnTo>
                    <a:pt x="1657667" y="932021"/>
                  </a:lnTo>
                  <a:lnTo>
                    <a:pt x="1625774" y="911228"/>
                  </a:lnTo>
                  <a:lnTo>
                    <a:pt x="1586737" y="903604"/>
                  </a:lnTo>
                  <a:close/>
                </a:path>
                <a:path w="1687195" h="1700530">
                  <a:moveTo>
                    <a:pt x="1289430" y="1204722"/>
                  </a:moveTo>
                  <a:lnTo>
                    <a:pt x="1250394" y="1212345"/>
                  </a:lnTo>
                  <a:lnTo>
                    <a:pt x="1218501" y="1233138"/>
                  </a:lnTo>
                  <a:lnTo>
                    <a:pt x="1196990" y="1263979"/>
                  </a:lnTo>
                  <a:lnTo>
                    <a:pt x="1189101" y="1301750"/>
                  </a:lnTo>
                  <a:lnTo>
                    <a:pt x="1196990" y="1339520"/>
                  </a:lnTo>
                  <a:lnTo>
                    <a:pt x="1218501" y="1370361"/>
                  </a:lnTo>
                  <a:lnTo>
                    <a:pt x="1250394" y="1391154"/>
                  </a:lnTo>
                  <a:lnTo>
                    <a:pt x="1289430" y="1398777"/>
                  </a:lnTo>
                  <a:lnTo>
                    <a:pt x="1328467" y="1391154"/>
                  </a:lnTo>
                  <a:lnTo>
                    <a:pt x="1360360" y="1370361"/>
                  </a:lnTo>
                  <a:lnTo>
                    <a:pt x="1381871" y="1339520"/>
                  </a:lnTo>
                  <a:lnTo>
                    <a:pt x="1389760" y="1301750"/>
                  </a:lnTo>
                  <a:lnTo>
                    <a:pt x="1381871" y="1263979"/>
                  </a:lnTo>
                  <a:lnTo>
                    <a:pt x="1360360" y="1233138"/>
                  </a:lnTo>
                  <a:lnTo>
                    <a:pt x="1328467" y="1212345"/>
                  </a:lnTo>
                  <a:lnTo>
                    <a:pt x="1289430" y="1204722"/>
                  </a:lnTo>
                  <a:close/>
                </a:path>
                <a:path w="1687195" h="1700530">
                  <a:moveTo>
                    <a:pt x="1586737" y="1204722"/>
                  </a:moveTo>
                  <a:lnTo>
                    <a:pt x="1547627" y="1212345"/>
                  </a:lnTo>
                  <a:lnTo>
                    <a:pt x="1515697" y="1233138"/>
                  </a:lnTo>
                  <a:lnTo>
                    <a:pt x="1494172" y="1263979"/>
                  </a:lnTo>
                  <a:lnTo>
                    <a:pt x="1486280" y="1301750"/>
                  </a:lnTo>
                  <a:lnTo>
                    <a:pt x="1494172" y="1339520"/>
                  </a:lnTo>
                  <a:lnTo>
                    <a:pt x="1515697" y="1370361"/>
                  </a:lnTo>
                  <a:lnTo>
                    <a:pt x="1547627" y="1391154"/>
                  </a:lnTo>
                  <a:lnTo>
                    <a:pt x="1586737" y="1398777"/>
                  </a:lnTo>
                  <a:lnTo>
                    <a:pt x="1625774" y="1391154"/>
                  </a:lnTo>
                  <a:lnTo>
                    <a:pt x="1657667" y="1370361"/>
                  </a:lnTo>
                  <a:lnTo>
                    <a:pt x="1679178" y="1339520"/>
                  </a:lnTo>
                  <a:lnTo>
                    <a:pt x="1687068" y="1301750"/>
                  </a:lnTo>
                  <a:lnTo>
                    <a:pt x="1679178" y="1263979"/>
                  </a:lnTo>
                  <a:lnTo>
                    <a:pt x="1657667" y="1233138"/>
                  </a:lnTo>
                  <a:lnTo>
                    <a:pt x="1625774" y="1212345"/>
                  </a:lnTo>
                  <a:lnTo>
                    <a:pt x="1586737" y="1204722"/>
                  </a:lnTo>
                  <a:close/>
                </a:path>
                <a:path w="1687195" h="1700530">
                  <a:moveTo>
                    <a:pt x="1289430" y="1505965"/>
                  </a:moveTo>
                  <a:lnTo>
                    <a:pt x="1250394" y="1513589"/>
                  </a:lnTo>
                  <a:lnTo>
                    <a:pt x="1218501" y="1534382"/>
                  </a:lnTo>
                  <a:lnTo>
                    <a:pt x="1196990" y="1565223"/>
                  </a:lnTo>
                  <a:lnTo>
                    <a:pt x="1189101" y="1602994"/>
                  </a:lnTo>
                  <a:lnTo>
                    <a:pt x="1196990" y="1640764"/>
                  </a:lnTo>
                  <a:lnTo>
                    <a:pt x="1218501" y="1671605"/>
                  </a:lnTo>
                  <a:lnTo>
                    <a:pt x="1250394" y="1692398"/>
                  </a:lnTo>
                  <a:lnTo>
                    <a:pt x="1289430" y="1700022"/>
                  </a:lnTo>
                  <a:lnTo>
                    <a:pt x="1328467" y="1692398"/>
                  </a:lnTo>
                  <a:lnTo>
                    <a:pt x="1360360" y="1671605"/>
                  </a:lnTo>
                  <a:lnTo>
                    <a:pt x="1381871" y="1640764"/>
                  </a:lnTo>
                  <a:lnTo>
                    <a:pt x="1389760" y="1602994"/>
                  </a:lnTo>
                  <a:lnTo>
                    <a:pt x="1381871" y="1565223"/>
                  </a:lnTo>
                  <a:lnTo>
                    <a:pt x="1360360" y="1534382"/>
                  </a:lnTo>
                  <a:lnTo>
                    <a:pt x="1328467" y="1513589"/>
                  </a:lnTo>
                  <a:lnTo>
                    <a:pt x="1289430" y="1505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2105596" y="1331214"/>
            <a:ext cx="4931569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pc="8" dirty="0"/>
              <a:t>Tamamlanan </a:t>
            </a:r>
            <a:r>
              <a:rPr spc="-11" dirty="0"/>
              <a:t>E-Eksiltme</a:t>
            </a:r>
            <a:r>
              <a:rPr spc="-191" dirty="0"/>
              <a:t> </a:t>
            </a:r>
            <a:r>
              <a:rPr spc="-26" dirty="0"/>
              <a:t>Ekranı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4215765" y="1878901"/>
            <a:ext cx="712946" cy="194765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defTabSz="685800" fontAlgn="auto">
              <a:spcBef>
                <a:spcPts val="79"/>
              </a:spcBef>
              <a:spcAft>
                <a:spcPts val="0"/>
              </a:spcAft>
            </a:pPr>
            <a:r>
              <a:rPr sz="1200" spc="-158" dirty="0">
                <a:solidFill>
                  <a:srgbClr val="F1F1F1"/>
                </a:solidFill>
                <a:latin typeface="Arial Black"/>
                <a:cs typeface="Arial Black"/>
              </a:rPr>
              <a:t>E-Eksiltme</a:t>
            </a:r>
            <a:endParaRPr sz="1200">
              <a:solidFill>
                <a:prstClr val="black"/>
              </a:solidFill>
              <a:latin typeface="Arial Black"/>
              <a:cs typeface="Arial Black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21146" y="2215705"/>
            <a:ext cx="6638925" cy="3564255"/>
            <a:chOff x="28194" y="1811273"/>
            <a:chExt cx="8851900" cy="4752340"/>
          </a:xfrm>
        </p:grpSpPr>
        <p:sp>
          <p:nvSpPr>
            <p:cNvPr id="19" name="object 19"/>
            <p:cNvSpPr/>
            <p:nvPr/>
          </p:nvSpPr>
          <p:spPr>
            <a:xfrm>
              <a:off x="28194" y="1811273"/>
              <a:ext cx="8851392" cy="475183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20" name="object 20"/>
            <p:cNvSpPr/>
            <p:nvPr/>
          </p:nvSpPr>
          <p:spPr>
            <a:xfrm>
              <a:off x="2334005" y="2550413"/>
              <a:ext cx="1094994" cy="348996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endParaRPr sz="135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36389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Dikdörtgen 11">
            <a:extLst>
              <a:ext uri="{FF2B5EF4-FFF2-40B4-BE49-F238E27FC236}">
                <a16:creationId xmlns:a16="http://schemas.microsoft.com/office/drawing/2014/main" id="{DF7C9576-AA0F-48E0-82CC-77917F6BCBCD}"/>
              </a:ext>
            </a:extLst>
          </p:cNvPr>
          <p:cNvSpPr/>
          <p:nvPr/>
        </p:nvSpPr>
        <p:spPr>
          <a:xfrm>
            <a:off x="5393538" y="1733916"/>
            <a:ext cx="342561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tr-TR" sz="2400" b="1" i="1" dirty="0" smtClean="0">
                <a:solidFill>
                  <a:prstClr val="black"/>
                </a:solidFill>
                <a:latin typeface="Calibri"/>
                <a:cs typeface="+mn-cs"/>
              </a:rPr>
              <a:t> (I)E-EKSİLTME YENİLEME </a:t>
            </a: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tr-TR" sz="2400" b="1" i="1" dirty="0" smtClean="0">
                <a:solidFill>
                  <a:prstClr val="black"/>
                </a:solidFill>
                <a:latin typeface="Calibri"/>
                <a:cs typeface="+mn-cs"/>
              </a:rPr>
              <a:t>İŞLEMLERİ</a:t>
            </a:r>
            <a:endParaRPr lang="en-US" sz="2400" b="1" i="1" dirty="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4" name="Metin kutusu 3"/>
          <p:cNvSpPr txBox="1"/>
          <p:nvPr/>
        </p:nvSpPr>
        <p:spPr>
          <a:xfrm>
            <a:off x="5436098" y="2636912"/>
            <a:ext cx="36557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457200" fontAlgn="auto">
              <a:spcBef>
                <a:spcPts val="0"/>
              </a:spcBef>
              <a:spcAft>
                <a:spcPts val="0"/>
              </a:spcAft>
            </a:pPr>
            <a:r>
              <a:rPr lang="tr-TR" b="1" dirty="0" smtClean="0">
                <a:solidFill>
                  <a:prstClr val="black"/>
                </a:solidFill>
                <a:latin typeface="Calibri"/>
                <a:cs typeface="+mn-cs"/>
              </a:rPr>
              <a:t>1-) </a:t>
            </a:r>
            <a:r>
              <a:rPr lang="tr-TR" dirty="0" smtClean="0">
                <a:solidFill>
                  <a:prstClr val="black"/>
                </a:solidFill>
                <a:latin typeface="Calibri"/>
                <a:cs typeface="+mn-cs"/>
              </a:rPr>
              <a:t>Elektronik </a:t>
            </a:r>
            <a:r>
              <a:rPr lang="tr-TR" dirty="0">
                <a:solidFill>
                  <a:prstClr val="black"/>
                </a:solidFill>
                <a:latin typeface="Calibri"/>
                <a:cs typeface="+mn-cs"/>
              </a:rPr>
              <a:t>eksiltmesi tamamlanmış ve durumu uygun olan ihale/kısım için </a:t>
            </a:r>
            <a:r>
              <a:rPr lang="tr-TR" dirty="0">
                <a:solidFill>
                  <a:srgbClr val="C00000"/>
                </a:solidFill>
                <a:latin typeface="Calibri"/>
                <a:cs typeface="+mn-cs"/>
              </a:rPr>
              <a:t>elektronik eksiltme yenilenebilir</a:t>
            </a:r>
            <a:r>
              <a:rPr lang="tr-TR" dirty="0">
                <a:solidFill>
                  <a:prstClr val="white">
                    <a:lumMod val="50000"/>
                  </a:prstClr>
                </a:solidFill>
                <a:latin typeface="Calibri"/>
                <a:cs typeface="+mn-cs"/>
              </a:rPr>
              <a:t>. </a:t>
            </a:r>
            <a:r>
              <a:rPr lang="tr-TR" dirty="0">
                <a:solidFill>
                  <a:prstClr val="black"/>
                </a:solidFill>
                <a:latin typeface="Calibri"/>
                <a:cs typeface="+mn-cs"/>
              </a:rPr>
              <a:t>Yeni eksiltme isteklilerin daha önceki eksiltmede verilmiş olan </a:t>
            </a:r>
            <a:r>
              <a:rPr lang="tr-TR" dirty="0">
                <a:solidFill>
                  <a:srgbClr val="C00000"/>
                </a:solidFill>
                <a:latin typeface="Calibri"/>
                <a:cs typeface="+mn-cs"/>
              </a:rPr>
              <a:t>son teklif tutarları üzerinden yapılır</a:t>
            </a:r>
            <a:r>
              <a:rPr lang="tr-TR" dirty="0">
                <a:solidFill>
                  <a:prstClr val="white">
                    <a:lumMod val="50000"/>
                  </a:prstClr>
                </a:solidFill>
                <a:latin typeface="Calibri"/>
                <a:cs typeface="+mn-cs"/>
              </a:rPr>
              <a:t>. 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82" y="1412776"/>
            <a:ext cx="5317514" cy="440186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Dikdörtgen 8"/>
          <p:cNvSpPr/>
          <p:nvPr/>
        </p:nvSpPr>
        <p:spPr>
          <a:xfrm>
            <a:off x="4663960" y="2210961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r>
              <a:rPr lang="tr-TR" sz="4000" b="1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  <a:cs typeface="+mn-cs"/>
              </a:rPr>
              <a:t>1</a:t>
            </a:r>
            <a:endParaRPr lang="tr-TR" sz="40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02982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Dikdörtgen 11">
            <a:extLst>
              <a:ext uri="{FF2B5EF4-FFF2-40B4-BE49-F238E27FC236}">
                <a16:creationId xmlns:a16="http://schemas.microsoft.com/office/drawing/2014/main" id="{DF7C9576-AA0F-48E0-82CC-77917F6BCBCD}"/>
              </a:ext>
            </a:extLst>
          </p:cNvPr>
          <p:cNvSpPr/>
          <p:nvPr/>
        </p:nvSpPr>
        <p:spPr>
          <a:xfrm>
            <a:off x="5393537" y="1733916"/>
            <a:ext cx="350737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tr-TR" sz="2400" b="1" i="1" dirty="0" smtClean="0">
                <a:solidFill>
                  <a:prstClr val="white">
                    <a:lumMod val="50000"/>
                  </a:prstClr>
                </a:solidFill>
                <a:latin typeface="Calibri"/>
                <a:cs typeface="+mn-cs"/>
              </a:rPr>
              <a:t> </a:t>
            </a:r>
            <a:r>
              <a:rPr lang="tr-TR" sz="2400" b="1" i="1" dirty="0" smtClean="0">
                <a:solidFill>
                  <a:prstClr val="black"/>
                </a:solidFill>
                <a:latin typeface="Calibri"/>
                <a:cs typeface="+mn-cs"/>
              </a:rPr>
              <a:t>(II)E-EKSİLTME YENİLEME </a:t>
            </a: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tr-TR" sz="2400" b="1" i="1" dirty="0" smtClean="0">
                <a:solidFill>
                  <a:prstClr val="black"/>
                </a:solidFill>
                <a:latin typeface="Calibri"/>
                <a:cs typeface="+mn-cs"/>
              </a:rPr>
              <a:t>İŞLEMLERİ</a:t>
            </a:r>
            <a:endParaRPr lang="en-US" sz="2400" b="1" i="1" dirty="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4" name="Metin kutusu 3"/>
          <p:cNvSpPr txBox="1"/>
          <p:nvPr/>
        </p:nvSpPr>
        <p:spPr>
          <a:xfrm>
            <a:off x="5436098" y="2636912"/>
            <a:ext cx="365579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457200" fontAlgn="auto">
              <a:spcBef>
                <a:spcPts val="0"/>
              </a:spcBef>
              <a:spcAft>
                <a:spcPts val="0"/>
              </a:spcAft>
            </a:pPr>
            <a:r>
              <a:rPr lang="tr-TR" b="1" dirty="0" smtClean="0">
                <a:solidFill>
                  <a:prstClr val="black"/>
                </a:solidFill>
                <a:latin typeface="Calibri"/>
                <a:cs typeface="+mn-cs"/>
              </a:rPr>
              <a:t>2-</a:t>
            </a:r>
            <a:r>
              <a:rPr lang="tr-TR" b="1" dirty="0">
                <a:solidFill>
                  <a:prstClr val="black"/>
                </a:solidFill>
                <a:latin typeface="Calibri"/>
                <a:cs typeface="+mn-cs"/>
              </a:rPr>
              <a:t>) </a:t>
            </a:r>
            <a:r>
              <a:rPr lang="tr-TR" dirty="0">
                <a:solidFill>
                  <a:prstClr val="black"/>
                </a:solidFill>
                <a:latin typeface="Calibri"/>
                <a:cs typeface="+mn-cs"/>
              </a:rPr>
              <a:t>Açılan ekranda Elektronik Eksiltmenin </a:t>
            </a:r>
            <a:r>
              <a:rPr lang="tr-TR" dirty="0" smtClean="0">
                <a:solidFill>
                  <a:prstClr val="black"/>
                </a:solidFill>
                <a:latin typeface="Calibri"/>
                <a:cs typeface="+mn-cs"/>
              </a:rPr>
              <a:t>Yenilenmesine ilişkin olarak:</a:t>
            </a:r>
          </a:p>
          <a:p>
            <a:pPr marL="285750" indent="-285750" algn="just" defTabSz="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tr-TR" dirty="0" smtClean="0">
                <a:solidFill>
                  <a:srgbClr val="C00000"/>
                </a:solidFill>
                <a:latin typeface="Calibri"/>
                <a:cs typeface="+mn-cs"/>
              </a:rPr>
              <a:t>Teknik Aksaklık veya</a:t>
            </a:r>
          </a:p>
          <a:p>
            <a:pPr marL="285750" indent="-285750" algn="just" defTabSz="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tr-TR" dirty="0">
                <a:solidFill>
                  <a:srgbClr val="C00000"/>
                </a:solidFill>
                <a:latin typeface="Calibri"/>
                <a:cs typeface="+mn-cs"/>
              </a:rPr>
              <a:t>Geçerli Tekliflerde Değişiklik </a:t>
            </a:r>
            <a:r>
              <a:rPr lang="tr-TR" dirty="0" smtClean="0">
                <a:solidFill>
                  <a:srgbClr val="C00000"/>
                </a:solidFill>
                <a:latin typeface="Calibri"/>
                <a:cs typeface="+mn-cs"/>
              </a:rPr>
              <a:t>Olması</a:t>
            </a:r>
          </a:p>
          <a:p>
            <a:pPr algn="just" defTabSz="457200" fontAlgn="auto">
              <a:spcBef>
                <a:spcPts val="0"/>
              </a:spcBef>
              <a:spcAft>
                <a:spcPts val="0"/>
              </a:spcAft>
            </a:pPr>
            <a:r>
              <a:rPr lang="tr-TR" dirty="0" smtClean="0">
                <a:solidFill>
                  <a:prstClr val="black"/>
                </a:solidFill>
                <a:latin typeface="Calibri"/>
                <a:cs typeface="+mn-cs"/>
              </a:rPr>
              <a:t>sebeplerinden </a:t>
            </a:r>
            <a:r>
              <a:rPr lang="tr-TR" dirty="0" smtClean="0">
                <a:solidFill>
                  <a:prstClr val="black"/>
                </a:solidFill>
                <a:latin typeface="Calibri"/>
                <a:cs typeface="+mn-cs"/>
              </a:rPr>
              <a:t>uygun olan seçilir.</a:t>
            </a:r>
          </a:p>
          <a:p>
            <a:pPr algn="just" defTabSz="457200" fontAlgn="auto">
              <a:spcBef>
                <a:spcPts val="0"/>
              </a:spcBef>
              <a:spcAft>
                <a:spcPts val="0"/>
              </a:spcAft>
            </a:pPr>
            <a:endParaRPr lang="tr-TR" dirty="0">
              <a:solidFill>
                <a:prstClr val="white">
                  <a:lumMod val="50000"/>
                </a:prstClr>
              </a:solidFill>
              <a:latin typeface="Calibri"/>
              <a:cs typeface="+mn-cs"/>
            </a:endParaRPr>
          </a:p>
          <a:p>
            <a:pPr algn="just" defTabSz="457200" fontAlgn="auto">
              <a:spcBef>
                <a:spcPts val="0"/>
              </a:spcBef>
              <a:spcAft>
                <a:spcPts val="0"/>
              </a:spcAft>
            </a:pPr>
            <a:endParaRPr lang="tr-TR" dirty="0">
              <a:solidFill>
                <a:prstClr val="white">
                  <a:lumMod val="50000"/>
                </a:prstClr>
              </a:solidFill>
              <a:latin typeface="Calibri"/>
              <a:cs typeface="+mn-cs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754" y="1412776"/>
            <a:ext cx="5043258" cy="4392488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Dikdörtgen 8"/>
          <p:cNvSpPr/>
          <p:nvPr/>
        </p:nvSpPr>
        <p:spPr>
          <a:xfrm>
            <a:off x="4754318" y="1795462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r>
              <a:rPr lang="tr-TR" sz="40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  <a:cs typeface="+mn-cs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816383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Dikdörtgen 11">
            <a:extLst>
              <a:ext uri="{FF2B5EF4-FFF2-40B4-BE49-F238E27FC236}">
                <a16:creationId xmlns:a16="http://schemas.microsoft.com/office/drawing/2014/main" id="{DF7C9576-AA0F-48E0-82CC-77917F6BCBCD}"/>
              </a:ext>
            </a:extLst>
          </p:cNvPr>
          <p:cNvSpPr/>
          <p:nvPr/>
        </p:nvSpPr>
        <p:spPr>
          <a:xfrm>
            <a:off x="450929" y="1484793"/>
            <a:ext cx="7112175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tr-TR" sz="2400" b="1" i="1" dirty="0" smtClean="0">
                <a:solidFill>
                  <a:prstClr val="white">
                    <a:lumMod val="50000"/>
                  </a:prstClr>
                </a:solidFill>
                <a:latin typeface="Calibri"/>
                <a:cs typeface="+mn-cs"/>
              </a:rPr>
              <a:t> </a:t>
            </a:r>
            <a:r>
              <a:rPr lang="tr-TR" sz="2400" b="1" i="1" dirty="0" smtClean="0">
                <a:solidFill>
                  <a:prstClr val="black"/>
                </a:solidFill>
                <a:latin typeface="Calibri"/>
                <a:cs typeface="+mn-cs"/>
              </a:rPr>
              <a:t>(II)E-EKSİLTME SONA ERMESİ</a:t>
            </a: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endParaRPr lang="tr-TR" sz="2400" b="1" i="1" dirty="0" smtClean="0">
              <a:solidFill>
                <a:prstClr val="white">
                  <a:lumMod val="50000"/>
                </a:prstClr>
              </a:solidFill>
              <a:latin typeface="Calibri"/>
              <a:cs typeface="+mn-cs"/>
            </a:endParaRP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1600" dirty="0" err="1">
                <a:solidFill>
                  <a:srgbClr val="C00000"/>
                </a:solidFill>
                <a:latin typeface="Calibri"/>
                <a:cs typeface="+mn-cs"/>
              </a:rPr>
              <a:t>Eksiltme</a:t>
            </a:r>
            <a:r>
              <a:rPr lang="en-US" sz="1600" dirty="0">
                <a:solidFill>
                  <a:srgbClr val="C00000"/>
                </a:solidFill>
                <a:latin typeface="Calibri"/>
                <a:cs typeface="+mn-cs"/>
              </a:rPr>
              <a:t> </a:t>
            </a:r>
            <a:r>
              <a:rPr lang="en-US" sz="1600" dirty="0" err="1">
                <a:solidFill>
                  <a:srgbClr val="C00000"/>
                </a:solidFill>
                <a:latin typeface="Calibri"/>
                <a:cs typeface="+mn-cs"/>
              </a:rPr>
              <a:t>aşağıdaki</a:t>
            </a:r>
            <a:r>
              <a:rPr lang="en-US" sz="1600" dirty="0">
                <a:solidFill>
                  <a:srgbClr val="C00000"/>
                </a:solidFill>
                <a:latin typeface="Calibri"/>
                <a:cs typeface="+mn-cs"/>
              </a:rPr>
              <a:t> </a:t>
            </a:r>
            <a:r>
              <a:rPr lang="en-US" sz="1600" dirty="0" err="1">
                <a:solidFill>
                  <a:srgbClr val="C00000"/>
                </a:solidFill>
                <a:latin typeface="Calibri"/>
                <a:cs typeface="+mn-cs"/>
              </a:rPr>
              <a:t>durumlarda</a:t>
            </a:r>
            <a:r>
              <a:rPr lang="en-US" sz="1600" dirty="0">
                <a:solidFill>
                  <a:srgbClr val="C00000"/>
                </a:solidFill>
                <a:latin typeface="Calibri"/>
                <a:cs typeface="+mn-cs"/>
              </a:rPr>
              <a:t> </a:t>
            </a:r>
            <a:r>
              <a:rPr lang="en-US" sz="1600" dirty="0" err="1">
                <a:solidFill>
                  <a:srgbClr val="C00000"/>
                </a:solidFill>
                <a:latin typeface="Calibri"/>
                <a:cs typeface="+mn-cs"/>
              </a:rPr>
              <a:t>sona</a:t>
            </a:r>
            <a:r>
              <a:rPr lang="en-US" sz="1600" dirty="0">
                <a:solidFill>
                  <a:srgbClr val="C00000"/>
                </a:solidFill>
                <a:latin typeface="Calibri"/>
                <a:cs typeface="+mn-cs"/>
              </a:rPr>
              <a:t> </a:t>
            </a:r>
            <a:r>
              <a:rPr lang="en-US" sz="1600" dirty="0" err="1" smtClean="0">
                <a:solidFill>
                  <a:srgbClr val="C00000"/>
                </a:solidFill>
                <a:latin typeface="Calibri"/>
                <a:cs typeface="+mn-cs"/>
              </a:rPr>
              <a:t>erer</a:t>
            </a:r>
            <a:endParaRPr lang="tr-TR" sz="1600" dirty="0" smtClean="0">
              <a:solidFill>
                <a:srgbClr val="C00000"/>
              </a:solidFill>
              <a:latin typeface="Calibri"/>
              <a:cs typeface="+mn-cs"/>
            </a:endParaRP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endParaRPr lang="en-US" sz="1600" dirty="0">
              <a:solidFill>
                <a:srgbClr val="C00000"/>
              </a:solidFill>
              <a:latin typeface="Calibri"/>
              <a:cs typeface="+mn-cs"/>
            </a:endParaRP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tr-TR" sz="1600" dirty="0" smtClean="0">
                <a:solidFill>
                  <a:prstClr val="black"/>
                </a:solidFill>
                <a:latin typeface="Calibri"/>
                <a:cs typeface="+mn-cs"/>
                <a:sym typeface="Wingdings" panose="05000000000000000000" pitchFamily="2" charset="2"/>
              </a:rPr>
              <a:t></a:t>
            </a:r>
            <a:r>
              <a:rPr lang="tr-TR" sz="1600" dirty="0" smtClean="0">
                <a:solidFill>
                  <a:prstClr val="black"/>
                </a:solidFill>
                <a:latin typeface="Calibri"/>
                <a:cs typeface="+mn-cs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alibri"/>
                <a:cs typeface="+mn-cs"/>
              </a:rPr>
              <a:t>Davette</a:t>
            </a:r>
            <a:r>
              <a:rPr lang="en-US" sz="1600" dirty="0" smtClean="0">
                <a:solidFill>
                  <a:prstClr val="black"/>
                </a:solidFill>
                <a:latin typeface="Calibri"/>
                <a:cs typeface="+mn-cs"/>
              </a:rPr>
              <a:t> </a:t>
            </a:r>
            <a:r>
              <a:rPr lang="en-US" sz="1600" dirty="0" err="1">
                <a:solidFill>
                  <a:prstClr val="black"/>
                </a:solidFill>
                <a:latin typeface="Calibri"/>
                <a:cs typeface="+mn-cs"/>
              </a:rPr>
              <a:t>belirtilen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+mn-cs"/>
              </a:rPr>
              <a:t> </a:t>
            </a:r>
            <a:r>
              <a:rPr lang="en-US" sz="1600" dirty="0" err="1">
                <a:solidFill>
                  <a:prstClr val="black"/>
                </a:solidFill>
                <a:latin typeface="Calibri"/>
                <a:cs typeface="+mn-cs"/>
              </a:rPr>
              <a:t>tarih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+mn-cs"/>
              </a:rPr>
              <a:t> ve </a:t>
            </a:r>
            <a:r>
              <a:rPr lang="en-US" sz="1600" dirty="0" err="1">
                <a:solidFill>
                  <a:prstClr val="black"/>
                </a:solidFill>
                <a:latin typeface="Calibri"/>
                <a:cs typeface="+mn-cs"/>
              </a:rPr>
              <a:t>saatin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+mn-cs"/>
              </a:rPr>
              <a:t> </a:t>
            </a:r>
            <a:r>
              <a:rPr lang="en-US" sz="1600" dirty="0" err="1">
                <a:solidFill>
                  <a:prstClr val="black"/>
                </a:solidFill>
                <a:latin typeface="Calibri"/>
                <a:cs typeface="+mn-cs"/>
              </a:rPr>
              <a:t>dolması</a:t>
            </a:r>
            <a:endParaRPr lang="en-US" sz="1600" dirty="0">
              <a:solidFill>
                <a:prstClr val="black"/>
              </a:solidFill>
              <a:latin typeface="Calibri"/>
              <a:cs typeface="+mn-cs"/>
            </a:endParaRP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tr-TR" sz="1600" dirty="0" smtClean="0">
                <a:solidFill>
                  <a:prstClr val="black"/>
                </a:solidFill>
                <a:latin typeface="Calibri"/>
                <a:cs typeface="+mn-cs"/>
                <a:sym typeface="Wingdings" panose="05000000000000000000" pitchFamily="2" charset="2"/>
              </a:rPr>
              <a:t></a:t>
            </a:r>
            <a:r>
              <a:rPr lang="tr-TR" sz="1600" dirty="0" smtClean="0">
                <a:solidFill>
                  <a:prstClr val="black"/>
                </a:solidFill>
                <a:latin typeface="Calibri"/>
                <a:cs typeface="+mn-cs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alibri"/>
                <a:cs typeface="+mn-cs"/>
              </a:rPr>
              <a:t>Bekleme</a:t>
            </a:r>
            <a:r>
              <a:rPr lang="en-US" sz="1600" dirty="0" smtClean="0">
                <a:solidFill>
                  <a:prstClr val="black"/>
                </a:solidFill>
                <a:latin typeface="Calibri"/>
                <a:cs typeface="+mn-cs"/>
              </a:rPr>
              <a:t> </a:t>
            </a:r>
            <a:r>
              <a:rPr lang="en-US" sz="1600" dirty="0" err="1">
                <a:solidFill>
                  <a:prstClr val="black"/>
                </a:solidFill>
                <a:latin typeface="Calibri"/>
                <a:cs typeface="+mn-cs"/>
              </a:rPr>
              <a:t>süresinde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+mn-cs"/>
              </a:rPr>
              <a:t> </a:t>
            </a:r>
            <a:r>
              <a:rPr lang="en-US" sz="1600" dirty="0" err="1">
                <a:solidFill>
                  <a:prstClr val="black"/>
                </a:solidFill>
                <a:latin typeface="Calibri"/>
                <a:cs typeface="+mn-cs"/>
              </a:rPr>
              <a:t>asgari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+mn-cs"/>
              </a:rPr>
              <a:t> </a:t>
            </a:r>
            <a:r>
              <a:rPr lang="en-US" sz="1600" dirty="0" err="1">
                <a:solidFill>
                  <a:prstClr val="black"/>
                </a:solidFill>
                <a:latin typeface="Calibri"/>
                <a:cs typeface="+mn-cs"/>
              </a:rPr>
              <a:t>fark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+mn-cs"/>
              </a:rPr>
              <a:t> </a:t>
            </a:r>
            <a:r>
              <a:rPr lang="en-US" sz="1600" dirty="0" err="1">
                <a:solidFill>
                  <a:prstClr val="black"/>
                </a:solidFill>
                <a:latin typeface="Calibri"/>
                <a:cs typeface="+mn-cs"/>
              </a:rPr>
              <a:t>aralığına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+mn-cs"/>
              </a:rPr>
              <a:t> </a:t>
            </a:r>
            <a:r>
              <a:rPr lang="en-US" sz="1600" dirty="0" err="1">
                <a:solidFill>
                  <a:prstClr val="black"/>
                </a:solidFill>
                <a:latin typeface="Calibri"/>
                <a:cs typeface="+mn-cs"/>
              </a:rPr>
              <a:t>sahip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+mn-cs"/>
              </a:rPr>
              <a:t> </a:t>
            </a:r>
            <a:r>
              <a:rPr lang="en-US" sz="1600" dirty="0" err="1">
                <a:solidFill>
                  <a:prstClr val="black"/>
                </a:solidFill>
                <a:latin typeface="Calibri"/>
                <a:cs typeface="+mn-cs"/>
              </a:rPr>
              <a:t>teklif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+mn-cs"/>
              </a:rPr>
              <a:t> </a:t>
            </a:r>
            <a:r>
              <a:rPr lang="en-US" sz="1600" dirty="0" err="1">
                <a:solidFill>
                  <a:prstClr val="black"/>
                </a:solidFill>
                <a:latin typeface="Calibri"/>
                <a:cs typeface="+mn-cs"/>
              </a:rPr>
              <a:t>alınmaması</a:t>
            </a:r>
            <a:endParaRPr lang="en-US" sz="1600" dirty="0">
              <a:solidFill>
                <a:prstClr val="black"/>
              </a:solidFill>
              <a:latin typeface="Calibri"/>
              <a:cs typeface="+mn-cs"/>
            </a:endParaRPr>
          </a:p>
          <a:p>
            <a:pPr marL="285750" indent="-285750" defTabSz="457200" fontAlgn="auto">
              <a:spcBef>
                <a:spcPts val="0"/>
              </a:spcBef>
              <a:spcAft>
                <a:spcPts val="0"/>
              </a:spcAft>
              <a:buFont typeface="Wingdings"/>
              <a:buChar char="à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+mn-cs"/>
              </a:rPr>
              <a:t>Tur </a:t>
            </a:r>
            <a:r>
              <a:rPr lang="en-US" sz="1600" dirty="0" err="1">
                <a:solidFill>
                  <a:prstClr val="black"/>
                </a:solidFill>
                <a:latin typeface="Calibri"/>
                <a:cs typeface="+mn-cs"/>
              </a:rPr>
              <a:t>sayısının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+mn-cs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alibri"/>
                <a:cs typeface="+mn-cs"/>
              </a:rPr>
              <a:t>tamamlanması</a:t>
            </a:r>
            <a:endParaRPr lang="tr-TR" sz="1600" dirty="0" smtClean="0">
              <a:solidFill>
                <a:prstClr val="black"/>
              </a:solidFill>
              <a:latin typeface="Calibri"/>
              <a:cs typeface="+mn-cs"/>
            </a:endParaRPr>
          </a:p>
          <a:p>
            <a:pPr marL="285750" indent="-285750" defTabSz="457200" fontAlgn="auto">
              <a:spcBef>
                <a:spcPts val="0"/>
              </a:spcBef>
              <a:spcAft>
                <a:spcPts val="0"/>
              </a:spcAft>
              <a:buFont typeface="Wingdings"/>
              <a:buChar char="à"/>
            </a:pPr>
            <a:endParaRPr lang="tr-TR" sz="1600" dirty="0">
              <a:solidFill>
                <a:prstClr val="black"/>
              </a:solidFill>
              <a:latin typeface="Calibri"/>
              <a:cs typeface="+mn-cs"/>
            </a:endParaRP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endParaRPr lang="en-US" sz="1600" dirty="0">
              <a:solidFill>
                <a:prstClr val="black"/>
              </a:solidFill>
              <a:latin typeface="Calibri"/>
              <a:cs typeface="+mn-cs"/>
            </a:endParaRP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1600" dirty="0" err="1">
                <a:solidFill>
                  <a:prstClr val="black"/>
                </a:solidFill>
                <a:latin typeface="Calibri"/>
                <a:cs typeface="+mn-cs"/>
              </a:rPr>
              <a:t>Eksiltme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+mn-cs"/>
              </a:rPr>
              <a:t> </a:t>
            </a:r>
            <a:r>
              <a:rPr lang="en-US" sz="1600" dirty="0" err="1">
                <a:solidFill>
                  <a:prstClr val="black"/>
                </a:solidFill>
                <a:latin typeface="Calibri"/>
                <a:cs typeface="+mn-cs"/>
              </a:rPr>
              <a:t>sonucunda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+mn-cs"/>
              </a:rPr>
              <a:t> </a:t>
            </a:r>
            <a:r>
              <a:rPr lang="en-US" sz="1600" dirty="0" err="1">
                <a:solidFill>
                  <a:prstClr val="black"/>
                </a:solidFill>
                <a:latin typeface="Calibri"/>
                <a:cs typeface="+mn-cs"/>
              </a:rPr>
              <a:t>tekliflerin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+mn-cs"/>
              </a:rPr>
              <a:t> </a:t>
            </a:r>
            <a:r>
              <a:rPr lang="en-US" sz="1600" dirty="0" err="1">
                <a:solidFill>
                  <a:prstClr val="black"/>
                </a:solidFill>
                <a:latin typeface="Calibri"/>
                <a:cs typeface="+mn-cs"/>
              </a:rPr>
              <a:t>eşit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+mn-cs"/>
              </a:rPr>
              <a:t> </a:t>
            </a:r>
            <a:r>
              <a:rPr lang="en-US" sz="1600" dirty="0" err="1">
                <a:solidFill>
                  <a:prstClr val="black"/>
                </a:solidFill>
                <a:latin typeface="Calibri"/>
                <a:cs typeface="+mn-cs"/>
              </a:rPr>
              <a:t>olması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+mn-cs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alibri"/>
                <a:cs typeface="+mn-cs"/>
              </a:rPr>
              <a:t>halinde</a:t>
            </a:r>
            <a:r>
              <a:rPr lang="tr-TR" sz="1600" dirty="0" smtClean="0">
                <a:solidFill>
                  <a:prstClr val="black"/>
                </a:solidFill>
                <a:latin typeface="Calibri"/>
                <a:cs typeface="+mn-cs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alibri"/>
                <a:cs typeface="+mn-cs"/>
              </a:rPr>
              <a:t>kura</a:t>
            </a:r>
            <a:r>
              <a:rPr lang="en-US" sz="1600" dirty="0" smtClean="0">
                <a:solidFill>
                  <a:prstClr val="black"/>
                </a:solidFill>
                <a:latin typeface="Calibri"/>
                <a:cs typeface="+mn-cs"/>
              </a:rPr>
              <a:t> </a:t>
            </a:r>
            <a:r>
              <a:rPr lang="en-US" sz="1600" dirty="0" err="1">
                <a:solidFill>
                  <a:prstClr val="black"/>
                </a:solidFill>
                <a:latin typeface="Calibri"/>
                <a:cs typeface="+mn-cs"/>
              </a:rPr>
              <a:t>yöntemine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+mn-cs"/>
              </a:rPr>
              <a:t> </a:t>
            </a:r>
            <a:r>
              <a:rPr lang="en-US" sz="1600" dirty="0" err="1">
                <a:solidFill>
                  <a:prstClr val="black"/>
                </a:solidFill>
                <a:latin typeface="Calibri"/>
                <a:cs typeface="+mn-cs"/>
              </a:rPr>
              <a:t>başvurulur</a:t>
            </a:r>
            <a:r>
              <a:rPr lang="en-US" sz="1600" dirty="0">
                <a:solidFill>
                  <a:prstClr val="black"/>
                </a:solidFill>
                <a:latin typeface="Calibri"/>
                <a:cs typeface="+mn-cs"/>
              </a:rPr>
              <a:t>. </a:t>
            </a: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endParaRPr lang="en-US" sz="2400" b="1" i="1" dirty="0">
              <a:solidFill>
                <a:srgbClr val="C00000"/>
              </a:solidFill>
              <a:latin typeface="Calibri"/>
              <a:cs typeface="+mn-cs"/>
            </a:endParaRPr>
          </a:p>
        </p:txBody>
      </p:sp>
      <p:sp>
        <p:nvSpPr>
          <p:cNvPr id="4" name="Metin kutusu 3"/>
          <p:cNvSpPr txBox="1"/>
          <p:nvPr/>
        </p:nvSpPr>
        <p:spPr>
          <a:xfrm>
            <a:off x="5436098" y="2636921"/>
            <a:ext cx="36557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457200" fontAlgn="auto">
              <a:spcBef>
                <a:spcPts val="0"/>
              </a:spcBef>
              <a:spcAft>
                <a:spcPts val="0"/>
              </a:spcAft>
            </a:pPr>
            <a:endParaRPr lang="tr-TR" dirty="0">
              <a:solidFill>
                <a:prstClr val="white">
                  <a:lumMod val="50000"/>
                </a:prstClr>
              </a:solidFill>
              <a:latin typeface="Calibri"/>
              <a:cs typeface="+mn-cs"/>
            </a:endParaRPr>
          </a:p>
          <a:p>
            <a:pPr algn="just" defTabSz="457200" fontAlgn="auto">
              <a:spcBef>
                <a:spcPts val="0"/>
              </a:spcBef>
              <a:spcAft>
                <a:spcPts val="0"/>
              </a:spcAft>
            </a:pPr>
            <a:endParaRPr lang="tr-TR" dirty="0">
              <a:solidFill>
                <a:prstClr val="white">
                  <a:lumMod val="50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9040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E03906D0-352E-4015-8367-BBA75EC7A9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tr-TR" b="1" dirty="0"/>
              <a:t>T.C </a:t>
            </a:r>
            <a:br>
              <a:rPr lang="tr-TR" b="1" dirty="0"/>
            </a:br>
            <a:r>
              <a:rPr lang="tr-TR" b="1" dirty="0"/>
              <a:t>KAMU İHALE KURUMU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03850B36-887B-4CE7-A199-D524BC28BC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tr-TR" sz="5400" dirty="0"/>
          </a:p>
          <a:p>
            <a:pPr marL="0" indent="0" algn="ctr">
              <a:buNone/>
            </a:pPr>
            <a:r>
              <a:rPr lang="tr-TR" sz="5400" smtClean="0"/>
              <a:t>TEŞEKKÜRLER</a:t>
            </a:r>
            <a:endParaRPr lang="tr-TR" sz="5400" dirty="0"/>
          </a:p>
          <a:p>
            <a:pPr marL="0" indent="0">
              <a:buNone/>
            </a:pPr>
            <a:endParaRPr lang="tr-TR" dirty="0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6DEE3E5D-7B57-4B5A-AAF7-77F247246C33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/>
          <a:lstStyle/>
          <a:p>
            <a:fld id="{DF1F79AB-9229-4814-A1F8-FDBD1522D16E}" type="slidenum">
              <a:rPr lang="tr-TR" smtClean="0"/>
              <a:t>112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96603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Ortalama">
  <a:themeElements>
    <a:clrScheme name="Ortalama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rtalama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Ortalama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rtalama">
  <a:themeElements>
    <a:clrScheme name="Ortalama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rtalama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Ortalama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Gündönümü">
  <a:themeElements>
    <a:clrScheme name="Gündönümü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Gündönümü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Gündönümü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rtalama">
    <a:dk1>
      <a:sysClr val="windowText" lastClr="000000"/>
    </a:dk1>
    <a:lt1>
      <a:sysClr val="window" lastClr="FFFFFF"/>
    </a:lt1>
    <a:dk2>
      <a:srgbClr val="775F55"/>
    </a:dk2>
    <a:lt2>
      <a:srgbClr val="EBDDC3"/>
    </a:lt2>
    <a:accent1>
      <a:srgbClr val="94B6D2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7B615"/>
    </a:hlink>
    <a:folHlink>
      <a:srgbClr val="704404"/>
    </a:folHlink>
  </a:clrScheme>
</a:themeOverride>
</file>

<file path=ppt/theme/themeOverride2.xml><?xml version="1.0" encoding="utf-8"?>
<a:themeOverride xmlns:a="http://schemas.openxmlformats.org/drawingml/2006/main">
  <a:clrScheme name="Ortalama">
    <a:dk1>
      <a:sysClr val="windowText" lastClr="000000"/>
    </a:dk1>
    <a:lt1>
      <a:sysClr val="window" lastClr="FFFFFF"/>
    </a:lt1>
    <a:dk2>
      <a:srgbClr val="775F55"/>
    </a:dk2>
    <a:lt2>
      <a:srgbClr val="EBDDC3"/>
    </a:lt2>
    <a:accent1>
      <a:srgbClr val="94B6D2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7B615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9781</TotalTime>
  <Words>3733</Words>
  <Application>Microsoft Office PowerPoint</Application>
  <PresentationFormat>Ekran Gösterisi (4:3)</PresentationFormat>
  <Paragraphs>688</Paragraphs>
  <Slides>112</Slides>
  <Notes>13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11</vt:i4>
      </vt:variant>
      <vt:variant>
        <vt:lpstr>Tema</vt:lpstr>
      </vt:variant>
      <vt:variant>
        <vt:i4>11</vt:i4>
      </vt:variant>
      <vt:variant>
        <vt:lpstr>Slayt Başlıkları</vt:lpstr>
      </vt:variant>
      <vt:variant>
        <vt:i4>112</vt:i4>
      </vt:variant>
    </vt:vector>
  </HeadingPairs>
  <TitlesOfParts>
    <vt:vector size="134" baseType="lpstr">
      <vt:lpstr>Arial</vt:lpstr>
      <vt:lpstr>Arial Black</vt:lpstr>
      <vt:lpstr>Calibri</vt:lpstr>
      <vt:lpstr>Gill Sans MT</vt:lpstr>
      <vt:lpstr>Noto Sans</vt:lpstr>
      <vt:lpstr>Times New Roman</vt:lpstr>
      <vt:lpstr>Trebuchet MS</vt:lpstr>
      <vt:lpstr>Tw Cen MT</vt:lpstr>
      <vt:lpstr>Verdana</vt:lpstr>
      <vt:lpstr>Wingdings</vt:lpstr>
      <vt:lpstr>Wingdings 2</vt:lpstr>
      <vt:lpstr>Ortalama</vt:lpstr>
      <vt:lpstr>1_Ortalama</vt:lpstr>
      <vt:lpstr>Office Theme</vt:lpstr>
      <vt:lpstr>Gündönümü</vt:lpstr>
      <vt:lpstr>1_Office Theme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T.C  KAMU İHALE KURUMU      </vt:lpstr>
      <vt:lpstr>KAPSAM</vt:lpstr>
      <vt:lpstr>İSTENECEK BELGELERİN AZALTILMASI</vt:lpstr>
      <vt:lpstr>İSTENECEK BELGELERİN AZALTILMASI</vt:lpstr>
      <vt:lpstr>SUNULMAYACAK BELGELER TABLOSU-1</vt:lpstr>
      <vt:lpstr>SUNULMAYACAK BELGELER TABLOSU-2</vt:lpstr>
      <vt:lpstr>Entegrasyonlar</vt:lpstr>
      <vt:lpstr>İSTENECEK BELGELERİN AZALTILMASI</vt:lpstr>
      <vt:lpstr>İSTENECEK BELGELERİN AZALTILMASI</vt:lpstr>
      <vt:lpstr>İSTENECEK BELGELERİN AZALTILMASI</vt:lpstr>
      <vt:lpstr>İSTENECEK BELGELERİN AZALTILMASI</vt:lpstr>
      <vt:lpstr>- E- Geçici Teminat Mektubu (E-GTM) </vt:lpstr>
      <vt:lpstr> Türkiye Ticaret Sicili Gazetesi</vt:lpstr>
      <vt:lpstr>TÜRKAK Tarafından Akredite Edilen Belgeler</vt:lpstr>
      <vt:lpstr>TSE Belgesi</vt:lpstr>
      <vt:lpstr>EPDK Tarafından Verilen Lisanslar</vt:lpstr>
      <vt:lpstr>Satış Sonrası Hizmet Yeterlik Belgesi</vt:lpstr>
      <vt:lpstr>PowerPoint Sunusu</vt:lpstr>
      <vt:lpstr>ELEKTRONİK İHALE</vt:lpstr>
      <vt:lpstr>ELEKTRONİK İHALE</vt:lpstr>
      <vt:lpstr>GENEL ÖZELLİKLER</vt:lpstr>
      <vt:lpstr>SÜREÇ NASIL İŞLEYECEK</vt:lpstr>
      <vt:lpstr> 2-Elektronik İhale Usulünde  Tekliflerin (e-teklif) Hazırlanması ve Sunulması</vt:lpstr>
      <vt:lpstr>Doküman İndirme</vt:lpstr>
      <vt:lpstr>PowerPoint Sunusu</vt:lpstr>
      <vt:lpstr>İstekli Ana Sayfası</vt:lpstr>
      <vt:lpstr>İhale İşlemleri (1/13)</vt:lpstr>
      <vt:lpstr>İhale İşlemleri (2/13)</vt:lpstr>
      <vt:lpstr>PowerPoint Sunusu</vt:lpstr>
      <vt:lpstr>PowerPoint Sunusu</vt:lpstr>
      <vt:lpstr>PowerPoint Sunusu</vt:lpstr>
      <vt:lpstr>İhale İşlemleri (9/13)</vt:lpstr>
      <vt:lpstr>PowerPoint Sunusu</vt:lpstr>
      <vt:lpstr>İhale İşlemleri (11/13)</vt:lpstr>
      <vt:lpstr>İhale İşlemleri (12/13)</vt:lpstr>
      <vt:lpstr>İhale İşlemleri (13/13)</vt:lpstr>
      <vt:lpstr>Yeterlik Bilgileri Tablosu Düzenleme</vt:lpstr>
      <vt:lpstr>Yeterlik Bilgileri ve Sunulmayacak Belgeler Tablosu İşlemleri</vt:lpstr>
      <vt:lpstr>Yeterlik Bilgileri Tablosu Düzenleme</vt:lpstr>
      <vt:lpstr>Katılım ve Yeterlik Bilgileri Girişi (1/4)</vt:lpstr>
      <vt:lpstr>Katılım ve Yeterlik Bilgileri Girişi (2/4)</vt:lpstr>
      <vt:lpstr>Katılım ve Yeterlik Bilgileri Girişi (3/4)</vt:lpstr>
      <vt:lpstr>Vekaletname Bilgileri Sorgulama</vt:lpstr>
      <vt:lpstr>Katılım ve Yeterlik Bilgileri Girişi (4/4)</vt:lpstr>
      <vt:lpstr>EKAP’ta Kayıtlı Olan İş Deneyim Belgesi Seçimi</vt:lpstr>
      <vt:lpstr>İş Deneyim Belgesi Tarihçe Sorgulama</vt:lpstr>
      <vt:lpstr>Yerli Malı Belgesi Bilgileri</vt:lpstr>
      <vt:lpstr>Mezuniyet Belgesine İlişkin Bilgiler</vt:lpstr>
      <vt:lpstr>Mezuniyet Belgesi Sorgulama İşlemleri</vt:lpstr>
      <vt:lpstr>Katılım ve Yeterlik Bilgilerinin Kaydedilmesi</vt:lpstr>
      <vt:lpstr>Teklif Verme İşlemleri</vt:lpstr>
      <vt:lpstr>E-Teklif Hazırlama / Gönderme (1/27)</vt:lpstr>
      <vt:lpstr>E-Teklif Hazırlama / Gönderme (2/27)</vt:lpstr>
      <vt:lpstr>E-Teklif Hazırlama / Gönderme (3/27)</vt:lpstr>
      <vt:lpstr>E-Teklif Hazırlama / Gönderme (4/27)</vt:lpstr>
      <vt:lpstr>E-Teklif Hazırlama / Gönderme (5/27)</vt:lpstr>
      <vt:lpstr>E-Teklif Hazırlama / Gönderme (6/27)</vt:lpstr>
      <vt:lpstr>E-Teklif Hazırlama / Gönderme (7/27)</vt:lpstr>
      <vt:lpstr>E-Teklif Hazırlama / Gönderme (8/27)</vt:lpstr>
      <vt:lpstr>E-Teklif Hazırlama / Gönderme (9/27)</vt:lpstr>
      <vt:lpstr>E-Teklif Hazırlama / Gönderme (10/27)</vt:lpstr>
      <vt:lpstr>E-Teklif Hazırlama / Gönderme (11/27)</vt:lpstr>
      <vt:lpstr>E-Teklif Hazırlama / Gönderme (12/27)</vt:lpstr>
      <vt:lpstr>E-Teklif Hazırlama / Gönderme (13/27)</vt:lpstr>
      <vt:lpstr>E-Teklif Hazırlama / Gönderme (14/27)</vt:lpstr>
      <vt:lpstr>E-Teklif Hazırlama / Gönderme (15/27)</vt:lpstr>
      <vt:lpstr>E-Teklif Hazırlama / Gönderme (16/27)</vt:lpstr>
      <vt:lpstr>Geçici Teminat</vt:lpstr>
      <vt:lpstr>Geçici Teminat</vt:lpstr>
      <vt:lpstr>Geçici Teminat</vt:lpstr>
      <vt:lpstr>Geçici Teminat</vt:lpstr>
      <vt:lpstr>Geçici Teminat </vt:lpstr>
      <vt:lpstr>Kısmi Teklif İşlemleri</vt:lpstr>
      <vt:lpstr>Elektronik Ortamda İken Teknik Problem Olması Halinde?</vt:lpstr>
      <vt:lpstr> 3- ELEKTRONİK EKSİLTME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EKAP’a Giriş</vt:lpstr>
      <vt:lpstr>Tebligat Görüntüleme (1/3)</vt:lpstr>
      <vt:lpstr>Tebligat Görüntüleme (2/3)</vt:lpstr>
      <vt:lpstr>Tebligat Görüntüleme (3/3)</vt:lpstr>
      <vt:lpstr>İmza Yetkilisi Tanımlama (1/4)</vt:lpstr>
      <vt:lpstr>İmza Yetkilisi Tanımlama (2/4)</vt:lpstr>
      <vt:lpstr>İmza Yetkilisi Tanımlama (3/4)</vt:lpstr>
      <vt:lpstr>İmza Yetkilisi Tanımlama (4/4)</vt:lpstr>
      <vt:lpstr>Teklif İşlemleri (1/8)</vt:lpstr>
      <vt:lpstr>Teklif İşlemleri (2/8)</vt:lpstr>
      <vt:lpstr>Teklif İşlemleri (3/8)</vt:lpstr>
      <vt:lpstr>Teklif İşlemleri (4/8)</vt:lpstr>
      <vt:lpstr>Teklif İşlemleri (5/8)</vt:lpstr>
      <vt:lpstr>Teklif İşlemleri (6/8)</vt:lpstr>
      <vt:lpstr>Teklif İşlemleri (7/8)</vt:lpstr>
      <vt:lpstr>Teklif İşlemleri (8/8)</vt:lpstr>
      <vt:lpstr>EKAP İmzacı Uygulaması (1/4)</vt:lpstr>
      <vt:lpstr>EKAP İmzacı Uygulaması (2/4)</vt:lpstr>
      <vt:lpstr>EKAP İmzacı Uygulaması (3/4)</vt:lpstr>
      <vt:lpstr>EKAP İmzacı Uygulaması (4/4)</vt:lpstr>
      <vt:lpstr>Sonraki Tur</vt:lpstr>
      <vt:lpstr>Tamamlanan E-Eksiltme Ekranı</vt:lpstr>
      <vt:lpstr>PowerPoint Sunusu</vt:lpstr>
      <vt:lpstr>PowerPoint Sunusu</vt:lpstr>
      <vt:lpstr>PowerPoint Sunusu</vt:lpstr>
      <vt:lpstr>T.C  KAMU İHALE KURUMU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kgjn</dc:title>
  <dc:creator>Emine Erdem Alpyürük</dc:creator>
  <cp:lastModifiedBy>Fatih Mehmet OFLAZOĞLU</cp:lastModifiedBy>
  <cp:revision>841</cp:revision>
  <cp:lastPrinted>2018-10-08T14:18:42Z</cp:lastPrinted>
  <dcterms:created xsi:type="dcterms:W3CDTF">2009-03-24T10:49:32Z</dcterms:created>
  <dcterms:modified xsi:type="dcterms:W3CDTF">2020-01-28T12:48:39Z</dcterms:modified>
</cp:coreProperties>
</file>